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681" r:id="rId3"/>
  </p:sldMasterIdLst>
  <p:notesMasterIdLst>
    <p:notesMasterId r:id="rId46"/>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6"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43" r:id="rId45"/>
  </p:sldIdLst>
  <p:sldSz cx="9144000" cy="5143500" type="screen16x9"/>
  <p:notesSz cx="6858000" cy="9144000"/>
  <p:embeddedFontLst>
    <p:embeddedFont>
      <p:font typeface="Amatic SC" panose="00000500000000000000" pitchFamily="2" charset="-79"/>
      <p:regular r:id="rId47"/>
      <p:bold r:id="rId48"/>
    </p:embeddedFont>
    <p:embeddedFont>
      <p:font typeface="Calibri" panose="020F0502020204030204" pitchFamily="34" charset="0"/>
      <p:regular r:id="rId49"/>
      <p:bold r:id="rId50"/>
      <p:italic r:id="rId51"/>
      <p:boldItalic r:id="rId52"/>
    </p:embeddedFont>
    <p:embeddedFont>
      <p:font typeface="Comfortaa" panose="02010600030101010101" charset="0"/>
      <p:regular r:id="rId53"/>
      <p:bold r:id="rId54"/>
    </p:embeddedFont>
    <p:embeddedFont>
      <p:font typeface="Lobster" panose="02000506000000020003" pitchFamily="2" charset="0"/>
      <p:regular r:id="rId55"/>
    </p:embeddedFont>
    <p:embeddedFont>
      <p:font typeface="Proxima Nova" panose="02010600030101010101" charset="0"/>
      <p:regular r:id="rId56"/>
      <p:bold r:id="rId57"/>
      <p:italic r:id="rId58"/>
      <p:boldItalic r:id="rId59"/>
    </p:embeddedFont>
    <p:embeddedFont>
      <p:font typeface="Proxima Nova Semibold" panose="02010600030101010101" charset="0"/>
      <p:regular r:id="rId60"/>
      <p:bold r:id="rId61"/>
      <p:boldItalic r:id="rId62"/>
    </p:embeddedFont>
    <p:embeddedFont>
      <p:font typeface="Roboto Medium" panose="02000000000000000000" pitchFamily="2" charset="0"/>
      <p:regular r:id="rId63"/>
      <p:bold r:id="rId64"/>
      <p:italic r:id="rId65"/>
      <p:boldItalic r:id="rId6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1FF8D14-7532-4286-868B-D788ACA42A01}">
  <a:tblStyle styleId="{F1FF8D14-7532-4286-868B-D788ACA42A0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869" autoAdjust="0"/>
    <p:restoredTop sz="86461" autoAdjust="0"/>
  </p:normalViewPr>
  <p:slideViewPr>
    <p:cSldViewPr snapToGrid="0">
      <p:cViewPr varScale="1">
        <p:scale>
          <a:sx n="77" d="100"/>
          <a:sy n="77" d="100"/>
        </p:scale>
        <p:origin x="624" y="52"/>
      </p:cViewPr>
      <p:guideLst/>
    </p:cSldViewPr>
  </p:slideViewPr>
  <p:outlineViewPr>
    <p:cViewPr>
      <p:scale>
        <a:sx n="33" d="100"/>
        <a:sy n="33" d="100"/>
      </p:scale>
      <p:origin x="0" y="-22752"/>
    </p:cViewPr>
  </p:outlineViewPr>
  <p:notesTextViewPr>
    <p:cViewPr>
      <p:scale>
        <a:sx n="1" d="1"/>
        <a:sy n="1" d="1"/>
      </p:scale>
      <p:origin x="0" y="0"/>
    </p:cViewPr>
  </p:notesTextViewPr>
  <p:sorterViewPr>
    <p:cViewPr>
      <p:scale>
        <a:sx n="100" d="100"/>
        <a:sy n="100" d="100"/>
      </p:scale>
      <p:origin x="0" y="-610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font" Target="fonts/font1.fntdata"/><Relationship Id="rId63" Type="http://schemas.openxmlformats.org/officeDocument/2006/relationships/font" Target="fonts/font17.fntdata"/><Relationship Id="rId68"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7.fntdata"/><Relationship Id="rId58" Type="http://schemas.openxmlformats.org/officeDocument/2006/relationships/font" Target="fonts/font12.fntdata"/><Relationship Id="rId66" Type="http://schemas.openxmlformats.org/officeDocument/2006/relationships/font" Target="fonts/font20.fntdata"/><Relationship Id="rId5" Type="http://schemas.openxmlformats.org/officeDocument/2006/relationships/slide" Target="slides/slide2.xml"/><Relationship Id="rId61" Type="http://schemas.openxmlformats.org/officeDocument/2006/relationships/font" Target="fonts/font15.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font" Target="fonts/font2.fntdata"/><Relationship Id="rId56" Type="http://schemas.openxmlformats.org/officeDocument/2006/relationships/font" Target="fonts/font10.fntdata"/><Relationship Id="rId64" Type="http://schemas.openxmlformats.org/officeDocument/2006/relationships/font" Target="fonts/font18.fntdata"/><Relationship Id="rId69"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font" Target="fonts/font5.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notesMaster" Target="notesMasters/notesMaster1.xml"/><Relationship Id="rId59" Type="http://schemas.openxmlformats.org/officeDocument/2006/relationships/font" Target="fonts/font13.fntdata"/><Relationship Id="rId67"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8.fntdata"/><Relationship Id="rId62" Type="http://schemas.openxmlformats.org/officeDocument/2006/relationships/font" Target="fonts/font16.fntdata"/><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3.fntdata"/><Relationship Id="rId57" Type="http://schemas.openxmlformats.org/officeDocument/2006/relationships/font" Target="fonts/font1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6.fntdata"/><Relationship Id="rId60" Type="http://schemas.openxmlformats.org/officeDocument/2006/relationships/font" Target="fonts/font14.fntdata"/><Relationship Id="rId65" Type="http://schemas.openxmlformats.org/officeDocument/2006/relationships/font" Target="fonts/font19.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4.fntdata"/><Relationship Id="rId55"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8b0d0710ec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 name="Google Shape;307;g8b0d0710ec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
        <p:cNvGrpSpPr/>
        <p:nvPr/>
      </p:nvGrpSpPr>
      <p:grpSpPr>
        <a:xfrm>
          <a:off x="0" y="0"/>
          <a:ext cx="0" cy="0"/>
          <a:chOff x="0" y="0"/>
          <a:chExt cx="0" cy="0"/>
        </a:xfrm>
      </p:grpSpPr>
      <p:sp>
        <p:nvSpPr>
          <p:cNvPr id="596" name="Google Shape;596;g8f3cf4b38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 name="Google Shape;597;g8f3cf4b38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8e0d54e6a4_0_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8e0d54e6a4_0_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8e0d54e6a4_0_2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8e0d54e6a4_0_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g8e0d54e6a4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g8e0d54e6a4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g8e0d54e6a4_0_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 name="Google Shape;736;g8e0d54e6a4_0_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8e0d54e6a4_0_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8e0d54e6a4_0_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g8e54c00952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 name="Google Shape;833;g8e54c00952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8e0d54e6a4_0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8e0d54e6a4_0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
        <p:cNvGrpSpPr/>
        <p:nvPr/>
      </p:nvGrpSpPr>
      <p:grpSpPr>
        <a:xfrm>
          <a:off x="0" y="0"/>
          <a:ext cx="0" cy="0"/>
          <a:chOff x="0" y="0"/>
          <a:chExt cx="0" cy="0"/>
        </a:xfrm>
      </p:grpSpPr>
      <p:sp>
        <p:nvSpPr>
          <p:cNvPr id="874" name="Google Shape;874;g8f1c61cc85_0_25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 name="Google Shape;875;g8f1c61cc85_0_25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g8f1c61cc85_0_29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 name="Google Shape;976;g8f1c61cc85_0_29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
        <p:cNvGrpSpPr/>
        <p:nvPr/>
      </p:nvGrpSpPr>
      <p:grpSpPr>
        <a:xfrm>
          <a:off x="0" y="0"/>
          <a:ext cx="0" cy="0"/>
          <a:chOff x="0" y="0"/>
          <a:chExt cx="0" cy="0"/>
        </a:xfrm>
      </p:grpSpPr>
      <p:sp>
        <p:nvSpPr>
          <p:cNvPr id="351" name="Google Shape;351;g8223599f5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 name="Google Shape;352;g8223599f5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
        <p:cNvGrpSpPr/>
        <p:nvPr/>
      </p:nvGrpSpPr>
      <p:grpSpPr>
        <a:xfrm>
          <a:off x="0" y="0"/>
          <a:ext cx="0" cy="0"/>
          <a:chOff x="0" y="0"/>
          <a:chExt cx="0" cy="0"/>
        </a:xfrm>
      </p:grpSpPr>
      <p:sp>
        <p:nvSpPr>
          <p:cNvPr id="997" name="Google Shape;997;g8f1c61cc85_0_29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 name="Google Shape;998;g8f1c61cc85_0_29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
        <p:cNvGrpSpPr/>
        <p:nvPr/>
      </p:nvGrpSpPr>
      <p:grpSpPr>
        <a:xfrm>
          <a:off x="0" y="0"/>
          <a:ext cx="0" cy="0"/>
          <a:chOff x="0" y="0"/>
          <a:chExt cx="0" cy="0"/>
        </a:xfrm>
      </p:grpSpPr>
      <p:sp>
        <p:nvSpPr>
          <p:cNvPr id="1028" name="Google Shape;1028;g8e0d54e6a4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 name="Google Shape;1029;g8e0d54e6a4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g8e0d54e6a4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0" name="Google Shape;1060;g8e0d54e6a4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
        <p:cNvGrpSpPr/>
        <p:nvPr/>
      </p:nvGrpSpPr>
      <p:grpSpPr>
        <a:xfrm>
          <a:off x="0" y="0"/>
          <a:ext cx="0" cy="0"/>
          <a:chOff x="0" y="0"/>
          <a:chExt cx="0" cy="0"/>
        </a:xfrm>
      </p:grpSpPr>
      <p:sp>
        <p:nvSpPr>
          <p:cNvPr id="1066" name="Google Shape;1066;g8e0d54e6a4_0_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 name="Google Shape;1067;g8e0d54e6a4_0_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8e54c00952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8e54c00952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
        <p:cNvGrpSpPr/>
        <p:nvPr/>
      </p:nvGrpSpPr>
      <p:grpSpPr>
        <a:xfrm>
          <a:off x="0" y="0"/>
          <a:ext cx="0" cy="0"/>
          <a:chOff x="0" y="0"/>
          <a:chExt cx="0" cy="0"/>
        </a:xfrm>
      </p:grpSpPr>
      <p:sp>
        <p:nvSpPr>
          <p:cNvPr id="1117" name="Google Shape;1117;g8a9b0901c4_0_6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 name="Google Shape;1118;g8a9b0901c4_0_6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8f1c61cc85_0_24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8f1c61cc85_0_24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8e54c0095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8e54c0095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9"/>
        <p:cNvGrpSpPr/>
        <p:nvPr/>
      </p:nvGrpSpPr>
      <p:grpSpPr>
        <a:xfrm>
          <a:off x="0" y="0"/>
          <a:ext cx="0" cy="0"/>
          <a:chOff x="0" y="0"/>
          <a:chExt cx="0" cy="0"/>
        </a:xfrm>
      </p:grpSpPr>
      <p:sp>
        <p:nvSpPr>
          <p:cNvPr id="1600" name="Google Shape;1600;g8f1c61cc85_0_122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1" name="Google Shape;1601;g8f1c61cc85_0_12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
        <p:cNvGrpSpPr/>
        <p:nvPr/>
      </p:nvGrpSpPr>
      <p:grpSpPr>
        <a:xfrm>
          <a:off x="0" y="0"/>
          <a:ext cx="0" cy="0"/>
          <a:chOff x="0" y="0"/>
          <a:chExt cx="0" cy="0"/>
        </a:xfrm>
      </p:grpSpPr>
      <p:sp>
        <p:nvSpPr>
          <p:cNvPr id="1639" name="Google Shape;1639;g8f1c61cc85_0_12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0" name="Google Shape;1640;g8f1c61cc85_0_12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g8e0d54e6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 name="Google Shape;369;g8e0d54e6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5"/>
        <p:cNvGrpSpPr/>
        <p:nvPr/>
      </p:nvGrpSpPr>
      <p:grpSpPr>
        <a:xfrm>
          <a:off x="0" y="0"/>
          <a:ext cx="0" cy="0"/>
          <a:chOff x="0" y="0"/>
          <a:chExt cx="0" cy="0"/>
        </a:xfrm>
      </p:grpSpPr>
      <p:sp>
        <p:nvSpPr>
          <p:cNvPr id="1976" name="Google Shape;1976;g8f1c61cc85_0_126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7" name="Google Shape;1977;g8f1c61cc85_0_12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5"/>
        <p:cNvGrpSpPr/>
        <p:nvPr/>
      </p:nvGrpSpPr>
      <p:grpSpPr>
        <a:xfrm>
          <a:off x="0" y="0"/>
          <a:ext cx="0" cy="0"/>
          <a:chOff x="0" y="0"/>
          <a:chExt cx="0" cy="0"/>
        </a:xfrm>
      </p:grpSpPr>
      <p:sp>
        <p:nvSpPr>
          <p:cNvPr id="8476" name="Google Shape;8476;g8f1c61cc85_0_19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7" name="Google Shape;8477;g8f1c61cc85_0_19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2"/>
        <p:cNvGrpSpPr/>
        <p:nvPr/>
      </p:nvGrpSpPr>
      <p:grpSpPr>
        <a:xfrm>
          <a:off x="0" y="0"/>
          <a:ext cx="0" cy="0"/>
          <a:chOff x="0" y="0"/>
          <a:chExt cx="0" cy="0"/>
        </a:xfrm>
      </p:grpSpPr>
      <p:sp>
        <p:nvSpPr>
          <p:cNvPr id="8903" name="Google Shape;8903;g8f1c61cc85_0_19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4" name="Google Shape;8904;g8f1c61cc85_0_19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5"/>
        <p:cNvGrpSpPr/>
        <p:nvPr/>
      </p:nvGrpSpPr>
      <p:grpSpPr>
        <a:xfrm>
          <a:off x="0" y="0"/>
          <a:ext cx="0" cy="0"/>
          <a:chOff x="0" y="0"/>
          <a:chExt cx="0" cy="0"/>
        </a:xfrm>
      </p:grpSpPr>
      <p:sp>
        <p:nvSpPr>
          <p:cNvPr id="9066" name="Google Shape;9066;g8f1c61cc85_0_197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7" name="Google Shape;9067;g8f1c61cc85_0_19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7"/>
        <p:cNvGrpSpPr/>
        <p:nvPr/>
      </p:nvGrpSpPr>
      <p:grpSpPr>
        <a:xfrm>
          <a:off x="0" y="0"/>
          <a:ext cx="0" cy="0"/>
          <a:chOff x="0" y="0"/>
          <a:chExt cx="0" cy="0"/>
        </a:xfrm>
      </p:grpSpPr>
      <p:sp>
        <p:nvSpPr>
          <p:cNvPr id="9468" name="Google Shape;9468;g8f1c61cc85_0_201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9" name="Google Shape;9469;g8f1c61cc85_0_2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8"/>
        <p:cNvGrpSpPr/>
        <p:nvPr/>
      </p:nvGrpSpPr>
      <p:grpSpPr>
        <a:xfrm>
          <a:off x="0" y="0"/>
          <a:ext cx="0" cy="0"/>
          <a:chOff x="0" y="0"/>
          <a:chExt cx="0" cy="0"/>
        </a:xfrm>
      </p:grpSpPr>
      <p:sp>
        <p:nvSpPr>
          <p:cNvPr id="9839" name="Google Shape;9839;g8f1c61cc85_0_20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0" name="Google Shape;9840;g8f1c61cc85_0_20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5"/>
        <p:cNvGrpSpPr/>
        <p:nvPr/>
      </p:nvGrpSpPr>
      <p:grpSpPr>
        <a:xfrm>
          <a:off x="0" y="0"/>
          <a:ext cx="0" cy="0"/>
          <a:chOff x="0" y="0"/>
          <a:chExt cx="0" cy="0"/>
        </a:xfrm>
      </p:grpSpPr>
      <p:sp>
        <p:nvSpPr>
          <p:cNvPr id="10216" name="Google Shape;10216;g8f1c61cc85_0_208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7" name="Google Shape;10217;g8f1c61cc85_0_20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6"/>
        <p:cNvGrpSpPr/>
        <p:nvPr/>
      </p:nvGrpSpPr>
      <p:grpSpPr>
        <a:xfrm>
          <a:off x="0" y="0"/>
          <a:ext cx="0" cy="0"/>
          <a:chOff x="0" y="0"/>
          <a:chExt cx="0" cy="0"/>
        </a:xfrm>
      </p:grpSpPr>
      <p:sp>
        <p:nvSpPr>
          <p:cNvPr id="10647" name="Google Shape;10647;g8f1c61cc85_0_212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8" name="Google Shape;10648;g8f1c61cc85_0_21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g8f1c61cc85_0_220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1" name="Google Shape;11441;g8f1c61cc85_0_22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0"/>
        <p:cNvGrpSpPr/>
        <p:nvPr/>
      </p:nvGrpSpPr>
      <p:grpSpPr>
        <a:xfrm>
          <a:off x="0" y="0"/>
          <a:ext cx="0" cy="0"/>
          <a:chOff x="0" y="0"/>
          <a:chExt cx="0" cy="0"/>
        </a:xfrm>
      </p:grpSpPr>
      <p:sp>
        <p:nvSpPr>
          <p:cNvPr id="12181" name="Google Shape;12181;g8f1c61cc85_0_22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2" name="Google Shape;12182;g8f1c61cc85_0_22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g8aa798df8d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 name="Google Shape;396;g8aa798df8d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3"/>
        <p:cNvGrpSpPr/>
        <p:nvPr/>
      </p:nvGrpSpPr>
      <p:grpSpPr>
        <a:xfrm>
          <a:off x="0" y="0"/>
          <a:ext cx="0" cy="0"/>
          <a:chOff x="0" y="0"/>
          <a:chExt cx="0" cy="0"/>
        </a:xfrm>
      </p:grpSpPr>
      <p:sp>
        <p:nvSpPr>
          <p:cNvPr id="12874" name="Google Shape;12874;g8f1c61cc85_0_235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5" name="Google Shape;12875;g8f1c61cc85_0_23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5"/>
        <p:cNvGrpSpPr/>
        <p:nvPr/>
      </p:nvGrpSpPr>
      <p:grpSpPr>
        <a:xfrm>
          <a:off x="0" y="0"/>
          <a:ext cx="0" cy="0"/>
          <a:chOff x="0" y="0"/>
          <a:chExt cx="0" cy="0"/>
        </a:xfrm>
      </p:grpSpPr>
      <p:sp>
        <p:nvSpPr>
          <p:cNvPr id="13176" name="Google Shape;13176;g8f1c61cc85_0_23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7" name="Google Shape;13177;g8f1c61cc85_0_23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8a9b0901c4_0_64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8a9b0901c4_0_6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g8e0d54e6a4_0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 name="Google Shape;435;g8e0d54e6a4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8e0d54e6a4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 name="Google Shape;453;g8e0d54e6a4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8b0d0710ec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8b0d0710ec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8e0d54e6a4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8e0d54e6a4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1" cy="5143496"/>
          </a:xfrm>
          <a:prstGeom prst="rect">
            <a:avLst/>
          </a:prstGeom>
          <a:noFill/>
          <a:ln>
            <a:noFill/>
          </a:ln>
        </p:spPr>
      </p:pic>
      <p:sp>
        <p:nvSpPr>
          <p:cNvPr id="10" name="Google Shape;10;p2"/>
          <p:cNvSpPr txBox="1">
            <a:spLocks noGrp="1"/>
          </p:cNvSpPr>
          <p:nvPr>
            <p:ph type="ctrTitle"/>
          </p:nvPr>
        </p:nvSpPr>
        <p:spPr>
          <a:xfrm>
            <a:off x="4370770" y="946963"/>
            <a:ext cx="4090500" cy="2199000"/>
          </a:xfrm>
          <a:prstGeom prst="rect">
            <a:avLst/>
          </a:prstGeom>
          <a:effectLst>
            <a:outerShdw dist="19050" dir="18960000" algn="bl" rotWithShape="0">
              <a:srgbClr val="D25F4B"/>
            </a:outerShdw>
          </a:effectLst>
        </p:spPr>
        <p:txBody>
          <a:bodyPr spcFirstLastPara="1" wrap="square" lIns="91425" tIns="91425" rIns="91425" bIns="91425" anchor="ctr" anchorCtr="0">
            <a:noAutofit/>
          </a:bodyPr>
          <a:lstStyle>
            <a:lvl1pPr lvl="0" algn="ctr">
              <a:spcBef>
                <a:spcPts val="0"/>
              </a:spcBef>
              <a:spcAft>
                <a:spcPts val="0"/>
              </a:spcAft>
              <a:buSzPts val="6000"/>
              <a:buFont typeface="Allura"/>
              <a:buNone/>
              <a:defRPr sz="5500">
                <a:solidFill>
                  <a:srgbClr val="263C66"/>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4777720" y="3310738"/>
            <a:ext cx="3276600" cy="601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Font typeface="Comfortaa"/>
              <a:buNone/>
              <a:defRPr>
                <a:latin typeface="Comfortaa"/>
                <a:ea typeface="Comfortaa"/>
                <a:cs typeface="Comfortaa"/>
                <a:sym typeface="Comfortaa"/>
              </a:defRPr>
            </a:lvl1pPr>
            <a:lvl2pPr lvl="1" algn="ctr">
              <a:lnSpc>
                <a:spcPct val="100000"/>
              </a:lnSpc>
              <a:spcBef>
                <a:spcPts val="0"/>
              </a:spcBef>
              <a:spcAft>
                <a:spcPts val="0"/>
              </a:spcAft>
              <a:buSzPts val="1800"/>
              <a:buFont typeface="Comfortaa"/>
              <a:buNone/>
              <a:defRPr sz="1800">
                <a:latin typeface="Comfortaa"/>
                <a:ea typeface="Comfortaa"/>
                <a:cs typeface="Comfortaa"/>
                <a:sym typeface="Comfortaa"/>
              </a:defRPr>
            </a:lvl2pPr>
            <a:lvl3pPr lvl="2" algn="ctr">
              <a:lnSpc>
                <a:spcPct val="100000"/>
              </a:lnSpc>
              <a:spcBef>
                <a:spcPts val="0"/>
              </a:spcBef>
              <a:spcAft>
                <a:spcPts val="0"/>
              </a:spcAft>
              <a:buSzPts val="1800"/>
              <a:buFont typeface="Comfortaa"/>
              <a:buNone/>
              <a:defRPr sz="1800">
                <a:latin typeface="Comfortaa"/>
                <a:ea typeface="Comfortaa"/>
                <a:cs typeface="Comfortaa"/>
                <a:sym typeface="Comfortaa"/>
              </a:defRPr>
            </a:lvl3pPr>
            <a:lvl4pPr lvl="3" algn="ctr">
              <a:lnSpc>
                <a:spcPct val="100000"/>
              </a:lnSpc>
              <a:spcBef>
                <a:spcPts val="0"/>
              </a:spcBef>
              <a:spcAft>
                <a:spcPts val="0"/>
              </a:spcAft>
              <a:buSzPts val="1800"/>
              <a:buFont typeface="Comfortaa"/>
              <a:buNone/>
              <a:defRPr sz="1800">
                <a:latin typeface="Comfortaa"/>
                <a:ea typeface="Comfortaa"/>
                <a:cs typeface="Comfortaa"/>
                <a:sym typeface="Comfortaa"/>
              </a:defRPr>
            </a:lvl4pPr>
            <a:lvl5pPr lvl="4" algn="ctr">
              <a:lnSpc>
                <a:spcPct val="100000"/>
              </a:lnSpc>
              <a:spcBef>
                <a:spcPts val="0"/>
              </a:spcBef>
              <a:spcAft>
                <a:spcPts val="0"/>
              </a:spcAft>
              <a:buSzPts val="1800"/>
              <a:buFont typeface="Comfortaa"/>
              <a:buNone/>
              <a:defRPr sz="1800">
                <a:latin typeface="Comfortaa"/>
                <a:ea typeface="Comfortaa"/>
                <a:cs typeface="Comfortaa"/>
                <a:sym typeface="Comfortaa"/>
              </a:defRPr>
            </a:lvl5pPr>
            <a:lvl6pPr lvl="5" algn="ctr">
              <a:lnSpc>
                <a:spcPct val="100000"/>
              </a:lnSpc>
              <a:spcBef>
                <a:spcPts val="0"/>
              </a:spcBef>
              <a:spcAft>
                <a:spcPts val="0"/>
              </a:spcAft>
              <a:buSzPts val="1800"/>
              <a:buFont typeface="Comfortaa"/>
              <a:buNone/>
              <a:defRPr sz="1800">
                <a:latin typeface="Comfortaa"/>
                <a:ea typeface="Comfortaa"/>
                <a:cs typeface="Comfortaa"/>
                <a:sym typeface="Comfortaa"/>
              </a:defRPr>
            </a:lvl6pPr>
            <a:lvl7pPr lvl="6" algn="ctr">
              <a:lnSpc>
                <a:spcPct val="100000"/>
              </a:lnSpc>
              <a:spcBef>
                <a:spcPts val="0"/>
              </a:spcBef>
              <a:spcAft>
                <a:spcPts val="0"/>
              </a:spcAft>
              <a:buSzPts val="1800"/>
              <a:buFont typeface="Comfortaa"/>
              <a:buNone/>
              <a:defRPr sz="1800">
                <a:latin typeface="Comfortaa"/>
                <a:ea typeface="Comfortaa"/>
                <a:cs typeface="Comfortaa"/>
                <a:sym typeface="Comfortaa"/>
              </a:defRPr>
            </a:lvl7pPr>
            <a:lvl8pPr lvl="7" algn="ctr">
              <a:lnSpc>
                <a:spcPct val="100000"/>
              </a:lnSpc>
              <a:spcBef>
                <a:spcPts val="0"/>
              </a:spcBef>
              <a:spcAft>
                <a:spcPts val="0"/>
              </a:spcAft>
              <a:buSzPts val="1800"/>
              <a:buFont typeface="Comfortaa"/>
              <a:buNone/>
              <a:defRPr sz="1800">
                <a:latin typeface="Comfortaa"/>
                <a:ea typeface="Comfortaa"/>
                <a:cs typeface="Comfortaa"/>
                <a:sym typeface="Comfortaa"/>
              </a:defRPr>
            </a:lvl8pPr>
            <a:lvl9pPr lvl="8" algn="ctr">
              <a:lnSpc>
                <a:spcPct val="100000"/>
              </a:lnSpc>
              <a:spcBef>
                <a:spcPts val="0"/>
              </a:spcBef>
              <a:spcAft>
                <a:spcPts val="0"/>
              </a:spcAft>
              <a:buSzPts val="1800"/>
              <a:buFont typeface="Comfortaa"/>
              <a:buNone/>
              <a:defRPr sz="1800">
                <a:latin typeface="Comfortaa"/>
                <a:ea typeface="Comfortaa"/>
                <a:cs typeface="Comfortaa"/>
                <a:sym typeface="Comfortaa"/>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72"/>
        <p:cNvGrpSpPr/>
        <p:nvPr/>
      </p:nvGrpSpPr>
      <p:grpSpPr>
        <a:xfrm>
          <a:off x="0" y="0"/>
          <a:ext cx="0" cy="0"/>
          <a:chOff x="0" y="0"/>
          <a:chExt cx="0" cy="0"/>
        </a:xfrm>
      </p:grpSpPr>
      <p:sp>
        <p:nvSpPr>
          <p:cNvPr id="73" name="Google Shape;73;p13"/>
          <p:cNvSpPr/>
          <p:nvPr/>
        </p:nvSpPr>
        <p:spPr>
          <a:xfrm>
            <a:off x="306900" y="324600"/>
            <a:ext cx="8530200" cy="44943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74;p13"/>
          <p:cNvSpPr/>
          <p:nvPr/>
        </p:nvSpPr>
        <p:spPr>
          <a:xfrm>
            <a:off x="144600" y="229350"/>
            <a:ext cx="8854800" cy="4684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75" name="Google Shape;75;p13"/>
          <p:cNvPicPr preferRelativeResize="0"/>
          <p:nvPr/>
        </p:nvPicPr>
        <p:blipFill>
          <a:blip r:embed="rId2">
            <a:alphaModFix/>
          </a:blip>
          <a:stretch>
            <a:fillRect/>
          </a:stretch>
        </p:blipFill>
        <p:spPr>
          <a:xfrm>
            <a:off x="0" y="0"/>
            <a:ext cx="9144001" cy="5143496"/>
          </a:xfrm>
          <a:prstGeom prst="rect">
            <a:avLst/>
          </a:prstGeom>
          <a:noFill/>
          <a:ln>
            <a:noFill/>
          </a:ln>
        </p:spPr>
      </p:pic>
      <p:sp>
        <p:nvSpPr>
          <p:cNvPr id="76" name="Google Shape;76;p13"/>
          <p:cNvSpPr txBox="1">
            <a:spLocks noGrp="1"/>
          </p:cNvSpPr>
          <p:nvPr>
            <p:ph type="title" hasCustomPrompt="1"/>
          </p:nvPr>
        </p:nvSpPr>
        <p:spPr>
          <a:xfrm>
            <a:off x="1618100" y="1373369"/>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77" name="Google Shape;77;p13"/>
          <p:cNvSpPr txBox="1">
            <a:spLocks noGrp="1"/>
          </p:cNvSpPr>
          <p:nvPr>
            <p:ph type="title" idx="2"/>
          </p:nvPr>
        </p:nvSpPr>
        <p:spPr>
          <a:xfrm>
            <a:off x="2274200" y="1373375"/>
            <a:ext cx="56259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l">
              <a:spcBef>
                <a:spcPts val="0"/>
              </a:spcBef>
              <a:spcAft>
                <a:spcPts val="0"/>
              </a:spcAft>
              <a:buNone/>
              <a:defRPr sz="2400">
                <a:solidFill>
                  <a:srgbClr val="263C66"/>
                </a:solidFill>
              </a:defRPr>
            </a:lvl1pPr>
            <a:lvl2pPr lvl="1" algn="l">
              <a:spcBef>
                <a:spcPts val="0"/>
              </a:spcBef>
              <a:spcAft>
                <a:spcPts val="0"/>
              </a:spcAft>
              <a:buNone/>
              <a:defRPr sz="2400">
                <a:solidFill>
                  <a:srgbClr val="263C66"/>
                </a:solidFill>
              </a:defRPr>
            </a:lvl2pPr>
            <a:lvl3pPr lvl="2" algn="l">
              <a:spcBef>
                <a:spcPts val="0"/>
              </a:spcBef>
              <a:spcAft>
                <a:spcPts val="0"/>
              </a:spcAft>
              <a:buNone/>
              <a:defRPr sz="2400">
                <a:solidFill>
                  <a:srgbClr val="263C66"/>
                </a:solidFill>
              </a:defRPr>
            </a:lvl3pPr>
            <a:lvl4pPr lvl="3" algn="l">
              <a:spcBef>
                <a:spcPts val="0"/>
              </a:spcBef>
              <a:spcAft>
                <a:spcPts val="0"/>
              </a:spcAft>
              <a:buNone/>
              <a:defRPr sz="2400">
                <a:solidFill>
                  <a:srgbClr val="263C66"/>
                </a:solidFill>
              </a:defRPr>
            </a:lvl4pPr>
            <a:lvl5pPr lvl="4" algn="l">
              <a:spcBef>
                <a:spcPts val="0"/>
              </a:spcBef>
              <a:spcAft>
                <a:spcPts val="0"/>
              </a:spcAft>
              <a:buNone/>
              <a:defRPr sz="2400">
                <a:solidFill>
                  <a:srgbClr val="263C66"/>
                </a:solidFill>
              </a:defRPr>
            </a:lvl5pPr>
            <a:lvl6pPr lvl="5" algn="l">
              <a:spcBef>
                <a:spcPts val="0"/>
              </a:spcBef>
              <a:spcAft>
                <a:spcPts val="0"/>
              </a:spcAft>
              <a:buNone/>
              <a:defRPr sz="2400">
                <a:solidFill>
                  <a:srgbClr val="263C66"/>
                </a:solidFill>
              </a:defRPr>
            </a:lvl6pPr>
            <a:lvl7pPr lvl="6" algn="l">
              <a:spcBef>
                <a:spcPts val="0"/>
              </a:spcBef>
              <a:spcAft>
                <a:spcPts val="0"/>
              </a:spcAft>
              <a:buNone/>
              <a:defRPr sz="2400">
                <a:solidFill>
                  <a:srgbClr val="263C66"/>
                </a:solidFill>
              </a:defRPr>
            </a:lvl7pPr>
            <a:lvl8pPr lvl="7" algn="l">
              <a:spcBef>
                <a:spcPts val="0"/>
              </a:spcBef>
              <a:spcAft>
                <a:spcPts val="0"/>
              </a:spcAft>
              <a:buNone/>
              <a:defRPr sz="2400">
                <a:solidFill>
                  <a:srgbClr val="263C66"/>
                </a:solidFill>
              </a:defRPr>
            </a:lvl8pPr>
            <a:lvl9pPr lvl="8" algn="l">
              <a:spcBef>
                <a:spcPts val="0"/>
              </a:spcBef>
              <a:spcAft>
                <a:spcPts val="0"/>
              </a:spcAft>
              <a:buNone/>
              <a:defRPr sz="2400">
                <a:solidFill>
                  <a:srgbClr val="263C66"/>
                </a:solidFill>
              </a:defRPr>
            </a:lvl9pPr>
          </a:lstStyle>
          <a:p>
            <a:endParaRPr/>
          </a:p>
        </p:txBody>
      </p:sp>
      <p:sp>
        <p:nvSpPr>
          <p:cNvPr id="78" name="Google Shape;78;p13"/>
          <p:cNvSpPr txBox="1">
            <a:spLocks noGrp="1"/>
          </p:cNvSpPr>
          <p:nvPr>
            <p:ph type="subTitle" idx="1"/>
          </p:nvPr>
        </p:nvSpPr>
        <p:spPr>
          <a:xfrm>
            <a:off x="2274200" y="1742240"/>
            <a:ext cx="5625900" cy="465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sz="1600"/>
            </a:lvl1pPr>
            <a:lvl2pPr lvl="1">
              <a:lnSpc>
                <a:spcPct val="100000"/>
              </a:lnSpc>
              <a:spcBef>
                <a:spcPts val="0"/>
              </a:spcBef>
              <a:spcAft>
                <a:spcPts val="0"/>
              </a:spcAft>
              <a:buNone/>
              <a:defRPr sz="1600"/>
            </a:lvl2pPr>
            <a:lvl3pPr lvl="2">
              <a:lnSpc>
                <a:spcPct val="100000"/>
              </a:lnSpc>
              <a:spcBef>
                <a:spcPts val="0"/>
              </a:spcBef>
              <a:spcAft>
                <a:spcPts val="0"/>
              </a:spcAft>
              <a:buNone/>
              <a:defRPr sz="1600"/>
            </a:lvl3pPr>
            <a:lvl4pPr lvl="3">
              <a:lnSpc>
                <a:spcPct val="100000"/>
              </a:lnSpc>
              <a:spcBef>
                <a:spcPts val="0"/>
              </a:spcBef>
              <a:spcAft>
                <a:spcPts val="0"/>
              </a:spcAft>
              <a:buNone/>
              <a:defRPr sz="1600"/>
            </a:lvl4pPr>
            <a:lvl5pPr lvl="4">
              <a:lnSpc>
                <a:spcPct val="100000"/>
              </a:lnSpc>
              <a:spcBef>
                <a:spcPts val="0"/>
              </a:spcBef>
              <a:spcAft>
                <a:spcPts val="0"/>
              </a:spcAft>
              <a:buNone/>
              <a:defRPr sz="1600"/>
            </a:lvl5pPr>
            <a:lvl6pPr lvl="5">
              <a:lnSpc>
                <a:spcPct val="100000"/>
              </a:lnSpc>
              <a:spcBef>
                <a:spcPts val="0"/>
              </a:spcBef>
              <a:spcAft>
                <a:spcPts val="0"/>
              </a:spcAft>
              <a:buNone/>
              <a:defRPr sz="1600"/>
            </a:lvl6pPr>
            <a:lvl7pPr lvl="6">
              <a:lnSpc>
                <a:spcPct val="100000"/>
              </a:lnSpc>
              <a:spcBef>
                <a:spcPts val="0"/>
              </a:spcBef>
              <a:spcAft>
                <a:spcPts val="0"/>
              </a:spcAft>
              <a:buNone/>
              <a:defRPr sz="1600"/>
            </a:lvl7pPr>
            <a:lvl8pPr lvl="7">
              <a:lnSpc>
                <a:spcPct val="100000"/>
              </a:lnSpc>
              <a:spcBef>
                <a:spcPts val="0"/>
              </a:spcBef>
              <a:spcAft>
                <a:spcPts val="0"/>
              </a:spcAft>
              <a:buNone/>
              <a:defRPr sz="1600"/>
            </a:lvl8pPr>
            <a:lvl9pPr lvl="8">
              <a:lnSpc>
                <a:spcPct val="100000"/>
              </a:lnSpc>
              <a:spcBef>
                <a:spcPts val="0"/>
              </a:spcBef>
              <a:spcAft>
                <a:spcPts val="0"/>
              </a:spcAft>
              <a:buNone/>
              <a:defRPr sz="1600"/>
            </a:lvl9pPr>
          </a:lstStyle>
          <a:p>
            <a:endParaRPr/>
          </a:p>
        </p:txBody>
      </p:sp>
      <p:sp>
        <p:nvSpPr>
          <p:cNvPr id="79" name="Google Shape;79;p13"/>
          <p:cNvSpPr txBox="1">
            <a:spLocks noGrp="1"/>
          </p:cNvSpPr>
          <p:nvPr>
            <p:ph type="title" idx="3" hasCustomPrompt="1"/>
          </p:nvPr>
        </p:nvSpPr>
        <p:spPr>
          <a:xfrm>
            <a:off x="1618100" y="2174069"/>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80" name="Google Shape;80;p13"/>
          <p:cNvSpPr txBox="1">
            <a:spLocks noGrp="1"/>
          </p:cNvSpPr>
          <p:nvPr>
            <p:ph type="title" idx="4"/>
          </p:nvPr>
        </p:nvSpPr>
        <p:spPr>
          <a:xfrm>
            <a:off x="2274200" y="2174071"/>
            <a:ext cx="56259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l" rtl="0">
              <a:spcBef>
                <a:spcPts val="0"/>
              </a:spcBef>
              <a:spcAft>
                <a:spcPts val="0"/>
              </a:spcAft>
              <a:buNone/>
              <a:defRPr sz="2400">
                <a:solidFill>
                  <a:srgbClr val="263C66"/>
                </a:solidFill>
              </a:defRPr>
            </a:lvl1pPr>
            <a:lvl2pPr lvl="1" algn="l" rtl="0">
              <a:spcBef>
                <a:spcPts val="0"/>
              </a:spcBef>
              <a:spcAft>
                <a:spcPts val="0"/>
              </a:spcAft>
              <a:buNone/>
              <a:defRPr sz="2400">
                <a:solidFill>
                  <a:srgbClr val="263C66"/>
                </a:solidFill>
              </a:defRPr>
            </a:lvl2pPr>
            <a:lvl3pPr lvl="2" algn="l" rtl="0">
              <a:spcBef>
                <a:spcPts val="0"/>
              </a:spcBef>
              <a:spcAft>
                <a:spcPts val="0"/>
              </a:spcAft>
              <a:buNone/>
              <a:defRPr sz="2400">
                <a:solidFill>
                  <a:srgbClr val="263C66"/>
                </a:solidFill>
              </a:defRPr>
            </a:lvl3pPr>
            <a:lvl4pPr lvl="3" algn="l" rtl="0">
              <a:spcBef>
                <a:spcPts val="0"/>
              </a:spcBef>
              <a:spcAft>
                <a:spcPts val="0"/>
              </a:spcAft>
              <a:buNone/>
              <a:defRPr sz="2400">
                <a:solidFill>
                  <a:srgbClr val="263C66"/>
                </a:solidFill>
              </a:defRPr>
            </a:lvl4pPr>
            <a:lvl5pPr lvl="4" algn="l" rtl="0">
              <a:spcBef>
                <a:spcPts val="0"/>
              </a:spcBef>
              <a:spcAft>
                <a:spcPts val="0"/>
              </a:spcAft>
              <a:buNone/>
              <a:defRPr sz="2400">
                <a:solidFill>
                  <a:srgbClr val="263C66"/>
                </a:solidFill>
              </a:defRPr>
            </a:lvl5pPr>
            <a:lvl6pPr lvl="5" algn="l" rtl="0">
              <a:spcBef>
                <a:spcPts val="0"/>
              </a:spcBef>
              <a:spcAft>
                <a:spcPts val="0"/>
              </a:spcAft>
              <a:buNone/>
              <a:defRPr sz="2400">
                <a:solidFill>
                  <a:srgbClr val="263C66"/>
                </a:solidFill>
              </a:defRPr>
            </a:lvl6pPr>
            <a:lvl7pPr lvl="6" algn="l" rtl="0">
              <a:spcBef>
                <a:spcPts val="0"/>
              </a:spcBef>
              <a:spcAft>
                <a:spcPts val="0"/>
              </a:spcAft>
              <a:buNone/>
              <a:defRPr sz="2400">
                <a:solidFill>
                  <a:srgbClr val="263C66"/>
                </a:solidFill>
              </a:defRPr>
            </a:lvl7pPr>
            <a:lvl8pPr lvl="7" algn="l" rtl="0">
              <a:spcBef>
                <a:spcPts val="0"/>
              </a:spcBef>
              <a:spcAft>
                <a:spcPts val="0"/>
              </a:spcAft>
              <a:buNone/>
              <a:defRPr sz="2400">
                <a:solidFill>
                  <a:srgbClr val="263C66"/>
                </a:solidFill>
              </a:defRPr>
            </a:lvl8pPr>
            <a:lvl9pPr lvl="8" algn="l" rtl="0">
              <a:spcBef>
                <a:spcPts val="0"/>
              </a:spcBef>
              <a:spcAft>
                <a:spcPts val="0"/>
              </a:spcAft>
              <a:buNone/>
              <a:defRPr sz="2400">
                <a:solidFill>
                  <a:srgbClr val="263C66"/>
                </a:solidFill>
              </a:defRPr>
            </a:lvl9pPr>
          </a:lstStyle>
          <a:p>
            <a:endParaRPr/>
          </a:p>
        </p:txBody>
      </p:sp>
      <p:sp>
        <p:nvSpPr>
          <p:cNvPr id="81" name="Google Shape;81;p13"/>
          <p:cNvSpPr txBox="1">
            <a:spLocks noGrp="1"/>
          </p:cNvSpPr>
          <p:nvPr>
            <p:ph type="subTitle" idx="5"/>
          </p:nvPr>
        </p:nvSpPr>
        <p:spPr>
          <a:xfrm>
            <a:off x="2274200" y="2542936"/>
            <a:ext cx="5625900" cy="46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82" name="Google Shape;82;p13"/>
          <p:cNvSpPr txBox="1">
            <a:spLocks noGrp="1"/>
          </p:cNvSpPr>
          <p:nvPr>
            <p:ph type="title" idx="6" hasCustomPrompt="1"/>
          </p:nvPr>
        </p:nvSpPr>
        <p:spPr>
          <a:xfrm>
            <a:off x="1618100" y="2974769"/>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83" name="Google Shape;83;p13"/>
          <p:cNvSpPr txBox="1">
            <a:spLocks noGrp="1"/>
          </p:cNvSpPr>
          <p:nvPr>
            <p:ph type="title" idx="7"/>
          </p:nvPr>
        </p:nvSpPr>
        <p:spPr>
          <a:xfrm>
            <a:off x="2274200" y="2974767"/>
            <a:ext cx="56259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l" rtl="0">
              <a:spcBef>
                <a:spcPts val="0"/>
              </a:spcBef>
              <a:spcAft>
                <a:spcPts val="0"/>
              </a:spcAft>
              <a:buNone/>
              <a:defRPr sz="2400">
                <a:solidFill>
                  <a:srgbClr val="263C66"/>
                </a:solidFill>
              </a:defRPr>
            </a:lvl1pPr>
            <a:lvl2pPr lvl="1" algn="l" rtl="0">
              <a:spcBef>
                <a:spcPts val="0"/>
              </a:spcBef>
              <a:spcAft>
                <a:spcPts val="0"/>
              </a:spcAft>
              <a:buNone/>
              <a:defRPr sz="2400">
                <a:solidFill>
                  <a:srgbClr val="263C66"/>
                </a:solidFill>
              </a:defRPr>
            </a:lvl2pPr>
            <a:lvl3pPr lvl="2" algn="l" rtl="0">
              <a:spcBef>
                <a:spcPts val="0"/>
              </a:spcBef>
              <a:spcAft>
                <a:spcPts val="0"/>
              </a:spcAft>
              <a:buNone/>
              <a:defRPr sz="2400">
                <a:solidFill>
                  <a:srgbClr val="263C66"/>
                </a:solidFill>
              </a:defRPr>
            </a:lvl3pPr>
            <a:lvl4pPr lvl="3" algn="l" rtl="0">
              <a:spcBef>
                <a:spcPts val="0"/>
              </a:spcBef>
              <a:spcAft>
                <a:spcPts val="0"/>
              </a:spcAft>
              <a:buNone/>
              <a:defRPr sz="2400">
                <a:solidFill>
                  <a:srgbClr val="263C66"/>
                </a:solidFill>
              </a:defRPr>
            </a:lvl4pPr>
            <a:lvl5pPr lvl="4" algn="l" rtl="0">
              <a:spcBef>
                <a:spcPts val="0"/>
              </a:spcBef>
              <a:spcAft>
                <a:spcPts val="0"/>
              </a:spcAft>
              <a:buNone/>
              <a:defRPr sz="2400">
                <a:solidFill>
                  <a:srgbClr val="263C66"/>
                </a:solidFill>
              </a:defRPr>
            </a:lvl5pPr>
            <a:lvl6pPr lvl="5" algn="l" rtl="0">
              <a:spcBef>
                <a:spcPts val="0"/>
              </a:spcBef>
              <a:spcAft>
                <a:spcPts val="0"/>
              </a:spcAft>
              <a:buNone/>
              <a:defRPr sz="2400">
                <a:solidFill>
                  <a:srgbClr val="263C66"/>
                </a:solidFill>
              </a:defRPr>
            </a:lvl6pPr>
            <a:lvl7pPr lvl="6" algn="l" rtl="0">
              <a:spcBef>
                <a:spcPts val="0"/>
              </a:spcBef>
              <a:spcAft>
                <a:spcPts val="0"/>
              </a:spcAft>
              <a:buNone/>
              <a:defRPr sz="2400">
                <a:solidFill>
                  <a:srgbClr val="263C66"/>
                </a:solidFill>
              </a:defRPr>
            </a:lvl7pPr>
            <a:lvl8pPr lvl="7" algn="l" rtl="0">
              <a:spcBef>
                <a:spcPts val="0"/>
              </a:spcBef>
              <a:spcAft>
                <a:spcPts val="0"/>
              </a:spcAft>
              <a:buNone/>
              <a:defRPr sz="2400">
                <a:solidFill>
                  <a:srgbClr val="263C66"/>
                </a:solidFill>
              </a:defRPr>
            </a:lvl8pPr>
            <a:lvl9pPr lvl="8" algn="l" rtl="0">
              <a:spcBef>
                <a:spcPts val="0"/>
              </a:spcBef>
              <a:spcAft>
                <a:spcPts val="0"/>
              </a:spcAft>
              <a:buNone/>
              <a:defRPr sz="2400">
                <a:solidFill>
                  <a:srgbClr val="263C66"/>
                </a:solidFill>
              </a:defRPr>
            </a:lvl9pPr>
          </a:lstStyle>
          <a:p>
            <a:endParaRPr/>
          </a:p>
        </p:txBody>
      </p:sp>
      <p:sp>
        <p:nvSpPr>
          <p:cNvPr id="84" name="Google Shape;84;p13"/>
          <p:cNvSpPr txBox="1">
            <a:spLocks noGrp="1"/>
          </p:cNvSpPr>
          <p:nvPr>
            <p:ph type="subTitle" idx="8"/>
          </p:nvPr>
        </p:nvSpPr>
        <p:spPr>
          <a:xfrm>
            <a:off x="2274200" y="3343632"/>
            <a:ext cx="5625900" cy="46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85" name="Google Shape;85;p13"/>
          <p:cNvSpPr txBox="1">
            <a:spLocks noGrp="1"/>
          </p:cNvSpPr>
          <p:nvPr>
            <p:ph type="title" idx="9" hasCustomPrompt="1"/>
          </p:nvPr>
        </p:nvSpPr>
        <p:spPr>
          <a:xfrm>
            <a:off x="1618100" y="3775469"/>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86" name="Google Shape;86;p13"/>
          <p:cNvSpPr txBox="1">
            <a:spLocks noGrp="1"/>
          </p:cNvSpPr>
          <p:nvPr>
            <p:ph type="title" idx="13"/>
          </p:nvPr>
        </p:nvSpPr>
        <p:spPr>
          <a:xfrm>
            <a:off x="2274200" y="3775463"/>
            <a:ext cx="56259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l" rtl="0">
              <a:spcBef>
                <a:spcPts val="0"/>
              </a:spcBef>
              <a:spcAft>
                <a:spcPts val="0"/>
              </a:spcAft>
              <a:buNone/>
              <a:defRPr sz="2400">
                <a:solidFill>
                  <a:srgbClr val="263C66"/>
                </a:solidFill>
              </a:defRPr>
            </a:lvl1pPr>
            <a:lvl2pPr lvl="1" algn="l" rtl="0">
              <a:spcBef>
                <a:spcPts val="0"/>
              </a:spcBef>
              <a:spcAft>
                <a:spcPts val="0"/>
              </a:spcAft>
              <a:buNone/>
              <a:defRPr sz="2400">
                <a:solidFill>
                  <a:srgbClr val="263C66"/>
                </a:solidFill>
              </a:defRPr>
            </a:lvl2pPr>
            <a:lvl3pPr lvl="2" algn="l" rtl="0">
              <a:spcBef>
                <a:spcPts val="0"/>
              </a:spcBef>
              <a:spcAft>
                <a:spcPts val="0"/>
              </a:spcAft>
              <a:buNone/>
              <a:defRPr sz="2400">
                <a:solidFill>
                  <a:srgbClr val="263C66"/>
                </a:solidFill>
              </a:defRPr>
            </a:lvl3pPr>
            <a:lvl4pPr lvl="3" algn="l" rtl="0">
              <a:spcBef>
                <a:spcPts val="0"/>
              </a:spcBef>
              <a:spcAft>
                <a:spcPts val="0"/>
              </a:spcAft>
              <a:buNone/>
              <a:defRPr sz="2400">
                <a:solidFill>
                  <a:srgbClr val="263C66"/>
                </a:solidFill>
              </a:defRPr>
            </a:lvl4pPr>
            <a:lvl5pPr lvl="4" algn="l" rtl="0">
              <a:spcBef>
                <a:spcPts val="0"/>
              </a:spcBef>
              <a:spcAft>
                <a:spcPts val="0"/>
              </a:spcAft>
              <a:buNone/>
              <a:defRPr sz="2400">
                <a:solidFill>
                  <a:srgbClr val="263C66"/>
                </a:solidFill>
              </a:defRPr>
            </a:lvl5pPr>
            <a:lvl6pPr lvl="5" algn="l" rtl="0">
              <a:spcBef>
                <a:spcPts val="0"/>
              </a:spcBef>
              <a:spcAft>
                <a:spcPts val="0"/>
              </a:spcAft>
              <a:buNone/>
              <a:defRPr sz="2400">
                <a:solidFill>
                  <a:srgbClr val="263C66"/>
                </a:solidFill>
              </a:defRPr>
            </a:lvl6pPr>
            <a:lvl7pPr lvl="6" algn="l" rtl="0">
              <a:spcBef>
                <a:spcPts val="0"/>
              </a:spcBef>
              <a:spcAft>
                <a:spcPts val="0"/>
              </a:spcAft>
              <a:buNone/>
              <a:defRPr sz="2400">
                <a:solidFill>
                  <a:srgbClr val="263C66"/>
                </a:solidFill>
              </a:defRPr>
            </a:lvl7pPr>
            <a:lvl8pPr lvl="7" algn="l" rtl="0">
              <a:spcBef>
                <a:spcPts val="0"/>
              </a:spcBef>
              <a:spcAft>
                <a:spcPts val="0"/>
              </a:spcAft>
              <a:buNone/>
              <a:defRPr sz="2400">
                <a:solidFill>
                  <a:srgbClr val="263C66"/>
                </a:solidFill>
              </a:defRPr>
            </a:lvl8pPr>
            <a:lvl9pPr lvl="8" algn="l" rtl="0">
              <a:spcBef>
                <a:spcPts val="0"/>
              </a:spcBef>
              <a:spcAft>
                <a:spcPts val="0"/>
              </a:spcAft>
              <a:buNone/>
              <a:defRPr sz="2400">
                <a:solidFill>
                  <a:srgbClr val="263C66"/>
                </a:solidFill>
              </a:defRPr>
            </a:lvl9pPr>
          </a:lstStyle>
          <a:p>
            <a:endParaRPr/>
          </a:p>
        </p:txBody>
      </p:sp>
      <p:sp>
        <p:nvSpPr>
          <p:cNvPr id="87" name="Google Shape;87;p13"/>
          <p:cNvSpPr txBox="1">
            <a:spLocks noGrp="1"/>
          </p:cNvSpPr>
          <p:nvPr>
            <p:ph type="subTitle" idx="14"/>
          </p:nvPr>
        </p:nvSpPr>
        <p:spPr>
          <a:xfrm>
            <a:off x="2274200" y="4144327"/>
            <a:ext cx="5625900" cy="46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88" name="Google Shape;88;p13"/>
          <p:cNvSpPr txBox="1">
            <a:spLocks noGrp="1"/>
          </p:cNvSpPr>
          <p:nvPr>
            <p:ph type="title" idx="15"/>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89" name="Google Shape;89;p13"/>
          <p:cNvGrpSpPr/>
          <p:nvPr/>
        </p:nvGrpSpPr>
        <p:grpSpPr>
          <a:xfrm>
            <a:off x="2504660" y="1133688"/>
            <a:ext cx="4134677" cy="221374"/>
            <a:chOff x="729050" y="223975"/>
            <a:chExt cx="6133625" cy="328400"/>
          </a:xfrm>
        </p:grpSpPr>
        <p:sp>
          <p:nvSpPr>
            <p:cNvPr id="90" name="Google Shape;90;p13"/>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91;p13"/>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92;p13"/>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93;p13"/>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94;p13"/>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95;p13"/>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96;p13"/>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13"/>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98;p13"/>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99"/>
        <p:cNvGrpSpPr/>
        <p:nvPr/>
      </p:nvGrpSpPr>
      <p:grpSpPr>
        <a:xfrm>
          <a:off x="0" y="0"/>
          <a:ext cx="0" cy="0"/>
          <a:chOff x="0" y="0"/>
          <a:chExt cx="0" cy="0"/>
        </a:xfrm>
      </p:grpSpPr>
      <p:pic>
        <p:nvPicPr>
          <p:cNvPr id="100" name="Google Shape;100;p14"/>
          <p:cNvPicPr preferRelativeResize="0"/>
          <p:nvPr/>
        </p:nvPicPr>
        <p:blipFill>
          <a:blip r:embed="rId2">
            <a:alphaModFix/>
          </a:blip>
          <a:stretch>
            <a:fillRect/>
          </a:stretch>
        </p:blipFill>
        <p:spPr>
          <a:xfrm>
            <a:off x="0" y="0"/>
            <a:ext cx="9144001" cy="5143496"/>
          </a:xfrm>
          <a:prstGeom prst="rect">
            <a:avLst/>
          </a:prstGeom>
          <a:noFill/>
          <a:ln>
            <a:noFill/>
          </a:ln>
        </p:spPr>
      </p:pic>
      <p:sp>
        <p:nvSpPr>
          <p:cNvPr id="101" name="Google Shape;101;p14"/>
          <p:cNvSpPr txBox="1">
            <a:spLocks noGrp="1"/>
          </p:cNvSpPr>
          <p:nvPr>
            <p:ph type="title"/>
          </p:nvPr>
        </p:nvSpPr>
        <p:spPr>
          <a:xfrm>
            <a:off x="1176913" y="2691400"/>
            <a:ext cx="1930800" cy="526500"/>
          </a:xfrm>
          <a:prstGeom prst="rect">
            <a:avLst/>
          </a:prstGeom>
        </p:spPr>
        <p:txBody>
          <a:bodyPr spcFirstLastPara="1" wrap="square" lIns="91425" tIns="91425" rIns="91425" bIns="91425" anchor="b" anchorCtr="0">
            <a:noAutofit/>
          </a:bodyPr>
          <a:lstStyle>
            <a:lvl1pPr lvl="0" algn="ctr">
              <a:spcBef>
                <a:spcPts val="0"/>
              </a:spcBef>
              <a:spcAft>
                <a:spcPts val="0"/>
              </a:spcAft>
              <a:buSzPts val="2000"/>
              <a:buNone/>
              <a:defRPr sz="2400"/>
            </a:lvl1pPr>
            <a:lvl2pPr lvl="1" algn="ctr">
              <a:spcBef>
                <a:spcPts val="0"/>
              </a:spcBef>
              <a:spcAft>
                <a:spcPts val="0"/>
              </a:spcAft>
              <a:buSzPts val="2000"/>
              <a:buNone/>
              <a:defRPr sz="2000"/>
            </a:lvl2pPr>
            <a:lvl3pPr lvl="2" algn="ctr">
              <a:spcBef>
                <a:spcPts val="0"/>
              </a:spcBef>
              <a:spcAft>
                <a:spcPts val="0"/>
              </a:spcAft>
              <a:buSzPts val="2000"/>
              <a:buNone/>
              <a:defRPr sz="2000"/>
            </a:lvl3pPr>
            <a:lvl4pPr lvl="3" algn="ctr">
              <a:spcBef>
                <a:spcPts val="0"/>
              </a:spcBef>
              <a:spcAft>
                <a:spcPts val="0"/>
              </a:spcAft>
              <a:buSzPts val="2000"/>
              <a:buNone/>
              <a:defRPr sz="2000"/>
            </a:lvl4pPr>
            <a:lvl5pPr lvl="4" algn="ctr">
              <a:spcBef>
                <a:spcPts val="0"/>
              </a:spcBef>
              <a:spcAft>
                <a:spcPts val="0"/>
              </a:spcAft>
              <a:buSzPts val="2000"/>
              <a:buNone/>
              <a:defRPr sz="2000"/>
            </a:lvl5pPr>
            <a:lvl6pPr lvl="5" algn="ctr">
              <a:spcBef>
                <a:spcPts val="0"/>
              </a:spcBef>
              <a:spcAft>
                <a:spcPts val="0"/>
              </a:spcAft>
              <a:buSzPts val="2000"/>
              <a:buNone/>
              <a:defRPr sz="2000"/>
            </a:lvl6pPr>
            <a:lvl7pPr lvl="6" algn="ctr">
              <a:spcBef>
                <a:spcPts val="0"/>
              </a:spcBef>
              <a:spcAft>
                <a:spcPts val="0"/>
              </a:spcAft>
              <a:buSzPts val="2000"/>
              <a:buNone/>
              <a:defRPr sz="2000"/>
            </a:lvl7pPr>
            <a:lvl8pPr lvl="7" algn="ctr">
              <a:spcBef>
                <a:spcPts val="0"/>
              </a:spcBef>
              <a:spcAft>
                <a:spcPts val="0"/>
              </a:spcAft>
              <a:buSzPts val="2000"/>
              <a:buNone/>
              <a:defRPr sz="2000"/>
            </a:lvl8pPr>
            <a:lvl9pPr lvl="8" algn="ctr">
              <a:spcBef>
                <a:spcPts val="0"/>
              </a:spcBef>
              <a:spcAft>
                <a:spcPts val="0"/>
              </a:spcAft>
              <a:buSzPts val="2000"/>
              <a:buNone/>
              <a:defRPr sz="2000"/>
            </a:lvl9pPr>
          </a:lstStyle>
          <a:p>
            <a:endParaRPr/>
          </a:p>
        </p:txBody>
      </p:sp>
      <p:sp>
        <p:nvSpPr>
          <p:cNvPr id="102" name="Google Shape;102;p14"/>
          <p:cNvSpPr txBox="1">
            <a:spLocks noGrp="1"/>
          </p:cNvSpPr>
          <p:nvPr>
            <p:ph type="subTitle" idx="1"/>
          </p:nvPr>
        </p:nvSpPr>
        <p:spPr>
          <a:xfrm>
            <a:off x="1176913" y="3058444"/>
            <a:ext cx="1930800" cy="901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spcBef>
                <a:spcPts val="0"/>
              </a:spcBef>
              <a:spcAft>
                <a:spcPts val="0"/>
              </a:spcAft>
              <a:buSzPts val="1600"/>
              <a:buNone/>
              <a:defRPr/>
            </a:lvl2pPr>
            <a:lvl3pPr lvl="2" algn="ctr">
              <a:spcBef>
                <a:spcPts val="1600"/>
              </a:spcBef>
              <a:spcAft>
                <a:spcPts val="0"/>
              </a:spcAft>
              <a:buSzPts val="1600"/>
              <a:buNone/>
              <a:defRPr/>
            </a:lvl3pPr>
            <a:lvl4pPr lvl="3" algn="ctr">
              <a:spcBef>
                <a:spcPts val="1600"/>
              </a:spcBef>
              <a:spcAft>
                <a:spcPts val="0"/>
              </a:spcAft>
              <a:buSzPts val="1600"/>
              <a:buNone/>
              <a:defRPr/>
            </a:lvl4pPr>
            <a:lvl5pPr lvl="4" algn="ctr">
              <a:spcBef>
                <a:spcPts val="1600"/>
              </a:spcBef>
              <a:spcAft>
                <a:spcPts val="0"/>
              </a:spcAft>
              <a:buSzPts val="1600"/>
              <a:buNone/>
              <a:defRPr/>
            </a:lvl5pPr>
            <a:lvl6pPr lvl="5" algn="ctr">
              <a:spcBef>
                <a:spcPts val="1600"/>
              </a:spcBef>
              <a:spcAft>
                <a:spcPts val="0"/>
              </a:spcAft>
              <a:buSzPts val="1600"/>
              <a:buNone/>
              <a:defRPr/>
            </a:lvl6pPr>
            <a:lvl7pPr lvl="6" algn="ctr">
              <a:spcBef>
                <a:spcPts val="1600"/>
              </a:spcBef>
              <a:spcAft>
                <a:spcPts val="0"/>
              </a:spcAft>
              <a:buSzPts val="1600"/>
              <a:buNone/>
              <a:defRPr/>
            </a:lvl7pPr>
            <a:lvl8pPr lvl="7" algn="ctr">
              <a:spcBef>
                <a:spcPts val="1600"/>
              </a:spcBef>
              <a:spcAft>
                <a:spcPts val="0"/>
              </a:spcAft>
              <a:buSzPts val="1600"/>
              <a:buNone/>
              <a:defRPr/>
            </a:lvl8pPr>
            <a:lvl9pPr lvl="8" algn="ctr">
              <a:spcBef>
                <a:spcPts val="1600"/>
              </a:spcBef>
              <a:spcAft>
                <a:spcPts val="1600"/>
              </a:spcAft>
              <a:buSzPts val="1600"/>
              <a:buNone/>
              <a:defRPr/>
            </a:lvl9pPr>
          </a:lstStyle>
          <a:p>
            <a:endParaRPr/>
          </a:p>
        </p:txBody>
      </p:sp>
      <p:sp>
        <p:nvSpPr>
          <p:cNvPr id="103" name="Google Shape;103;p14"/>
          <p:cNvSpPr txBox="1">
            <a:spLocks noGrp="1"/>
          </p:cNvSpPr>
          <p:nvPr>
            <p:ph type="title" idx="2"/>
          </p:nvPr>
        </p:nvSpPr>
        <p:spPr>
          <a:xfrm>
            <a:off x="3606588" y="26914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4" name="Google Shape;104;p14"/>
          <p:cNvSpPr txBox="1">
            <a:spLocks noGrp="1"/>
          </p:cNvSpPr>
          <p:nvPr>
            <p:ph type="subTitle" idx="3"/>
          </p:nvPr>
        </p:nvSpPr>
        <p:spPr>
          <a:xfrm>
            <a:off x="3606588" y="30584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05" name="Google Shape;105;p14"/>
          <p:cNvSpPr txBox="1">
            <a:spLocks noGrp="1"/>
          </p:cNvSpPr>
          <p:nvPr>
            <p:ph type="title" idx="4"/>
          </p:nvPr>
        </p:nvSpPr>
        <p:spPr>
          <a:xfrm>
            <a:off x="6036263" y="26914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6" name="Google Shape;106;p14"/>
          <p:cNvSpPr txBox="1">
            <a:spLocks noGrp="1"/>
          </p:cNvSpPr>
          <p:nvPr>
            <p:ph type="subTitle" idx="5"/>
          </p:nvPr>
        </p:nvSpPr>
        <p:spPr>
          <a:xfrm>
            <a:off x="6036263" y="30584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07" name="Google Shape;107;p14"/>
          <p:cNvSpPr txBox="1">
            <a:spLocks noGrp="1"/>
          </p:cNvSpPr>
          <p:nvPr>
            <p:ph type="title" idx="6"/>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08" name="Google Shape;108;p14"/>
          <p:cNvGrpSpPr/>
          <p:nvPr/>
        </p:nvGrpSpPr>
        <p:grpSpPr>
          <a:xfrm>
            <a:off x="-141100" y="4061013"/>
            <a:ext cx="9284980" cy="656443"/>
            <a:chOff x="-141100" y="1559150"/>
            <a:chExt cx="9284980" cy="1545300"/>
          </a:xfrm>
        </p:grpSpPr>
        <p:cxnSp>
          <p:nvCxnSpPr>
            <p:cNvPr id="109" name="Google Shape;109;p14"/>
            <p:cNvCxnSpPr/>
            <p:nvPr/>
          </p:nvCxnSpPr>
          <p:spPr>
            <a:xfrm rot="10800000" flipH="1">
              <a:off x="-141100" y="1559150"/>
              <a:ext cx="3055800" cy="1545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10" name="Google Shape;110;p14"/>
            <p:cNvCxnSpPr/>
            <p:nvPr/>
          </p:nvCxnSpPr>
          <p:spPr>
            <a:xfrm rot="10800000">
              <a:off x="2973610" y="1559150"/>
              <a:ext cx="3055800" cy="1545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11" name="Google Shape;111;p14"/>
            <p:cNvCxnSpPr/>
            <p:nvPr/>
          </p:nvCxnSpPr>
          <p:spPr>
            <a:xfrm rot="10800000" flipH="1">
              <a:off x="6088080" y="1559150"/>
              <a:ext cx="3055800" cy="1545300"/>
            </a:xfrm>
            <a:prstGeom prst="curvedConnector3">
              <a:avLst>
                <a:gd name="adj1" fmla="val 50000"/>
              </a:avLst>
            </a:prstGeom>
            <a:noFill/>
            <a:ln w="28575" cap="flat" cmpd="sng">
              <a:solidFill>
                <a:schemeClr val="lt1"/>
              </a:solidFill>
              <a:prstDash val="dash"/>
              <a:round/>
              <a:headEnd type="none" w="med" len="med"/>
              <a:tailEnd type="none" w="med" len="med"/>
            </a:ln>
          </p:spPr>
        </p:cxnSp>
      </p:grpSp>
      <p:grpSp>
        <p:nvGrpSpPr>
          <p:cNvPr id="112" name="Google Shape;112;p14"/>
          <p:cNvGrpSpPr/>
          <p:nvPr/>
        </p:nvGrpSpPr>
        <p:grpSpPr>
          <a:xfrm>
            <a:off x="2504660" y="1133688"/>
            <a:ext cx="4134677" cy="221374"/>
            <a:chOff x="729050" y="223975"/>
            <a:chExt cx="6133625" cy="328400"/>
          </a:xfrm>
        </p:grpSpPr>
        <p:sp>
          <p:nvSpPr>
            <p:cNvPr id="113" name="Google Shape;113;p14"/>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14"/>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15;p14"/>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16;p14"/>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17;p14"/>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18;p14"/>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19;p14"/>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20;p14"/>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21;p14"/>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2">
  <p:cSld name="CUSTOM_3_2">
    <p:spTree>
      <p:nvGrpSpPr>
        <p:cNvPr id="1" name="Shape 122"/>
        <p:cNvGrpSpPr/>
        <p:nvPr/>
      </p:nvGrpSpPr>
      <p:grpSpPr>
        <a:xfrm>
          <a:off x="0" y="0"/>
          <a:ext cx="0" cy="0"/>
          <a:chOff x="0" y="0"/>
          <a:chExt cx="0" cy="0"/>
        </a:xfrm>
      </p:grpSpPr>
      <p:pic>
        <p:nvPicPr>
          <p:cNvPr id="123" name="Google Shape;123;p15"/>
          <p:cNvPicPr preferRelativeResize="0"/>
          <p:nvPr/>
        </p:nvPicPr>
        <p:blipFill>
          <a:blip r:embed="rId2">
            <a:alphaModFix/>
          </a:blip>
          <a:stretch>
            <a:fillRect/>
          </a:stretch>
        </p:blipFill>
        <p:spPr>
          <a:xfrm>
            <a:off x="0" y="0"/>
            <a:ext cx="9144001" cy="5143496"/>
          </a:xfrm>
          <a:prstGeom prst="rect">
            <a:avLst/>
          </a:prstGeom>
          <a:noFill/>
          <a:ln>
            <a:noFill/>
          </a:ln>
        </p:spPr>
      </p:pic>
      <p:sp>
        <p:nvSpPr>
          <p:cNvPr id="124" name="Google Shape;124;p15"/>
          <p:cNvSpPr txBox="1">
            <a:spLocks noGrp="1"/>
          </p:cNvSpPr>
          <p:nvPr>
            <p:ph type="title"/>
          </p:nvPr>
        </p:nvSpPr>
        <p:spPr>
          <a:xfrm>
            <a:off x="1176913" y="23211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5" name="Google Shape;125;p15"/>
          <p:cNvSpPr txBox="1">
            <a:spLocks noGrp="1"/>
          </p:cNvSpPr>
          <p:nvPr>
            <p:ph type="subTitle" idx="1"/>
          </p:nvPr>
        </p:nvSpPr>
        <p:spPr>
          <a:xfrm>
            <a:off x="1176913" y="26881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26" name="Google Shape;126;p15"/>
          <p:cNvSpPr txBox="1">
            <a:spLocks noGrp="1"/>
          </p:cNvSpPr>
          <p:nvPr>
            <p:ph type="title" idx="2"/>
          </p:nvPr>
        </p:nvSpPr>
        <p:spPr>
          <a:xfrm>
            <a:off x="3606588" y="30831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7" name="Google Shape;127;p15"/>
          <p:cNvSpPr txBox="1">
            <a:spLocks noGrp="1"/>
          </p:cNvSpPr>
          <p:nvPr>
            <p:ph type="subTitle" idx="3"/>
          </p:nvPr>
        </p:nvSpPr>
        <p:spPr>
          <a:xfrm>
            <a:off x="3606588" y="34501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28" name="Google Shape;128;p15"/>
          <p:cNvSpPr txBox="1">
            <a:spLocks noGrp="1"/>
          </p:cNvSpPr>
          <p:nvPr>
            <p:ph type="title" idx="4"/>
          </p:nvPr>
        </p:nvSpPr>
        <p:spPr>
          <a:xfrm>
            <a:off x="6036263" y="23211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9" name="Google Shape;129;p15"/>
          <p:cNvSpPr txBox="1">
            <a:spLocks noGrp="1"/>
          </p:cNvSpPr>
          <p:nvPr>
            <p:ph type="subTitle" idx="5"/>
          </p:nvPr>
        </p:nvSpPr>
        <p:spPr>
          <a:xfrm>
            <a:off x="6036263" y="26881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30" name="Google Shape;130;p15"/>
          <p:cNvSpPr txBox="1">
            <a:spLocks noGrp="1"/>
          </p:cNvSpPr>
          <p:nvPr>
            <p:ph type="title" idx="6"/>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cxnSp>
        <p:nvCxnSpPr>
          <p:cNvPr id="131" name="Google Shape;131;p15"/>
          <p:cNvCxnSpPr/>
          <p:nvPr/>
        </p:nvCxnSpPr>
        <p:spPr>
          <a:xfrm>
            <a:off x="-34250" y="1644575"/>
            <a:ext cx="4595100" cy="30777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32" name="Google Shape;132;p15"/>
          <p:cNvCxnSpPr/>
          <p:nvPr/>
        </p:nvCxnSpPr>
        <p:spPr>
          <a:xfrm flipH="1">
            <a:off x="4560850" y="1644575"/>
            <a:ext cx="4595100" cy="30777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3_1">
    <p:spTree>
      <p:nvGrpSpPr>
        <p:cNvPr id="1" name="Shape 133"/>
        <p:cNvGrpSpPr/>
        <p:nvPr/>
      </p:nvGrpSpPr>
      <p:grpSpPr>
        <a:xfrm>
          <a:off x="0" y="0"/>
          <a:ext cx="0" cy="0"/>
          <a:chOff x="0" y="0"/>
          <a:chExt cx="0" cy="0"/>
        </a:xfrm>
      </p:grpSpPr>
      <p:pic>
        <p:nvPicPr>
          <p:cNvPr id="134" name="Google Shape;134;p16"/>
          <p:cNvPicPr preferRelativeResize="0"/>
          <p:nvPr/>
        </p:nvPicPr>
        <p:blipFill>
          <a:blip r:embed="rId2">
            <a:alphaModFix/>
          </a:blip>
          <a:stretch>
            <a:fillRect/>
          </a:stretch>
        </p:blipFill>
        <p:spPr>
          <a:xfrm>
            <a:off x="0" y="0"/>
            <a:ext cx="9144001" cy="5143496"/>
          </a:xfrm>
          <a:prstGeom prst="rect">
            <a:avLst/>
          </a:prstGeom>
          <a:noFill/>
          <a:ln>
            <a:noFill/>
          </a:ln>
        </p:spPr>
      </p:pic>
      <p:sp>
        <p:nvSpPr>
          <p:cNvPr id="135" name="Google Shape;135;p16"/>
          <p:cNvSpPr txBox="1">
            <a:spLocks noGrp="1"/>
          </p:cNvSpPr>
          <p:nvPr>
            <p:ph type="title"/>
          </p:nvPr>
        </p:nvSpPr>
        <p:spPr>
          <a:xfrm>
            <a:off x="1187075" y="1964000"/>
            <a:ext cx="29976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6" name="Google Shape;136;p16"/>
          <p:cNvSpPr txBox="1">
            <a:spLocks noGrp="1"/>
          </p:cNvSpPr>
          <p:nvPr>
            <p:ph type="subTitle" idx="1"/>
          </p:nvPr>
        </p:nvSpPr>
        <p:spPr>
          <a:xfrm>
            <a:off x="1187075" y="2331049"/>
            <a:ext cx="2997600" cy="6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37" name="Google Shape;137;p16"/>
          <p:cNvSpPr txBox="1">
            <a:spLocks noGrp="1"/>
          </p:cNvSpPr>
          <p:nvPr>
            <p:ph type="title" idx="2"/>
          </p:nvPr>
        </p:nvSpPr>
        <p:spPr>
          <a:xfrm>
            <a:off x="4959250" y="1964000"/>
            <a:ext cx="29976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16"/>
          <p:cNvSpPr txBox="1">
            <a:spLocks noGrp="1"/>
          </p:cNvSpPr>
          <p:nvPr>
            <p:ph type="subTitle" idx="3"/>
          </p:nvPr>
        </p:nvSpPr>
        <p:spPr>
          <a:xfrm>
            <a:off x="4959250" y="2331049"/>
            <a:ext cx="2997600" cy="6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39" name="Google Shape;139;p16"/>
          <p:cNvSpPr txBox="1">
            <a:spLocks noGrp="1"/>
          </p:cNvSpPr>
          <p:nvPr>
            <p:ph type="title" idx="4"/>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40" name="Google Shape;140;p16"/>
          <p:cNvSpPr txBox="1">
            <a:spLocks noGrp="1"/>
          </p:cNvSpPr>
          <p:nvPr>
            <p:ph type="title" idx="5"/>
          </p:nvPr>
        </p:nvSpPr>
        <p:spPr>
          <a:xfrm>
            <a:off x="1187075" y="3339688"/>
            <a:ext cx="29976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1" name="Google Shape;141;p16"/>
          <p:cNvSpPr txBox="1">
            <a:spLocks noGrp="1"/>
          </p:cNvSpPr>
          <p:nvPr>
            <p:ph type="subTitle" idx="6"/>
          </p:nvPr>
        </p:nvSpPr>
        <p:spPr>
          <a:xfrm>
            <a:off x="1187075" y="3706734"/>
            <a:ext cx="2997600" cy="6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42" name="Google Shape;142;p16"/>
          <p:cNvSpPr txBox="1">
            <a:spLocks noGrp="1"/>
          </p:cNvSpPr>
          <p:nvPr>
            <p:ph type="title" idx="7"/>
          </p:nvPr>
        </p:nvSpPr>
        <p:spPr>
          <a:xfrm>
            <a:off x="4959250" y="3339688"/>
            <a:ext cx="29976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3" name="Google Shape;143;p16"/>
          <p:cNvSpPr txBox="1">
            <a:spLocks noGrp="1"/>
          </p:cNvSpPr>
          <p:nvPr>
            <p:ph type="subTitle" idx="8"/>
          </p:nvPr>
        </p:nvSpPr>
        <p:spPr>
          <a:xfrm>
            <a:off x="4959250" y="3706734"/>
            <a:ext cx="2997600" cy="6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44" name="Google Shape;144;p16"/>
          <p:cNvSpPr txBox="1">
            <a:spLocks noGrp="1"/>
          </p:cNvSpPr>
          <p:nvPr>
            <p:ph type="title" idx="9" hasCustomPrompt="1"/>
          </p:nvPr>
        </p:nvSpPr>
        <p:spPr>
          <a:xfrm>
            <a:off x="2357825" y="1534742"/>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145" name="Google Shape;145;p16"/>
          <p:cNvSpPr txBox="1">
            <a:spLocks noGrp="1"/>
          </p:cNvSpPr>
          <p:nvPr>
            <p:ph type="title" idx="13" hasCustomPrompt="1"/>
          </p:nvPr>
        </p:nvSpPr>
        <p:spPr>
          <a:xfrm>
            <a:off x="6130000" y="1534742"/>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146" name="Google Shape;146;p16"/>
          <p:cNvSpPr txBox="1">
            <a:spLocks noGrp="1"/>
          </p:cNvSpPr>
          <p:nvPr>
            <p:ph type="title" idx="14" hasCustomPrompt="1"/>
          </p:nvPr>
        </p:nvSpPr>
        <p:spPr>
          <a:xfrm>
            <a:off x="2357825" y="2910742"/>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sp>
        <p:nvSpPr>
          <p:cNvPr id="147" name="Google Shape;147;p16"/>
          <p:cNvSpPr txBox="1">
            <a:spLocks noGrp="1"/>
          </p:cNvSpPr>
          <p:nvPr>
            <p:ph type="title" idx="15" hasCustomPrompt="1"/>
          </p:nvPr>
        </p:nvSpPr>
        <p:spPr>
          <a:xfrm>
            <a:off x="6130000" y="2910742"/>
            <a:ext cx="656100" cy="5001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algn="ctr" rtl="0">
              <a:spcBef>
                <a:spcPts val="0"/>
              </a:spcBef>
              <a:spcAft>
                <a:spcPts val="0"/>
              </a:spcAft>
              <a:buClr>
                <a:srgbClr val="263C66"/>
              </a:buClr>
              <a:buSzPts val="3500"/>
              <a:buNone/>
              <a:defRPr sz="2400">
                <a:solidFill>
                  <a:srgbClr val="263C66"/>
                </a:solidFill>
              </a:defRPr>
            </a:lvl1pPr>
            <a:lvl2pPr lvl="1" algn="ctr" rtl="0">
              <a:spcBef>
                <a:spcPts val="0"/>
              </a:spcBef>
              <a:spcAft>
                <a:spcPts val="0"/>
              </a:spcAft>
              <a:buClr>
                <a:srgbClr val="263C66"/>
              </a:buClr>
              <a:buSzPts val="3500"/>
              <a:buNone/>
              <a:defRPr>
                <a:solidFill>
                  <a:srgbClr val="263C66"/>
                </a:solidFill>
              </a:defRPr>
            </a:lvl2pPr>
            <a:lvl3pPr lvl="2" algn="ctr" rtl="0">
              <a:spcBef>
                <a:spcPts val="0"/>
              </a:spcBef>
              <a:spcAft>
                <a:spcPts val="0"/>
              </a:spcAft>
              <a:buClr>
                <a:srgbClr val="263C66"/>
              </a:buClr>
              <a:buSzPts val="3500"/>
              <a:buNone/>
              <a:defRPr>
                <a:solidFill>
                  <a:srgbClr val="263C66"/>
                </a:solidFill>
              </a:defRPr>
            </a:lvl3pPr>
            <a:lvl4pPr lvl="3" algn="ctr" rtl="0">
              <a:spcBef>
                <a:spcPts val="0"/>
              </a:spcBef>
              <a:spcAft>
                <a:spcPts val="0"/>
              </a:spcAft>
              <a:buClr>
                <a:srgbClr val="263C66"/>
              </a:buClr>
              <a:buSzPts val="3500"/>
              <a:buNone/>
              <a:defRPr>
                <a:solidFill>
                  <a:srgbClr val="263C66"/>
                </a:solidFill>
              </a:defRPr>
            </a:lvl4pPr>
            <a:lvl5pPr lvl="4" algn="ctr" rtl="0">
              <a:spcBef>
                <a:spcPts val="0"/>
              </a:spcBef>
              <a:spcAft>
                <a:spcPts val="0"/>
              </a:spcAft>
              <a:buClr>
                <a:srgbClr val="263C66"/>
              </a:buClr>
              <a:buSzPts val="3500"/>
              <a:buNone/>
              <a:defRPr>
                <a:solidFill>
                  <a:srgbClr val="263C66"/>
                </a:solidFill>
              </a:defRPr>
            </a:lvl5pPr>
            <a:lvl6pPr lvl="5" algn="ctr" rtl="0">
              <a:spcBef>
                <a:spcPts val="0"/>
              </a:spcBef>
              <a:spcAft>
                <a:spcPts val="0"/>
              </a:spcAft>
              <a:buClr>
                <a:srgbClr val="263C66"/>
              </a:buClr>
              <a:buSzPts val="3500"/>
              <a:buNone/>
              <a:defRPr>
                <a:solidFill>
                  <a:srgbClr val="263C66"/>
                </a:solidFill>
              </a:defRPr>
            </a:lvl6pPr>
            <a:lvl7pPr lvl="6" algn="ctr" rtl="0">
              <a:spcBef>
                <a:spcPts val="0"/>
              </a:spcBef>
              <a:spcAft>
                <a:spcPts val="0"/>
              </a:spcAft>
              <a:buClr>
                <a:srgbClr val="263C66"/>
              </a:buClr>
              <a:buSzPts val="3500"/>
              <a:buNone/>
              <a:defRPr>
                <a:solidFill>
                  <a:srgbClr val="263C66"/>
                </a:solidFill>
              </a:defRPr>
            </a:lvl7pPr>
            <a:lvl8pPr lvl="7" algn="ctr" rtl="0">
              <a:spcBef>
                <a:spcPts val="0"/>
              </a:spcBef>
              <a:spcAft>
                <a:spcPts val="0"/>
              </a:spcAft>
              <a:buClr>
                <a:srgbClr val="263C66"/>
              </a:buClr>
              <a:buSzPts val="3500"/>
              <a:buNone/>
              <a:defRPr>
                <a:solidFill>
                  <a:srgbClr val="263C66"/>
                </a:solidFill>
              </a:defRPr>
            </a:lvl8pPr>
            <a:lvl9pPr lvl="8" algn="ctr" rtl="0">
              <a:spcBef>
                <a:spcPts val="0"/>
              </a:spcBef>
              <a:spcAft>
                <a:spcPts val="0"/>
              </a:spcAft>
              <a:buClr>
                <a:srgbClr val="263C66"/>
              </a:buClr>
              <a:buSzPts val="3500"/>
              <a:buNone/>
              <a:defRPr>
                <a:solidFill>
                  <a:srgbClr val="263C66"/>
                </a:solidFill>
              </a:defRPr>
            </a:lvl9pPr>
          </a:lstStyle>
          <a:p>
            <a:r>
              <a:t>xx%</a:t>
            </a:r>
          </a:p>
        </p:txBody>
      </p:sp>
      <p:cxnSp>
        <p:nvCxnSpPr>
          <p:cNvPr id="148" name="Google Shape;148;p16"/>
          <p:cNvCxnSpPr/>
          <p:nvPr/>
        </p:nvCxnSpPr>
        <p:spPr>
          <a:xfrm>
            <a:off x="-111400" y="3391105"/>
            <a:ext cx="3089700" cy="1886700"/>
          </a:xfrm>
          <a:prstGeom prst="curvedConnector3">
            <a:avLst>
              <a:gd name="adj1" fmla="val 50000"/>
            </a:avLst>
          </a:prstGeom>
          <a:noFill/>
          <a:ln w="28575" cap="flat" cmpd="sng">
            <a:solidFill>
              <a:schemeClr val="lt1"/>
            </a:solidFill>
            <a:prstDash val="dash"/>
            <a:round/>
            <a:headEnd type="none" w="med" len="med"/>
            <a:tailEnd type="none" w="med" len="med"/>
          </a:ln>
        </p:spPr>
      </p:cxnSp>
      <p:grpSp>
        <p:nvGrpSpPr>
          <p:cNvPr id="149" name="Google Shape;149;p16"/>
          <p:cNvGrpSpPr/>
          <p:nvPr/>
        </p:nvGrpSpPr>
        <p:grpSpPr>
          <a:xfrm flipH="1">
            <a:off x="-1867070" y="-426550"/>
            <a:ext cx="12904395" cy="3805200"/>
            <a:chOff x="-1867070" y="-959950"/>
            <a:chExt cx="12904395" cy="3805200"/>
          </a:xfrm>
        </p:grpSpPr>
        <p:cxnSp>
          <p:nvCxnSpPr>
            <p:cNvPr id="150" name="Google Shape;150;p16"/>
            <p:cNvCxnSpPr/>
            <p:nvPr/>
          </p:nvCxnSpPr>
          <p:spPr>
            <a:xfrm rot="10800000" flipH="1">
              <a:off x="2407050" y="941750"/>
              <a:ext cx="4329900" cy="900"/>
            </a:xfrm>
            <a:prstGeom prst="straightConnector1">
              <a:avLst/>
            </a:prstGeom>
            <a:noFill/>
            <a:ln w="28575" cap="flat" cmpd="sng">
              <a:solidFill>
                <a:schemeClr val="lt1"/>
              </a:solidFill>
              <a:prstDash val="dash"/>
              <a:round/>
              <a:headEnd type="none" w="med" len="med"/>
              <a:tailEnd type="none" w="med" len="med"/>
            </a:ln>
          </p:spPr>
        </p:cxnSp>
        <p:cxnSp>
          <p:nvCxnSpPr>
            <p:cNvPr id="151" name="Google Shape;151;p16"/>
            <p:cNvCxnSpPr/>
            <p:nvPr/>
          </p:nvCxnSpPr>
          <p:spPr>
            <a:xfrm rot="10800000" flipH="1">
              <a:off x="-1867070" y="9426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52" name="Google Shape;152;p16"/>
            <p:cNvCxnSpPr/>
            <p:nvPr/>
          </p:nvCxnSpPr>
          <p:spPr>
            <a:xfrm rot="10800000" flipH="1">
              <a:off x="6790225" y="-9599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grpSp>
      <p:grpSp>
        <p:nvGrpSpPr>
          <p:cNvPr id="153" name="Google Shape;153;p16"/>
          <p:cNvGrpSpPr/>
          <p:nvPr/>
        </p:nvGrpSpPr>
        <p:grpSpPr>
          <a:xfrm>
            <a:off x="2504660" y="1133688"/>
            <a:ext cx="4134677" cy="221374"/>
            <a:chOff x="729050" y="223975"/>
            <a:chExt cx="6133625" cy="328400"/>
          </a:xfrm>
        </p:grpSpPr>
        <p:sp>
          <p:nvSpPr>
            <p:cNvPr id="154" name="Google Shape;154;p16"/>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155;p16"/>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156;p16"/>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157;p16"/>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158;p16"/>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159;p16"/>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160;p16"/>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161;p16"/>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162;p16"/>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3_1_2">
    <p:spTree>
      <p:nvGrpSpPr>
        <p:cNvPr id="1" name="Shape 163"/>
        <p:cNvGrpSpPr/>
        <p:nvPr/>
      </p:nvGrpSpPr>
      <p:grpSpPr>
        <a:xfrm>
          <a:off x="0" y="0"/>
          <a:ext cx="0" cy="0"/>
          <a:chOff x="0" y="0"/>
          <a:chExt cx="0" cy="0"/>
        </a:xfrm>
      </p:grpSpPr>
      <p:pic>
        <p:nvPicPr>
          <p:cNvPr id="164" name="Google Shape;164;p17"/>
          <p:cNvPicPr preferRelativeResize="0"/>
          <p:nvPr/>
        </p:nvPicPr>
        <p:blipFill>
          <a:blip r:embed="rId2">
            <a:alphaModFix/>
          </a:blip>
          <a:stretch>
            <a:fillRect/>
          </a:stretch>
        </p:blipFill>
        <p:spPr>
          <a:xfrm>
            <a:off x="0" y="0"/>
            <a:ext cx="9144001" cy="5143496"/>
          </a:xfrm>
          <a:prstGeom prst="rect">
            <a:avLst/>
          </a:prstGeom>
          <a:noFill/>
          <a:ln>
            <a:noFill/>
          </a:ln>
        </p:spPr>
      </p:pic>
      <p:sp>
        <p:nvSpPr>
          <p:cNvPr id="165" name="Google Shape;165;p17"/>
          <p:cNvSpPr txBox="1">
            <a:spLocks noGrp="1"/>
          </p:cNvSpPr>
          <p:nvPr>
            <p:ph type="title"/>
          </p:nvPr>
        </p:nvSpPr>
        <p:spPr>
          <a:xfrm>
            <a:off x="1176925" y="15830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6" name="Google Shape;166;p17"/>
          <p:cNvSpPr txBox="1">
            <a:spLocks noGrp="1"/>
          </p:cNvSpPr>
          <p:nvPr>
            <p:ph type="subTitle" idx="1"/>
          </p:nvPr>
        </p:nvSpPr>
        <p:spPr>
          <a:xfrm>
            <a:off x="1176925" y="19500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67" name="Google Shape;167;p17"/>
          <p:cNvSpPr txBox="1">
            <a:spLocks noGrp="1"/>
          </p:cNvSpPr>
          <p:nvPr>
            <p:ph type="title" idx="2"/>
          </p:nvPr>
        </p:nvSpPr>
        <p:spPr>
          <a:xfrm>
            <a:off x="3606600" y="15830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8" name="Google Shape;168;p17"/>
          <p:cNvSpPr txBox="1">
            <a:spLocks noGrp="1"/>
          </p:cNvSpPr>
          <p:nvPr>
            <p:ph type="subTitle" idx="3"/>
          </p:nvPr>
        </p:nvSpPr>
        <p:spPr>
          <a:xfrm>
            <a:off x="3606600" y="19500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69" name="Google Shape;169;p17"/>
          <p:cNvSpPr txBox="1">
            <a:spLocks noGrp="1"/>
          </p:cNvSpPr>
          <p:nvPr>
            <p:ph type="title" idx="4"/>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0" name="Google Shape;170;p17"/>
          <p:cNvSpPr txBox="1">
            <a:spLocks noGrp="1"/>
          </p:cNvSpPr>
          <p:nvPr>
            <p:ph type="title" idx="5"/>
          </p:nvPr>
        </p:nvSpPr>
        <p:spPr>
          <a:xfrm>
            <a:off x="1176925" y="332235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71" name="Google Shape;171;p17"/>
          <p:cNvSpPr txBox="1">
            <a:spLocks noGrp="1"/>
          </p:cNvSpPr>
          <p:nvPr>
            <p:ph type="subTitle" idx="6"/>
          </p:nvPr>
        </p:nvSpPr>
        <p:spPr>
          <a:xfrm>
            <a:off x="1176925" y="368939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72" name="Google Shape;172;p17"/>
          <p:cNvSpPr txBox="1">
            <a:spLocks noGrp="1"/>
          </p:cNvSpPr>
          <p:nvPr>
            <p:ph type="title" idx="7"/>
          </p:nvPr>
        </p:nvSpPr>
        <p:spPr>
          <a:xfrm>
            <a:off x="3606600" y="332235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73" name="Google Shape;173;p17"/>
          <p:cNvSpPr txBox="1">
            <a:spLocks noGrp="1"/>
          </p:cNvSpPr>
          <p:nvPr>
            <p:ph type="subTitle" idx="8"/>
          </p:nvPr>
        </p:nvSpPr>
        <p:spPr>
          <a:xfrm>
            <a:off x="3606600" y="368939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74" name="Google Shape;174;p17"/>
          <p:cNvSpPr txBox="1">
            <a:spLocks noGrp="1"/>
          </p:cNvSpPr>
          <p:nvPr>
            <p:ph type="title" idx="9"/>
          </p:nvPr>
        </p:nvSpPr>
        <p:spPr>
          <a:xfrm>
            <a:off x="6036275" y="158300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75" name="Google Shape;175;p17"/>
          <p:cNvSpPr txBox="1">
            <a:spLocks noGrp="1"/>
          </p:cNvSpPr>
          <p:nvPr>
            <p:ph type="subTitle" idx="13"/>
          </p:nvPr>
        </p:nvSpPr>
        <p:spPr>
          <a:xfrm>
            <a:off x="6036275" y="195004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76" name="Google Shape;176;p17"/>
          <p:cNvSpPr txBox="1">
            <a:spLocks noGrp="1"/>
          </p:cNvSpPr>
          <p:nvPr>
            <p:ph type="title" idx="14"/>
          </p:nvPr>
        </p:nvSpPr>
        <p:spPr>
          <a:xfrm>
            <a:off x="6036275" y="3322350"/>
            <a:ext cx="1930800" cy="526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77" name="Google Shape;177;p17"/>
          <p:cNvSpPr txBox="1">
            <a:spLocks noGrp="1"/>
          </p:cNvSpPr>
          <p:nvPr>
            <p:ph type="subTitle" idx="15"/>
          </p:nvPr>
        </p:nvSpPr>
        <p:spPr>
          <a:xfrm>
            <a:off x="6036275" y="3689394"/>
            <a:ext cx="1930800" cy="90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cxnSp>
        <p:nvCxnSpPr>
          <p:cNvPr id="178" name="Google Shape;178;p17"/>
          <p:cNvCxnSpPr/>
          <p:nvPr/>
        </p:nvCxnSpPr>
        <p:spPr>
          <a:xfrm rot="10800000">
            <a:off x="4148750" y="-63481"/>
            <a:ext cx="4861200" cy="16968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79" name="Google Shape;179;p17"/>
          <p:cNvCxnSpPr/>
          <p:nvPr/>
        </p:nvCxnSpPr>
        <p:spPr>
          <a:xfrm rot="5400000">
            <a:off x="-1693350" y="1559300"/>
            <a:ext cx="5291700" cy="19050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80" name="Google Shape;180;p17"/>
          <p:cNvCxnSpPr/>
          <p:nvPr/>
        </p:nvCxnSpPr>
        <p:spPr>
          <a:xfrm flipH="1">
            <a:off x="1679150" y="3231450"/>
            <a:ext cx="7330800" cy="19827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one columns">
  <p:cSld name="CUSTOM_3_1_1">
    <p:spTree>
      <p:nvGrpSpPr>
        <p:cNvPr id="1" name="Shape 181"/>
        <p:cNvGrpSpPr/>
        <p:nvPr/>
      </p:nvGrpSpPr>
      <p:grpSpPr>
        <a:xfrm>
          <a:off x="0" y="0"/>
          <a:ext cx="0" cy="0"/>
          <a:chOff x="0" y="0"/>
          <a:chExt cx="0" cy="0"/>
        </a:xfrm>
      </p:grpSpPr>
      <p:pic>
        <p:nvPicPr>
          <p:cNvPr id="182" name="Google Shape;182;p18"/>
          <p:cNvPicPr preferRelativeResize="0"/>
          <p:nvPr/>
        </p:nvPicPr>
        <p:blipFill>
          <a:blip r:embed="rId2">
            <a:alphaModFix/>
          </a:blip>
          <a:stretch>
            <a:fillRect/>
          </a:stretch>
        </p:blipFill>
        <p:spPr>
          <a:xfrm>
            <a:off x="0" y="0"/>
            <a:ext cx="9144001" cy="5143496"/>
          </a:xfrm>
          <a:prstGeom prst="rect">
            <a:avLst/>
          </a:prstGeom>
          <a:noFill/>
          <a:ln>
            <a:noFill/>
          </a:ln>
        </p:spPr>
      </p:pic>
      <p:sp>
        <p:nvSpPr>
          <p:cNvPr id="183" name="Google Shape;183;p18"/>
          <p:cNvSpPr txBox="1">
            <a:spLocks noGrp="1"/>
          </p:cNvSpPr>
          <p:nvPr>
            <p:ph type="subTitle" idx="1"/>
          </p:nvPr>
        </p:nvSpPr>
        <p:spPr>
          <a:xfrm>
            <a:off x="952375" y="2599785"/>
            <a:ext cx="2848800" cy="899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84" name="Google Shape;184;p18"/>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5" name="Google Shape;185;p18"/>
          <p:cNvSpPr txBox="1">
            <a:spLocks noGrp="1"/>
          </p:cNvSpPr>
          <p:nvPr>
            <p:ph type="title" idx="2"/>
          </p:nvPr>
        </p:nvSpPr>
        <p:spPr>
          <a:xfrm>
            <a:off x="952400" y="2234413"/>
            <a:ext cx="2848800" cy="526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000"/>
              <a:buNone/>
              <a:defRPr sz="24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cxnSp>
        <p:nvCxnSpPr>
          <p:cNvPr id="186" name="Google Shape;186;p18"/>
          <p:cNvCxnSpPr/>
          <p:nvPr/>
        </p:nvCxnSpPr>
        <p:spPr>
          <a:xfrm rot="-5400000">
            <a:off x="-1498475" y="1309225"/>
            <a:ext cx="5374500" cy="23037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87" name="Google Shape;187;p18"/>
          <p:cNvCxnSpPr/>
          <p:nvPr/>
        </p:nvCxnSpPr>
        <p:spPr>
          <a:xfrm rot="5400000" flipH="1">
            <a:off x="5333900" y="18625"/>
            <a:ext cx="3940500" cy="3771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88" name="Google Shape;188;p18"/>
          <p:cNvCxnSpPr/>
          <p:nvPr/>
        </p:nvCxnSpPr>
        <p:spPr>
          <a:xfrm flipH="1">
            <a:off x="5409425" y="4292575"/>
            <a:ext cx="3762600" cy="10941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mall text">
  <p:cSld name="CUSTOM_3_1_1_1">
    <p:spTree>
      <p:nvGrpSpPr>
        <p:cNvPr id="1" name="Shape 189"/>
        <p:cNvGrpSpPr/>
        <p:nvPr/>
      </p:nvGrpSpPr>
      <p:grpSpPr>
        <a:xfrm>
          <a:off x="0" y="0"/>
          <a:ext cx="0" cy="0"/>
          <a:chOff x="0" y="0"/>
          <a:chExt cx="0" cy="0"/>
        </a:xfrm>
      </p:grpSpPr>
      <p:pic>
        <p:nvPicPr>
          <p:cNvPr id="190" name="Google Shape;190;p19"/>
          <p:cNvPicPr preferRelativeResize="0"/>
          <p:nvPr/>
        </p:nvPicPr>
        <p:blipFill>
          <a:blip r:embed="rId2">
            <a:alphaModFix/>
          </a:blip>
          <a:stretch>
            <a:fillRect/>
          </a:stretch>
        </p:blipFill>
        <p:spPr>
          <a:xfrm>
            <a:off x="0" y="0"/>
            <a:ext cx="9144001" cy="5143496"/>
          </a:xfrm>
          <a:prstGeom prst="rect">
            <a:avLst/>
          </a:prstGeom>
          <a:noFill/>
          <a:ln>
            <a:noFill/>
          </a:ln>
        </p:spPr>
      </p:pic>
      <p:sp>
        <p:nvSpPr>
          <p:cNvPr id="191" name="Google Shape;191;p19"/>
          <p:cNvSpPr txBox="1">
            <a:spLocks noGrp="1"/>
          </p:cNvSpPr>
          <p:nvPr>
            <p:ph type="subTitle" idx="1"/>
          </p:nvPr>
        </p:nvSpPr>
        <p:spPr>
          <a:xfrm>
            <a:off x="1889850" y="4094125"/>
            <a:ext cx="5364300" cy="50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192" name="Google Shape;192;p19"/>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cxnSp>
        <p:nvCxnSpPr>
          <p:cNvPr id="193" name="Google Shape;193;p19"/>
          <p:cNvCxnSpPr/>
          <p:nvPr/>
        </p:nvCxnSpPr>
        <p:spPr>
          <a:xfrm flipH="1">
            <a:off x="27850" y="-128125"/>
            <a:ext cx="2223900" cy="19221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94" name="Google Shape;194;p19"/>
          <p:cNvCxnSpPr/>
          <p:nvPr/>
        </p:nvCxnSpPr>
        <p:spPr>
          <a:xfrm flipH="1">
            <a:off x="27925" y="1490750"/>
            <a:ext cx="9126300" cy="32643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6">
    <p:spTree>
      <p:nvGrpSpPr>
        <p:cNvPr id="1" name="Shape 195"/>
        <p:cNvGrpSpPr/>
        <p:nvPr/>
      </p:nvGrpSpPr>
      <p:grpSpPr>
        <a:xfrm>
          <a:off x="0" y="0"/>
          <a:ext cx="0" cy="0"/>
          <a:chOff x="0" y="0"/>
          <a:chExt cx="0" cy="0"/>
        </a:xfrm>
      </p:grpSpPr>
      <p:pic>
        <p:nvPicPr>
          <p:cNvPr id="196" name="Google Shape;196;p20"/>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197" name="Google Shape;197;p20"/>
          <p:cNvCxnSpPr/>
          <p:nvPr/>
        </p:nvCxnSpPr>
        <p:spPr>
          <a:xfrm rot="-5400000" flipH="1">
            <a:off x="5611650" y="1802125"/>
            <a:ext cx="5203500" cy="1485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98" name="Google Shape;198;p20"/>
          <p:cNvCxnSpPr/>
          <p:nvPr/>
        </p:nvCxnSpPr>
        <p:spPr>
          <a:xfrm rot="5400000">
            <a:off x="-1030550" y="939325"/>
            <a:ext cx="4607700" cy="2615100"/>
          </a:xfrm>
          <a:prstGeom prst="curvedConnector3">
            <a:avLst>
              <a:gd name="adj1" fmla="val 50000"/>
            </a:avLst>
          </a:prstGeom>
          <a:noFill/>
          <a:ln w="28575" cap="flat" cmpd="sng">
            <a:solidFill>
              <a:schemeClr val="lt1"/>
            </a:solidFill>
            <a:prstDash val="dash"/>
            <a:round/>
            <a:headEnd type="none" w="med" len="med"/>
            <a:tailEnd type="none" w="med" len="med"/>
          </a:ln>
        </p:spPr>
      </p:cxnSp>
      <p:sp>
        <p:nvSpPr>
          <p:cNvPr id="199" name="Google Shape;199;p20"/>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00" name="Google Shape;200;p20"/>
          <p:cNvGrpSpPr/>
          <p:nvPr/>
        </p:nvGrpSpPr>
        <p:grpSpPr>
          <a:xfrm>
            <a:off x="2504660" y="1133688"/>
            <a:ext cx="4134677" cy="221374"/>
            <a:chOff x="729050" y="223975"/>
            <a:chExt cx="6133625" cy="328400"/>
          </a:xfrm>
        </p:grpSpPr>
        <p:sp>
          <p:nvSpPr>
            <p:cNvPr id="201" name="Google Shape;201;p20"/>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202;p20"/>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203;p20"/>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04;p20"/>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205;p20"/>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206;p20"/>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07;p20"/>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08;p20"/>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09;p20"/>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CUSTOM_6_1">
    <p:spTree>
      <p:nvGrpSpPr>
        <p:cNvPr id="1" name="Shape 210"/>
        <p:cNvGrpSpPr/>
        <p:nvPr/>
      </p:nvGrpSpPr>
      <p:grpSpPr>
        <a:xfrm>
          <a:off x="0" y="0"/>
          <a:ext cx="0" cy="0"/>
          <a:chOff x="0" y="0"/>
          <a:chExt cx="0" cy="0"/>
        </a:xfrm>
      </p:grpSpPr>
      <p:pic>
        <p:nvPicPr>
          <p:cNvPr id="211" name="Google Shape;211;p21"/>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212" name="Google Shape;212;p21"/>
          <p:cNvCxnSpPr/>
          <p:nvPr/>
        </p:nvCxnSpPr>
        <p:spPr>
          <a:xfrm flipH="1">
            <a:off x="4148875" y="3364325"/>
            <a:ext cx="5022600" cy="1779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13" name="Google Shape;213;p21"/>
          <p:cNvCxnSpPr/>
          <p:nvPr/>
        </p:nvCxnSpPr>
        <p:spPr>
          <a:xfrm rot="10800000">
            <a:off x="1679225" y="-134175"/>
            <a:ext cx="7474800" cy="11427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14" name="Google Shape;214;p21"/>
          <p:cNvCxnSpPr/>
          <p:nvPr/>
        </p:nvCxnSpPr>
        <p:spPr>
          <a:xfrm rot="5400000" flipH="1">
            <a:off x="-1292775" y="1215175"/>
            <a:ext cx="5230500" cy="2645100"/>
          </a:xfrm>
          <a:prstGeom prst="curvedConnector3">
            <a:avLst>
              <a:gd name="adj1" fmla="val 50000"/>
            </a:avLst>
          </a:prstGeom>
          <a:noFill/>
          <a:ln w="28575" cap="flat" cmpd="sng">
            <a:solidFill>
              <a:schemeClr val="lt1"/>
            </a:solidFill>
            <a:prstDash val="dash"/>
            <a:round/>
            <a:headEnd type="none" w="med" len="med"/>
            <a:tailEnd type="none" w="med" len="med"/>
          </a:ln>
        </p:spPr>
      </p:cxnSp>
      <p:sp>
        <p:nvSpPr>
          <p:cNvPr id="215" name="Google Shape;215;p21"/>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16" name="Google Shape;216;p21"/>
          <p:cNvGrpSpPr/>
          <p:nvPr/>
        </p:nvGrpSpPr>
        <p:grpSpPr>
          <a:xfrm>
            <a:off x="2504660" y="1133688"/>
            <a:ext cx="4134677" cy="221374"/>
            <a:chOff x="729050" y="223975"/>
            <a:chExt cx="6133625" cy="328400"/>
          </a:xfrm>
        </p:grpSpPr>
        <p:sp>
          <p:nvSpPr>
            <p:cNvPr id="217" name="Google Shape;217;p21"/>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18;p21"/>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219;p21"/>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0;p21"/>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221;p21"/>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222;p21"/>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23;p21"/>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224;p21"/>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225;p21"/>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p:cSld name="CUSTOM_5">
    <p:spTree>
      <p:nvGrpSpPr>
        <p:cNvPr id="1" name="Shape 226"/>
        <p:cNvGrpSpPr/>
        <p:nvPr/>
      </p:nvGrpSpPr>
      <p:grpSpPr>
        <a:xfrm>
          <a:off x="0" y="0"/>
          <a:ext cx="0" cy="0"/>
          <a:chOff x="0" y="0"/>
          <a:chExt cx="0" cy="0"/>
        </a:xfrm>
      </p:grpSpPr>
      <p:pic>
        <p:nvPicPr>
          <p:cNvPr id="227" name="Google Shape;227;p22"/>
          <p:cNvPicPr preferRelativeResize="0"/>
          <p:nvPr/>
        </p:nvPicPr>
        <p:blipFill>
          <a:blip r:embed="rId2">
            <a:alphaModFix/>
          </a:blip>
          <a:stretch>
            <a:fillRect/>
          </a:stretch>
        </p:blipFill>
        <p:spPr>
          <a:xfrm>
            <a:off x="0" y="0"/>
            <a:ext cx="9144001" cy="5143496"/>
          </a:xfrm>
          <a:prstGeom prst="rect">
            <a:avLst/>
          </a:prstGeom>
          <a:noFill/>
          <a:ln>
            <a:noFill/>
          </a:ln>
        </p:spPr>
      </p:pic>
      <p:sp>
        <p:nvSpPr>
          <p:cNvPr id="228" name="Google Shape;228;p22"/>
          <p:cNvSpPr txBox="1">
            <a:spLocks noGrp="1"/>
          </p:cNvSpPr>
          <p:nvPr>
            <p:ph type="title" hasCustomPrompt="1"/>
          </p:nvPr>
        </p:nvSpPr>
        <p:spPr>
          <a:xfrm>
            <a:off x="2788500" y="1295035"/>
            <a:ext cx="3567000" cy="6498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29" name="Google Shape;229;p22"/>
          <p:cNvSpPr txBox="1">
            <a:spLocks noGrp="1"/>
          </p:cNvSpPr>
          <p:nvPr>
            <p:ph type="subTitle" idx="1"/>
          </p:nvPr>
        </p:nvSpPr>
        <p:spPr>
          <a:xfrm>
            <a:off x="2788638" y="2181358"/>
            <a:ext cx="3567000" cy="34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sp>
        <p:nvSpPr>
          <p:cNvPr id="230" name="Google Shape;230;p22"/>
          <p:cNvSpPr txBox="1">
            <a:spLocks noGrp="1"/>
          </p:cNvSpPr>
          <p:nvPr>
            <p:ph type="title" idx="2" hasCustomPrompt="1"/>
          </p:nvPr>
        </p:nvSpPr>
        <p:spPr>
          <a:xfrm>
            <a:off x="713238" y="3313610"/>
            <a:ext cx="3567000" cy="6498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31" name="Google Shape;231;p22"/>
          <p:cNvSpPr txBox="1">
            <a:spLocks noGrp="1"/>
          </p:cNvSpPr>
          <p:nvPr>
            <p:ph type="subTitle" idx="3"/>
          </p:nvPr>
        </p:nvSpPr>
        <p:spPr>
          <a:xfrm>
            <a:off x="713376" y="4199150"/>
            <a:ext cx="3567000" cy="34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sp>
        <p:nvSpPr>
          <p:cNvPr id="232" name="Google Shape;232;p22"/>
          <p:cNvSpPr txBox="1">
            <a:spLocks noGrp="1"/>
          </p:cNvSpPr>
          <p:nvPr>
            <p:ph type="title" idx="4" hasCustomPrompt="1"/>
          </p:nvPr>
        </p:nvSpPr>
        <p:spPr>
          <a:xfrm>
            <a:off x="4863600" y="3313610"/>
            <a:ext cx="3567000" cy="649800"/>
          </a:xfrm>
          <a:prstGeom prst="rect">
            <a:avLst/>
          </a:prstGeom>
          <a:effectLst>
            <a:outerShdw dist="19050" dir="19020000" algn="bl" rotWithShape="0">
              <a:srgbClr val="D25F4B"/>
            </a:outerShdw>
          </a:effectLst>
        </p:spPr>
        <p:txBody>
          <a:bodyPr spcFirstLastPara="1" wrap="square" lIns="91425" tIns="91425" rIns="91425" bIns="91425" anchor="t" anchorCtr="0">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33" name="Google Shape;233;p22"/>
          <p:cNvSpPr txBox="1">
            <a:spLocks noGrp="1"/>
          </p:cNvSpPr>
          <p:nvPr>
            <p:ph type="subTitle" idx="5"/>
          </p:nvPr>
        </p:nvSpPr>
        <p:spPr>
          <a:xfrm>
            <a:off x="4863741" y="4199958"/>
            <a:ext cx="3567000" cy="34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cxnSp>
        <p:nvCxnSpPr>
          <p:cNvPr id="234" name="Google Shape;234;p22"/>
          <p:cNvCxnSpPr/>
          <p:nvPr/>
        </p:nvCxnSpPr>
        <p:spPr>
          <a:xfrm>
            <a:off x="1325" y="3305250"/>
            <a:ext cx="8272500" cy="18681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35" name="Google Shape;235;p22"/>
          <p:cNvCxnSpPr/>
          <p:nvPr/>
        </p:nvCxnSpPr>
        <p:spPr>
          <a:xfrm rot="10800000" flipH="1">
            <a:off x="-52050" y="-74825"/>
            <a:ext cx="3549000" cy="2793000"/>
          </a:xfrm>
          <a:prstGeom prst="curvedConnector3">
            <a:avLst>
              <a:gd name="adj1" fmla="val 56393"/>
            </a:avLst>
          </a:prstGeom>
          <a:noFill/>
          <a:ln w="28575" cap="flat" cmpd="sng">
            <a:solidFill>
              <a:schemeClr val="lt1"/>
            </a:solidFill>
            <a:prstDash val="dash"/>
            <a:round/>
            <a:headEnd type="none" w="med" len="med"/>
            <a:tailEnd type="none" w="med" len="med"/>
          </a:ln>
        </p:spPr>
      </p:cxnSp>
      <p:cxnSp>
        <p:nvCxnSpPr>
          <p:cNvPr id="236" name="Google Shape;236;p22"/>
          <p:cNvCxnSpPr/>
          <p:nvPr/>
        </p:nvCxnSpPr>
        <p:spPr>
          <a:xfrm rot="5400000" flipH="1">
            <a:off x="5548750" y="648425"/>
            <a:ext cx="4332000" cy="29919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grpSp>
        <p:nvGrpSpPr>
          <p:cNvPr id="13" name="Google Shape;13;p3"/>
          <p:cNvGrpSpPr/>
          <p:nvPr/>
        </p:nvGrpSpPr>
        <p:grpSpPr>
          <a:xfrm>
            <a:off x="32580" y="1189283"/>
            <a:ext cx="9284980" cy="656698"/>
            <a:chOff x="-141100" y="1558550"/>
            <a:chExt cx="9284980" cy="1545900"/>
          </a:xfrm>
        </p:grpSpPr>
        <p:cxnSp>
          <p:nvCxnSpPr>
            <p:cNvPr id="14" name="Google Shape;14;p3"/>
            <p:cNvCxnSpPr/>
            <p:nvPr/>
          </p:nvCxnSpPr>
          <p:spPr>
            <a:xfrm rot="10800000" flipH="1">
              <a:off x="-141100" y="1558550"/>
              <a:ext cx="3055800" cy="15459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5" name="Google Shape;15;p3"/>
            <p:cNvCxnSpPr/>
            <p:nvPr/>
          </p:nvCxnSpPr>
          <p:spPr>
            <a:xfrm rot="10800000">
              <a:off x="2973610" y="1558550"/>
              <a:ext cx="3055800" cy="15459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6" name="Google Shape;16;p3"/>
            <p:cNvCxnSpPr/>
            <p:nvPr/>
          </p:nvCxnSpPr>
          <p:spPr>
            <a:xfrm rot="10800000" flipH="1">
              <a:off x="6088080" y="1558550"/>
              <a:ext cx="3055800" cy="1545900"/>
            </a:xfrm>
            <a:prstGeom prst="curvedConnector3">
              <a:avLst>
                <a:gd name="adj1" fmla="val 50000"/>
              </a:avLst>
            </a:prstGeom>
            <a:noFill/>
            <a:ln w="28575" cap="flat" cmpd="sng">
              <a:solidFill>
                <a:schemeClr val="lt1"/>
              </a:solidFill>
              <a:prstDash val="dash"/>
              <a:round/>
              <a:headEnd type="none" w="med" len="med"/>
              <a:tailEnd type="none" w="med" len="med"/>
            </a:ln>
          </p:spPr>
        </p:cxnSp>
      </p:grpSp>
      <p:pic>
        <p:nvPicPr>
          <p:cNvPr id="17" name="Google Shape;17;p3"/>
          <p:cNvPicPr preferRelativeResize="0"/>
          <p:nvPr/>
        </p:nvPicPr>
        <p:blipFill>
          <a:blip r:embed="rId2">
            <a:alphaModFix/>
          </a:blip>
          <a:stretch>
            <a:fillRect/>
          </a:stretch>
        </p:blipFill>
        <p:spPr>
          <a:xfrm>
            <a:off x="0" y="0"/>
            <a:ext cx="9144001" cy="5143496"/>
          </a:xfrm>
          <a:prstGeom prst="rect">
            <a:avLst/>
          </a:prstGeom>
          <a:noFill/>
          <a:ln>
            <a:noFill/>
          </a:ln>
        </p:spPr>
      </p:pic>
      <p:sp>
        <p:nvSpPr>
          <p:cNvPr id="18" name="Google Shape;18;p3"/>
          <p:cNvSpPr txBox="1">
            <a:spLocks noGrp="1"/>
          </p:cNvSpPr>
          <p:nvPr>
            <p:ph type="title"/>
          </p:nvPr>
        </p:nvSpPr>
        <p:spPr>
          <a:xfrm>
            <a:off x="2776625" y="2860333"/>
            <a:ext cx="3590700" cy="731400"/>
          </a:xfrm>
          <a:prstGeom prst="rect">
            <a:avLst/>
          </a:prstGeom>
          <a:effectLst>
            <a:outerShdw dist="19050" dir="19620000" algn="bl" rotWithShape="0">
              <a:srgbClr val="D25F4B"/>
            </a:outerShdw>
          </a:effectLst>
        </p:spPr>
        <p:txBody>
          <a:bodyPr spcFirstLastPara="1" wrap="square" lIns="91425" tIns="91425" rIns="91425" bIns="91425" anchor="ctr" anchorCtr="0">
            <a:noAutofit/>
          </a:bodyPr>
          <a:lstStyle>
            <a:lvl1pPr lvl="0" algn="ctr">
              <a:spcBef>
                <a:spcPts val="0"/>
              </a:spcBef>
              <a:spcAft>
                <a:spcPts val="0"/>
              </a:spcAft>
              <a:buSzPts val="3600"/>
              <a:buNone/>
              <a:defRPr sz="5000">
                <a:solidFill>
                  <a:srgbClr val="263C66"/>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3372575" y="1226067"/>
            <a:ext cx="2398800" cy="1536900"/>
          </a:xfrm>
          <a:prstGeom prst="rect">
            <a:avLst/>
          </a:prstGeom>
          <a:effectLst>
            <a:outerShdw dist="19050" dir="19620000" algn="bl" rotWithShape="0">
              <a:srgbClr val="D25F4B"/>
            </a:outerShdw>
          </a:effectLst>
        </p:spPr>
        <p:txBody>
          <a:bodyPr spcFirstLastPara="1" wrap="square" lIns="91425" tIns="91425" rIns="91425" bIns="91425" anchor="ctr" anchorCtr="0">
            <a:noAutofit/>
          </a:bodyPr>
          <a:lstStyle>
            <a:lvl1pPr lvl="0" algn="ctr" rtl="0">
              <a:spcBef>
                <a:spcPts val="0"/>
              </a:spcBef>
              <a:spcAft>
                <a:spcPts val="0"/>
              </a:spcAft>
              <a:buSzPts val="12000"/>
              <a:buNone/>
              <a:defRPr sz="12000">
                <a:solidFill>
                  <a:srgbClr val="263C6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 name="Google Shape;20;p3"/>
          <p:cNvSpPr txBox="1">
            <a:spLocks noGrp="1"/>
          </p:cNvSpPr>
          <p:nvPr>
            <p:ph type="subTitle" idx="1"/>
          </p:nvPr>
        </p:nvSpPr>
        <p:spPr>
          <a:xfrm>
            <a:off x="1636700" y="3584858"/>
            <a:ext cx="5870400" cy="46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gn="ctr">
              <a:lnSpc>
                <a:spcPct val="100000"/>
              </a:lnSpc>
              <a:spcBef>
                <a:spcPts val="0"/>
              </a:spcBef>
              <a:spcAft>
                <a:spcPts val="0"/>
              </a:spcAft>
              <a:buNone/>
              <a:defRPr/>
            </a:lvl2pPr>
            <a:lvl3pPr lvl="2" algn="ctr">
              <a:lnSpc>
                <a:spcPct val="100000"/>
              </a:lnSpc>
              <a:spcBef>
                <a:spcPts val="0"/>
              </a:spcBef>
              <a:spcAft>
                <a:spcPts val="0"/>
              </a:spcAft>
              <a:buNone/>
              <a:defRPr/>
            </a:lvl3pPr>
            <a:lvl4pPr lvl="3" algn="ctr">
              <a:lnSpc>
                <a:spcPct val="100000"/>
              </a:lnSpc>
              <a:spcBef>
                <a:spcPts val="0"/>
              </a:spcBef>
              <a:spcAft>
                <a:spcPts val="0"/>
              </a:spcAft>
              <a:buNone/>
              <a:defRPr/>
            </a:lvl4pPr>
            <a:lvl5pPr lvl="4" algn="ctr">
              <a:lnSpc>
                <a:spcPct val="100000"/>
              </a:lnSpc>
              <a:spcBef>
                <a:spcPts val="0"/>
              </a:spcBef>
              <a:spcAft>
                <a:spcPts val="0"/>
              </a:spcAft>
              <a:buNone/>
              <a:defRPr/>
            </a:lvl5pPr>
            <a:lvl6pPr lvl="5" algn="ctr">
              <a:lnSpc>
                <a:spcPct val="100000"/>
              </a:lnSpc>
              <a:spcBef>
                <a:spcPts val="0"/>
              </a:spcBef>
              <a:spcAft>
                <a:spcPts val="0"/>
              </a:spcAft>
              <a:buNone/>
              <a:defRPr/>
            </a:lvl6pPr>
            <a:lvl7pPr lvl="6" algn="ctr">
              <a:lnSpc>
                <a:spcPct val="100000"/>
              </a:lnSpc>
              <a:spcBef>
                <a:spcPts val="0"/>
              </a:spcBef>
              <a:spcAft>
                <a:spcPts val="0"/>
              </a:spcAft>
              <a:buNone/>
              <a:defRPr/>
            </a:lvl7pPr>
            <a:lvl8pPr lvl="7" algn="ctr">
              <a:lnSpc>
                <a:spcPct val="100000"/>
              </a:lnSpc>
              <a:spcBef>
                <a:spcPts val="0"/>
              </a:spcBef>
              <a:spcAft>
                <a:spcPts val="0"/>
              </a:spcAft>
              <a:buNone/>
              <a:defRPr/>
            </a:lvl8pPr>
            <a:lvl9pPr lvl="8" algn="ctr">
              <a:lnSpc>
                <a:spcPct val="100000"/>
              </a:lnSpc>
              <a:spcBef>
                <a:spcPts val="0"/>
              </a:spcBef>
              <a:spcAft>
                <a:spcPts val="0"/>
              </a:spcAft>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column text 2">
  <p:cSld name="CUSTOM_4">
    <p:spTree>
      <p:nvGrpSpPr>
        <p:cNvPr id="1" name="Shape 237"/>
        <p:cNvGrpSpPr/>
        <p:nvPr/>
      </p:nvGrpSpPr>
      <p:grpSpPr>
        <a:xfrm>
          <a:off x="0" y="0"/>
          <a:ext cx="0" cy="0"/>
          <a:chOff x="0" y="0"/>
          <a:chExt cx="0" cy="0"/>
        </a:xfrm>
      </p:grpSpPr>
      <p:pic>
        <p:nvPicPr>
          <p:cNvPr id="238" name="Google Shape;238;p23"/>
          <p:cNvPicPr preferRelativeResize="0"/>
          <p:nvPr/>
        </p:nvPicPr>
        <p:blipFill>
          <a:blip r:embed="rId2">
            <a:alphaModFix/>
          </a:blip>
          <a:stretch>
            <a:fillRect/>
          </a:stretch>
        </p:blipFill>
        <p:spPr>
          <a:xfrm>
            <a:off x="0" y="0"/>
            <a:ext cx="9144001" cy="5143496"/>
          </a:xfrm>
          <a:prstGeom prst="rect">
            <a:avLst/>
          </a:prstGeom>
          <a:noFill/>
          <a:ln>
            <a:noFill/>
          </a:ln>
        </p:spPr>
      </p:pic>
      <p:sp>
        <p:nvSpPr>
          <p:cNvPr id="239" name="Google Shape;239;p23"/>
          <p:cNvSpPr txBox="1">
            <a:spLocks noGrp="1"/>
          </p:cNvSpPr>
          <p:nvPr>
            <p:ph type="subTitle" idx="1"/>
          </p:nvPr>
        </p:nvSpPr>
        <p:spPr>
          <a:xfrm>
            <a:off x="4574700" y="2353200"/>
            <a:ext cx="3622500" cy="115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240" name="Google Shape;240;p23"/>
          <p:cNvSpPr txBox="1">
            <a:spLocks noGrp="1"/>
          </p:cNvSpPr>
          <p:nvPr>
            <p:ph type="title"/>
          </p:nvPr>
        </p:nvSpPr>
        <p:spPr>
          <a:xfrm>
            <a:off x="4341150" y="1532128"/>
            <a:ext cx="4089600" cy="57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41" name="Google Shape;241;p23"/>
          <p:cNvGrpSpPr/>
          <p:nvPr/>
        </p:nvGrpSpPr>
        <p:grpSpPr>
          <a:xfrm rot="10800000">
            <a:off x="-1867070" y="2303605"/>
            <a:ext cx="12904395" cy="3805200"/>
            <a:chOff x="-1867070" y="-959950"/>
            <a:chExt cx="12904395" cy="3805200"/>
          </a:xfrm>
        </p:grpSpPr>
        <p:cxnSp>
          <p:nvCxnSpPr>
            <p:cNvPr id="242" name="Google Shape;242;p23"/>
            <p:cNvCxnSpPr/>
            <p:nvPr/>
          </p:nvCxnSpPr>
          <p:spPr>
            <a:xfrm rot="10800000" flipH="1">
              <a:off x="2407050" y="941750"/>
              <a:ext cx="4329900" cy="900"/>
            </a:xfrm>
            <a:prstGeom prst="straightConnector1">
              <a:avLst/>
            </a:prstGeom>
            <a:noFill/>
            <a:ln w="28575" cap="flat" cmpd="sng">
              <a:solidFill>
                <a:schemeClr val="lt1"/>
              </a:solidFill>
              <a:prstDash val="dash"/>
              <a:round/>
              <a:headEnd type="none" w="med" len="med"/>
              <a:tailEnd type="none" w="med" len="med"/>
            </a:ln>
          </p:spPr>
        </p:cxnSp>
        <p:cxnSp>
          <p:nvCxnSpPr>
            <p:cNvPr id="243" name="Google Shape;243;p23"/>
            <p:cNvCxnSpPr/>
            <p:nvPr/>
          </p:nvCxnSpPr>
          <p:spPr>
            <a:xfrm rot="10800000" flipH="1">
              <a:off x="-1867070" y="9426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44" name="Google Shape;244;p23"/>
            <p:cNvCxnSpPr/>
            <p:nvPr/>
          </p:nvCxnSpPr>
          <p:spPr>
            <a:xfrm rot="10800000" flipH="1">
              <a:off x="6790225" y="-9599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grpSp>
      <p:cxnSp>
        <p:nvCxnSpPr>
          <p:cNvPr id="245" name="Google Shape;245;p23"/>
          <p:cNvCxnSpPr/>
          <p:nvPr/>
        </p:nvCxnSpPr>
        <p:spPr>
          <a:xfrm rot="10800000">
            <a:off x="2988255" y="-45550"/>
            <a:ext cx="6293400" cy="18033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e-column text 3">
  <p:cSld name="CUSTOM_4_2">
    <p:spTree>
      <p:nvGrpSpPr>
        <p:cNvPr id="1" name="Shape 246"/>
        <p:cNvGrpSpPr/>
        <p:nvPr/>
      </p:nvGrpSpPr>
      <p:grpSpPr>
        <a:xfrm>
          <a:off x="0" y="0"/>
          <a:ext cx="0" cy="0"/>
          <a:chOff x="0" y="0"/>
          <a:chExt cx="0" cy="0"/>
        </a:xfrm>
      </p:grpSpPr>
      <p:pic>
        <p:nvPicPr>
          <p:cNvPr id="247" name="Google Shape;247;p24"/>
          <p:cNvPicPr preferRelativeResize="0"/>
          <p:nvPr/>
        </p:nvPicPr>
        <p:blipFill>
          <a:blip r:embed="rId2">
            <a:alphaModFix/>
          </a:blip>
          <a:stretch>
            <a:fillRect/>
          </a:stretch>
        </p:blipFill>
        <p:spPr>
          <a:xfrm>
            <a:off x="0" y="0"/>
            <a:ext cx="9144001" cy="5143496"/>
          </a:xfrm>
          <a:prstGeom prst="rect">
            <a:avLst/>
          </a:prstGeom>
          <a:noFill/>
          <a:ln>
            <a:noFill/>
          </a:ln>
        </p:spPr>
      </p:pic>
      <p:sp>
        <p:nvSpPr>
          <p:cNvPr id="248" name="Google Shape;248;p24"/>
          <p:cNvSpPr txBox="1">
            <a:spLocks noGrp="1"/>
          </p:cNvSpPr>
          <p:nvPr>
            <p:ph type="subTitle" idx="1"/>
          </p:nvPr>
        </p:nvSpPr>
        <p:spPr>
          <a:xfrm>
            <a:off x="4709500" y="1827550"/>
            <a:ext cx="3352800" cy="241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algn="ctr" rtl="0">
              <a:spcBef>
                <a:spcPts val="0"/>
              </a:spcBef>
              <a:spcAft>
                <a:spcPts val="0"/>
              </a:spcAft>
              <a:buSzPts val="1600"/>
              <a:buChar char="○"/>
              <a:defRPr/>
            </a:lvl2pPr>
            <a:lvl3pPr lvl="2" algn="ctr" rtl="0">
              <a:spcBef>
                <a:spcPts val="1600"/>
              </a:spcBef>
              <a:spcAft>
                <a:spcPts val="0"/>
              </a:spcAft>
              <a:buSzPts val="1600"/>
              <a:buChar char="■"/>
              <a:defRPr/>
            </a:lvl3pPr>
            <a:lvl4pPr lvl="3" algn="ctr" rtl="0">
              <a:spcBef>
                <a:spcPts val="1600"/>
              </a:spcBef>
              <a:spcAft>
                <a:spcPts val="0"/>
              </a:spcAft>
              <a:buSzPts val="1600"/>
              <a:buChar char="●"/>
              <a:defRPr/>
            </a:lvl4pPr>
            <a:lvl5pPr lvl="4" algn="ctr" rtl="0">
              <a:spcBef>
                <a:spcPts val="1600"/>
              </a:spcBef>
              <a:spcAft>
                <a:spcPts val="0"/>
              </a:spcAft>
              <a:buSzPts val="1600"/>
              <a:buChar char="○"/>
              <a:defRPr/>
            </a:lvl5pPr>
            <a:lvl6pPr lvl="5" algn="ctr" rtl="0">
              <a:spcBef>
                <a:spcPts val="1600"/>
              </a:spcBef>
              <a:spcAft>
                <a:spcPts val="0"/>
              </a:spcAft>
              <a:buSzPts val="1600"/>
              <a:buChar char="■"/>
              <a:defRPr/>
            </a:lvl6pPr>
            <a:lvl7pPr lvl="6" algn="ctr" rtl="0">
              <a:spcBef>
                <a:spcPts val="1600"/>
              </a:spcBef>
              <a:spcAft>
                <a:spcPts val="0"/>
              </a:spcAft>
              <a:buSzPts val="1600"/>
              <a:buChar char="●"/>
              <a:defRPr/>
            </a:lvl7pPr>
            <a:lvl8pPr lvl="7" algn="ctr" rtl="0">
              <a:spcBef>
                <a:spcPts val="1600"/>
              </a:spcBef>
              <a:spcAft>
                <a:spcPts val="0"/>
              </a:spcAft>
              <a:buSzPts val="1600"/>
              <a:buChar char="○"/>
              <a:defRPr/>
            </a:lvl8pPr>
            <a:lvl9pPr lvl="8" algn="ctr" rtl="0">
              <a:spcBef>
                <a:spcPts val="1600"/>
              </a:spcBef>
              <a:spcAft>
                <a:spcPts val="1600"/>
              </a:spcAft>
              <a:buSzPts val="1600"/>
              <a:buChar char="■"/>
              <a:defRPr/>
            </a:lvl9pPr>
          </a:lstStyle>
          <a:p>
            <a:endParaRPr/>
          </a:p>
        </p:txBody>
      </p:sp>
      <p:sp>
        <p:nvSpPr>
          <p:cNvPr id="249" name="Google Shape;249;p24"/>
          <p:cNvSpPr txBox="1">
            <a:spLocks noGrp="1"/>
          </p:cNvSpPr>
          <p:nvPr>
            <p:ph type="title"/>
          </p:nvPr>
        </p:nvSpPr>
        <p:spPr>
          <a:xfrm>
            <a:off x="4341150" y="914395"/>
            <a:ext cx="4089600" cy="57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cxnSp>
        <p:nvCxnSpPr>
          <p:cNvPr id="250" name="Google Shape;250;p24"/>
          <p:cNvCxnSpPr/>
          <p:nvPr/>
        </p:nvCxnSpPr>
        <p:spPr>
          <a:xfrm flipH="1">
            <a:off x="4148875" y="3364325"/>
            <a:ext cx="5022600" cy="1779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51" name="Google Shape;251;p24"/>
          <p:cNvCxnSpPr/>
          <p:nvPr/>
        </p:nvCxnSpPr>
        <p:spPr>
          <a:xfrm rot="-5400000">
            <a:off x="-808075" y="574550"/>
            <a:ext cx="5052300" cy="36114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wo-column text ">
  <p:cSld name="CUSTOM_4_1">
    <p:spTree>
      <p:nvGrpSpPr>
        <p:cNvPr id="1" name="Shape 252"/>
        <p:cNvGrpSpPr/>
        <p:nvPr/>
      </p:nvGrpSpPr>
      <p:grpSpPr>
        <a:xfrm>
          <a:off x="0" y="0"/>
          <a:ext cx="0" cy="0"/>
          <a:chOff x="0" y="0"/>
          <a:chExt cx="0" cy="0"/>
        </a:xfrm>
      </p:grpSpPr>
      <p:pic>
        <p:nvPicPr>
          <p:cNvPr id="253" name="Google Shape;253;p25"/>
          <p:cNvPicPr preferRelativeResize="0"/>
          <p:nvPr/>
        </p:nvPicPr>
        <p:blipFill>
          <a:blip r:embed="rId2">
            <a:alphaModFix/>
          </a:blip>
          <a:stretch>
            <a:fillRect/>
          </a:stretch>
        </p:blipFill>
        <p:spPr>
          <a:xfrm>
            <a:off x="0" y="0"/>
            <a:ext cx="9144001" cy="5143496"/>
          </a:xfrm>
          <a:prstGeom prst="rect">
            <a:avLst/>
          </a:prstGeom>
          <a:noFill/>
          <a:ln>
            <a:noFill/>
          </a:ln>
        </p:spPr>
      </p:pic>
      <p:sp>
        <p:nvSpPr>
          <p:cNvPr id="254" name="Google Shape;254;p25"/>
          <p:cNvSpPr txBox="1">
            <a:spLocks noGrp="1"/>
          </p:cNvSpPr>
          <p:nvPr>
            <p:ph type="subTitle" idx="1"/>
          </p:nvPr>
        </p:nvSpPr>
        <p:spPr>
          <a:xfrm>
            <a:off x="4976050" y="3641474"/>
            <a:ext cx="3106500" cy="85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255" name="Google Shape;255;p25"/>
          <p:cNvSpPr txBox="1">
            <a:spLocks noGrp="1"/>
          </p:cNvSpPr>
          <p:nvPr>
            <p:ph type="title"/>
          </p:nvPr>
        </p:nvSpPr>
        <p:spPr>
          <a:xfrm>
            <a:off x="4976059" y="2998973"/>
            <a:ext cx="310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6" name="Google Shape;256;p25"/>
          <p:cNvSpPr txBox="1">
            <a:spLocks noGrp="1"/>
          </p:cNvSpPr>
          <p:nvPr>
            <p:ph type="subTitle" idx="2"/>
          </p:nvPr>
        </p:nvSpPr>
        <p:spPr>
          <a:xfrm>
            <a:off x="1061400" y="1892225"/>
            <a:ext cx="3106500" cy="85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sp>
        <p:nvSpPr>
          <p:cNvPr id="257" name="Google Shape;257;p25"/>
          <p:cNvSpPr txBox="1">
            <a:spLocks noGrp="1"/>
          </p:cNvSpPr>
          <p:nvPr>
            <p:ph type="title" idx="3"/>
          </p:nvPr>
        </p:nvSpPr>
        <p:spPr>
          <a:xfrm>
            <a:off x="1061469" y="1249724"/>
            <a:ext cx="310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58" name="Google Shape;258;p25"/>
          <p:cNvGrpSpPr/>
          <p:nvPr/>
        </p:nvGrpSpPr>
        <p:grpSpPr>
          <a:xfrm rot="-1849631">
            <a:off x="-560390" y="875873"/>
            <a:ext cx="9901971" cy="3471759"/>
            <a:chOff x="-141100" y="-1628565"/>
            <a:chExt cx="9901013" cy="8172300"/>
          </a:xfrm>
        </p:grpSpPr>
        <p:cxnSp>
          <p:nvCxnSpPr>
            <p:cNvPr id="259" name="Google Shape;259;p25"/>
            <p:cNvCxnSpPr/>
            <p:nvPr/>
          </p:nvCxnSpPr>
          <p:spPr>
            <a:xfrm rot="-7526633" flipH="1">
              <a:off x="-326501" y="132472"/>
              <a:ext cx="3493502" cy="4463456"/>
            </a:xfrm>
            <a:prstGeom prst="curvedConnector3">
              <a:avLst>
                <a:gd name="adj1" fmla="val 49996"/>
              </a:avLst>
            </a:prstGeom>
            <a:noFill/>
            <a:ln w="28575" cap="flat" cmpd="sng">
              <a:solidFill>
                <a:schemeClr val="lt1"/>
              </a:solidFill>
              <a:prstDash val="dash"/>
              <a:round/>
              <a:headEnd type="none" w="med" len="med"/>
              <a:tailEnd type="none" w="med" len="med"/>
            </a:ln>
          </p:spPr>
        </p:cxnSp>
        <p:cxnSp>
          <p:nvCxnSpPr>
            <p:cNvPr id="260" name="Google Shape;260;p25"/>
            <p:cNvCxnSpPr/>
            <p:nvPr/>
          </p:nvCxnSpPr>
          <p:spPr>
            <a:xfrm rot="3273398" flipH="1">
              <a:off x="2355867" y="1251327"/>
              <a:ext cx="4343006" cy="2198913"/>
            </a:xfrm>
            <a:prstGeom prst="curvedConnector3">
              <a:avLst>
                <a:gd name="adj1" fmla="val 49998"/>
              </a:avLst>
            </a:prstGeom>
            <a:noFill/>
            <a:ln w="28575" cap="flat" cmpd="sng">
              <a:solidFill>
                <a:schemeClr val="lt1"/>
              </a:solidFill>
              <a:prstDash val="dash"/>
              <a:round/>
              <a:headEnd type="none" w="med" len="med"/>
              <a:tailEnd type="none" w="med" len="med"/>
            </a:ln>
          </p:spPr>
        </p:cxnSp>
        <p:cxnSp>
          <p:nvCxnSpPr>
            <p:cNvPr id="261" name="Google Shape;261;p25"/>
            <p:cNvCxnSpPr/>
            <p:nvPr/>
          </p:nvCxnSpPr>
          <p:spPr>
            <a:xfrm rot="-7526625" flipH="1">
              <a:off x="5889993" y="-23422"/>
              <a:ext cx="4127238" cy="4962014"/>
            </a:xfrm>
            <a:prstGeom prst="curvedConnector3">
              <a:avLst>
                <a:gd name="adj1" fmla="val 50001"/>
              </a:avLst>
            </a:prstGeom>
            <a:noFill/>
            <a:ln w="28575" cap="flat" cmpd="sng">
              <a:solidFill>
                <a:schemeClr val="lt1"/>
              </a:solidFill>
              <a:prstDash val="dash"/>
              <a:round/>
              <a:headEnd type="none" w="med" len="med"/>
              <a:tailEnd type="none" w="med" len="med"/>
            </a:ln>
          </p:spPr>
        </p:cxn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262"/>
        <p:cNvGrpSpPr/>
        <p:nvPr/>
      </p:nvGrpSpPr>
      <p:grpSpPr>
        <a:xfrm>
          <a:off x="0" y="0"/>
          <a:ext cx="0" cy="0"/>
          <a:chOff x="0" y="0"/>
          <a:chExt cx="0" cy="0"/>
        </a:xfrm>
      </p:grpSpPr>
      <p:pic>
        <p:nvPicPr>
          <p:cNvPr id="263" name="Google Shape;263;p26"/>
          <p:cNvPicPr preferRelativeResize="0"/>
          <p:nvPr/>
        </p:nvPicPr>
        <p:blipFill>
          <a:blip r:embed="rId2">
            <a:alphaModFix/>
          </a:blip>
          <a:stretch>
            <a:fillRect/>
          </a:stretch>
        </p:blipFill>
        <p:spPr>
          <a:xfrm>
            <a:off x="0" y="0"/>
            <a:ext cx="9144001" cy="5143496"/>
          </a:xfrm>
          <a:prstGeom prst="rect">
            <a:avLst/>
          </a:prstGeom>
          <a:noFill/>
          <a:ln>
            <a:noFill/>
          </a:ln>
        </p:spPr>
      </p:pic>
      <p:sp>
        <p:nvSpPr>
          <p:cNvPr id="264" name="Google Shape;264;p26"/>
          <p:cNvSpPr txBox="1">
            <a:spLocks noGrp="1"/>
          </p:cNvSpPr>
          <p:nvPr>
            <p:ph type="title"/>
          </p:nvPr>
        </p:nvSpPr>
        <p:spPr>
          <a:xfrm>
            <a:off x="713254" y="3047988"/>
            <a:ext cx="3735900" cy="471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5" name="Google Shape;265;p26"/>
          <p:cNvSpPr txBox="1">
            <a:spLocks noGrp="1"/>
          </p:cNvSpPr>
          <p:nvPr>
            <p:ph type="subTitle" idx="1"/>
          </p:nvPr>
        </p:nvSpPr>
        <p:spPr>
          <a:xfrm>
            <a:off x="713250" y="1555763"/>
            <a:ext cx="3735900" cy="1258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sz="1800"/>
            </a:lvl1pPr>
            <a:lvl2pPr lvl="1">
              <a:lnSpc>
                <a:spcPct val="100000"/>
              </a:lnSpc>
              <a:spcBef>
                <a:spcPts val="0"/>
              </a:spcBef>
              <a:spcAft>
                <a:spcPts val="0"/>
              </a:spcAft>
              <a:buNone/>
              <a:defRPr sz="1800"/>
            </a:lvl2pPr>
            <a:lvl3pPr lvl="2">
              <a:lnSpc>
                <a:spcPct val="100000"/>
              </a:lnSpc>
              <a:spcBef>
                <a:spcPts val="0"/>
              </a:spcBef>
              <a:spcAft>
                <a:spcPts val="0"/>
              </a:spcAft>
              <a:buNone/>
              <a:defRPr sz="1800"/>
            </a:lvl3pPr>
            <a:lvl4pPr lvl="3">
              <a:lnSpc>
                <a:spcPct val="100000"/>
              </a:lnSpc>
              <a:spcBef>
                <a:spcPts val="0"/>
              </a:spcBef>
              <a:spcAft>
                <a:spcPts val="0"/>
              </a:spcAft>
              <a:buNone/>
              <a:defRPr sz="1800"/>
            </a:lvl4pPr>
            <a:lvl5pPr lvl="4">
              <a:lnSpc>
                <a:spcPct val="100000"/>
              </a:lnSpc>
              <a:spcBef>
                <a:spcPts val="0"/>
              </a:spcBef>
              <a:spcAft>
                <a:spcPts val="0"/>
              </a:spcAft>
              <a:buNone/>
              <a:defRPr sz="1800"/>
            </a:lvl5pPr>
            <a:lvl6pPr lvl="5">
              <a:lnSpc>
                <a:spcPct val="100000"/>
              </a:lnSpc>
              <a:spcBef>
                <a:spcPts val="0"/>
              </a:spcBef>
              <a:spcAft>
                <a:spcPts val="0"/>
              </a:spcAft>
              <a:buNone/>
              <a:defRPr sz="1800"/>
            </a:lvl6pPr>
            <a:lvl7pPr lvl="6">
              <a:lnSpc>
                <a:spcPct val="100000"/>
              </a:lnSpc>
              <a:spcBef>
                <a:spcPts val="0"/>
              </a:spcBef>
              <a:spcAft>
                <a:spcPts val="0"/>
              </a:spcAft>
              <a:buNone/>
              <a:defRPr sz="1800"/>
            </a:lvl7pPr>
            <a:lvl8pPr lvl="7">
              <a:lnSpc>
                <a:spcPct val="100000"/>
              </a:lnSpc>
              <a:spcBef>
                <a:spcPts val="0"/>
              </a:spcBef>
              <a:spcAft>
                <a:spcPts val="0"/>
              </a:spcAft>
              <a:buNone/>
              <a:defRPr sz="1800"/>
            </a:lvl8pPr>
            <a:lvl9pPr lvl="8">
              <a:lnSpc>
                <a:spcPct val="100000"/>
              </a:lnSpc>
              <a:spcBef>
                <a:spcPts val="0"/>
              </a:spcBef>
              <a:spcAft>
                <a:spcPts val="0"/>
              </a:spcAft>
              <a:buNone/>
              <a:defRPr sz="1800"/>
            </a:lvl9pPr>
          </a:lstStyle>
          <a:p>
            <a:endParaRPr/>
          </a:p>
        </p:txBody>
      </p:sp>
      <p:cxnSp>
        <p:nvCxnSpPr>
          <p:cNvPr id="266" name="Google Shape;266;p26"/>
          <p:cNvCxnSpPr/>
          <p:nvPr/>
        </p:nvCxnSpPr>
        <p:spPr>
          <a:xfrm rot="10800000" flipH="1">
            <a:off x="0" y="-63481"/>
            <a:ext cx="4861200" cy="16968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67" name="Google Shape;267;p26"/>
          <p:cNvCxnSpPr/>
          <p:nvPr/>
        </p:nvCxnSpPr>
        <p:spPr>
          <a:xfrm>
            <a:off x="0" y="3231450"/>
            <a:ext cx="7330800" cy="19827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68" name="Google Shape;268;p26"/>
          <p:cNvCxnSpPr/>
          <p:nvPr/>
        </p:nvCxnSpPr>
        <p:spPr>
          <a:xfrm rot="-5400000" flipH="1">
            <a:off x="5411600" y="1559300"/>
            <a:ext cx="5291700" cy="1905000"/>
          </a:xfrm>
          <a:prstGeom prst="curvedConnector3">
            <a:avLst>
              <a:gd name="adj1" fmla="val 50000"/>
            </a:avLst>
          </a:prstGeom>
          <a:noFill/>
          <a:ln w="28575" cap="flat" cmpd="sng">
            <a:solidFill>
              <a:schemeClr val="lt1"/>
            </a:solidFill>
            <a:prstDash val="dash"/>
            <a:round/>
            <a:headEnd type="none" w="med" len="med"/>
            <a:tailEnd type="none" w="med" len="med"/>
          </a:ln>
        </p:spPr>
      </p:cxnSp>
      <p:grpSp>
        <p:nvGrpSpPr>
          <p:cNvPr id="269" name="Google Shape;269;p26"/>
          <p:cNvGrpSpPr/>
          <p:nvPr/>
        </p:nvGrpSpPr>
        <p:grpSpPr>
          <a:xfrm>
            <a:off x="189251" y="3761116"/>
            <a:ext cx="1200094" cy="1171061"/>
            <a:chOff x="1125475" y="238125"/>
            <a:chExt cx="5321925" cy="5193175"/>
          </a:xfrm>
        </p:grpSpPr>
        <p:sp>
          <p:nvSpPr>
            <p:cNvPr id="270" name="Google Shape;270;p26"/>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271;p26"/>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272;p26"/>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273;p26"/>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274;p26"/>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275"/>
        <p:cNvGrpSpPr/>
        <p:nvPr/>
      </p:nvGrpSpPr>
      <p:grpSpPr>
        <a:xfrm>
          <a:off x="0" y="0"/>
          <a:ext cx="0" cy="0"/>
          <a:chOff x="0" y="0"/>
          <a:chExt cx="0" cy="0"/>
        </a:xfrm>
      </p:grpSpPr>
      <p:sp>
        <p:nvSpPr>
          <p:cNvPr id="276" name="Google Shape;276;p27"/>
          <p:cNvSpPr txBox="1">
            <a:spLocks noGrp="1"/>
          </p:cNvSpPr>
          <p:nvPr>
            <p:ph type="ctrTitle"/>
          </p:nvPr>
        </p:nvSpPr>
        <p:spPr>
          <a:xfrm>
            <a:off x="2933963" y="539500"/>
            <a:ext cx="3276600" cy="955500"/>
          </a:xfrm>
          <a:prstGeom prst="rect">
            <a:avLst/>
          </a:prstGeom>
          <a:effectLst>
            <a:outerShdw dist="19050" dir="19800000" algn="bl" rotWithShape="0">
              <a:srgbClr val="D25F4B"/>
            </a:outerShdw>
          </a:effectLst>
        </p:spPr>
        <p:txBody>
          <a:bodyPr spcFirstLastPara="1" wrap="square" lIns="91425" tIns="91425" rIns="91425" bIns="91425" anchor="ctr" anchorCtr="0">
            <a:noAutofit/>
          </a:bodyPr>
          <a:lstStyle>
            <a:lvl1pPr lvl="0" algn="ctr" rtl="0">
              <a:spcBef>
                <a:spcPts val="0"/>
              </a:spcBef>
              <a:spcAft>
                <a:spcPts val="0"/>
              </a:spcAft>
              <a:buSzPts val="6000"/>
              <a:buFont typeface="Allura"/>
              <a:buNone/>
              <a:defRPr sz="6000">
                <a:solidFill>
                  <a:srgbClr val="263C66"/>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77" name="Google Shape;277;p27"/>
          <p:cNvSpPr txBox="1">
            <a:spLocks noGrp="1"/>
          </p:cNvSpPr>
          <p:nvPr>
            <p:ph type="subTitle" idx="1"/>
          </p:nvPr>
        </p:nvSpPr>
        <p:spPr>
          <a:xfrm>
            <a:off x="2462538" y="1710900"/>
            <a:ext cx="4219200" cy="107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omfortaa"/>
              <a:buNone/>
              <a:defRPr sz="1600">
                <a:latin typeface="Comfortaa"/>
                <a:ea typeface="Comfortaa"/>
                <a:cs typeface="Comfortaa"/>
                <a:sym typeface="Comfortaa"/>
              </a:defRPr>
            </a:lvl1pPr>
            <a:lvl2pPr lvl="1" algn="ctr" rtl="0">
              <a:lnSpc>
                <a:spcPct val="100000"/>
              </a:lnSpc>
              <a:spcBef>
                <a:spcPts val="0"/>
              </a:spcBef>
              <a:spcAft>
                <a:spcPts val="0"/>
              </a:spcAft>
              <a:buSzPts val="1600"/>
              <a:buFont typeface="Comfortaa"/>
              <a:buNone/>
              <a:defRPr sz="1600">
                <a:latin typeface="Comfortaa"/>
                <a:ea typeface="Comfortaa"/>
                <a:cs typeface="Comfortaa"/>
                <a:sym typeface="Comfortaa"/>
              </a:defRPr>
            </a:lvl2pPr>
            <a:lvl3pPr lvl="2" algn="ctr" rtl="0">
              <a:lnSpc>
                <a:spcPct val="100000"/>
              </a:lnSpc>
              <a:spcBef>
                <a:spcPts val="0"/>
              </a:spcBef>
              <a:spcAft>
                <a:spcPts val="0"/>
              </a:spcAft>
              <a:buSzPts val="1600"/>
              <a:buFont typeface="Comfortaa"/>
              <a:buNone/>
              <a:defRPr sz="1600">
                <a:latin typeface="Comfortaa"/>
                <a:ea typeface="Comfortaa"/>
                <a:cs typeface="Comfortaa"/>
                <a:sym typeface="Comfortaa"/>
              </a:defRPr>
            </a:lvl3pPr>
            <a:lvl4pPr lvl="3" algn="ctr" rtl="0">
              <a:lnSpc>
                <a:spcPct val="100000"/>
              </a:lnSpc>
              <a:spcBef>
                <a:spcPts val="0"/>
              </a:spcBef>
              <a:spcAft>
                <a:spcPts val="0"/>
              </a:spcAft>
              <a:buSzPts val="1600"/>
              <a:buFont typeface="Comfortaa"/>
              <a:buNone/>
              <a:defRPr sz="1600">
                <a:latin typeface="Comfortaa"/>
                <a:ea typeface="Comfortaa"/>
                <a:cs typeface="Comfortaa"/>
                <a:sym typeface="Comfortaa"/>
              </a:defRPr>
            </a:lvl4pPr>
            <a:lvl5pPr lvl="4" algn="ctr" rtl="0">
              <a:lnSpc>
                <a:spcPct val="100000"/>
              </a:lnSpc>
              <a:spcBef>
                <a:spcPts val="0"/>
              </a:spcBef>
              <a:spcAft>
                <a:spcPts val="0"/>
              </a:spcAft>
              <a:buSzPts val="1600"/>
              <a:buFont typeface="Comfortaa"/>
              <a:buNone/>
              <a:defRPr sz="1600">
                <a:latin typeface="Comfortaa"/>
                <a:ea typeface="Comfortaa"/>
                <a:cs typeface="Comfortaa"/>
                <a:sym typeface="Comfortaa"/>
              </a:defRPr>
            </a:lvl5pPr>
            <a:lvl6pPr lvl="5" algn="ctr" rtl="0">
              <a:lnSpc>
                <a:spcPct val="100000"/>
              </a:lnSpc>
              <a:spcBef>
                <a:spcPts val="0"/>
              </a:spcBef>
              <a:spcAft>
                <a:spcPts val="0"/>
              </a:spcAft>
              <a:buSzPts val="1600"/>
              <a:buFont typeface="Comfortaa"/>
              <a:buNone/>
              <a:defRPr sz="1600">
                <a:latin typeface="Comfortaa"/>
                <a:ea typeface="Comfortaa"/>
                <a:cs typeface="Comfortaa"/>
                <a:sym typeface="Comfortaa"/>
              </a:defRPr>
            </a:lvl6pPr>
            <a:lvl7pPr lvl="6" algn="ctr" rtl="0">
              <a:lnSpc>
                <a:spcPct val="100000"/>
              </a:lnSpc>
              <a:spcBef>
                <a:spcPts val="0"/>
              </a:spcBef>
              <a:spcAft>
                <a:spcPts val="0"/>
              </a:spcAft>
              <a:buSzPts val="1600"/>
              <a:buFont typeface="Comfortaa"/>
              <a:buNone/>
              <a:defRPr sz="1600">
                <a:latin typeface="Comfortaa"/>
                <a:ea typeface="Comfortaa"/>
                <a:cs typeface="Comfortaa"/>
                <a:sym typeface="Comfortaa"/>
              </a:defRPr>
            </a:lvl7pPr>
            <a:lvl8pPr lvl="7" algn="ctr" rtl="0">
              <a:lnSpc>
                <a:spcPct val="100000"/>
              </a:lnSpc>
              <a:spcBef>
                <a:spcPts val="0"/>
              </a:spcBef>
              <a:spcAft>
                <a:spcPts val="0"/>
              </a:spcAft>
              <a:buSzPts val="1600"/>
              <a:buFont typeface="Comfortaa"/>
              <a:buNone/>
              <a:defRPr sz="1600">
                <a:latin typeface="Comfortaa"/>
                <a:ea typeface="Comfortaa"/>
                <a:cs typeface="Comfortaa"/>
                <a:sym typeface="Comfortaa"/>
              </a:defRPr>
            </a:lvl8pPr>
            <a:lvl9pPr lvl="8" algn="ctr" rtl="0">
              <a:lnSpc>
                <a:spcPct val="100000"/>
              </a:lnSpc>
              <a:spcBef>
                <a:spcPts val="0"/>
              </a:spcBef>
              <a:spcAft>
                <a:spcPts val="0"/>
              </a:spcAft>
              <a:buSzPts val="1600"/>
              <a:buFont typeface="Comfortaa"/>
              <a:buNone/>
              <a:defRPr sz="1600">
                <a:latin typeface="Comfortaa"/>
                <a:ea typeface="Comfortaa"/>
                <a:cs typeface="Comfortaa"/>
                <a:sym typeface="Comfortaa"/>
              </a:defRPr>
            </a:lvl9pPr>
          </a:lstStyle>
          <a:p>
            <a:endParaRPr/>
          </a:p>
        </p:txBody>
      </p:sp>
      <p:pic>
        <p:nvPicPr>
          <p:cNvPr id="278" name="Google Shape;278;p27"/>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79" name="Google Shape;279;p27"/>
          <p:cNvGrpSpPr/>
          <p:nvPr/>
        </p:nvGrpSpPr>
        <p:grpSpPr>
          <a:xfrm>
            <a:off x="0" y="1660400"/>
            <a:ext cx="9144335" cy="1954575"/>
            <a:chOff x="0" y="1629825"/>
            <a:chExt cx="7337775" cy="1954575"/>
          </a:xfrm>
        </p:grpSpPr>
        <p:cxnSp>
          <p:nvCxnSpPr>
            <p:cNvPr id="280" name="Google Shape;280;p27"/>
            <p:cNvCxnSpPr/>
            <p:nvPr/>
          </p:nvCxnSpPr>
          <p:spPr>
            <a:xfrm>
              <a:off x="0" y="1629825"/>
              <a:ext cx="3069300" cy="19545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81" name="Google Shape;281;p27"/>
            <p:cNvCxnSpPr/>
            <p:nvPr/>
          </p:nvCxnSpPr>
          <p:spPr>
            <a:xfrm flipH="1">
              <a:off x="3033975" y="2476500"/>
              <a:ext cx="4303800" cy="1107900"/>
            </a:xfrm>
            <a:prstGeom prst="curvedConnector3">
              <a:avLst>
                <a:gd name="adj1" fmla="val 50000"/>
              </a:avLst>
            </a:prstGeom>
            <a:noFill/>
            <a:ln w="28575" cap="flat" cmpd="sng">
              <a:solidFill>
                <a:schemeClr val="lt1"/>
              </a:solidFill>
              <a:prstDash val="dash"/>
              <a:round/>
              <a:headEnd type="none" w="med" len="med"/>
              <a:tailEnd type="none" w="med" len="med"/>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283"/>
        <p:cNvGrpSpPr/>
        <p:nvPr/>
      </p:nvGrpSpPr>
      <p:grpSpPr>
        <a:xfrm>
          <a:off x="0" y="0"/>
          <a:ext cx="0" cy="0"/>
          <a:chOff x="0" y="0"/>
          <a:chExt cx="0" cy="0"/>
        </a:xfrm>
      </p:grpSpPr>
      <p:pic>
        <p:nvPicPr>
          <p:cNvPr id="284" name="Google Shape;284;p28"/>
          <p:cNvPicPr preferRelativeResize="0"/>
          <p:nvPr/>
        </p:nvPicPr>
        <p:blipFill>
          <a:blip r:embed="rId2">
            <a:alphaModFix/>
          </a:blip>
          <a:stretch>
            <a:fillRect/>
          </a:stretch>
        </p:blipFill>
        <p:spPr>
          <a:xfrm>
            <a:off x="0" y="0"/>
            <a:ext cx="9144001" cy="5143496"/>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CUSTOM_7_1">
    <p:spTree>
      <p:nvGrpSpPr>
        <p:cNvPr id="1" name="Shape 285"/>
        <p:cNvGrpSpPr/>
        <p:nvPr/>
      </p:nvGrpSpPr>
      <p:grpSpPr>
        <a:xfrm>
          <a:off x="0" y="0"/>
          <a:ext cx="0" cy="0"/>
          <a:chOff x="0" y="0"/>
          <a:chExt cx="0" cy="0"/>
        </a:xfrm>
      </p:grpSpPr>
      <p:pic>
        <p:nvPicPr>
          <p:cNvPr id="286" name="Google Shape;286;p29"/>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87" name="Google Shape;287;p29"/>
          <p:cNvGrpSpPr/>
          <p:nvPr/>
        </p:nvGrpSpPr>
        <p:grpSpPr>
          <a:xfrm flipH="1">
            <a:off x="-175" y="-134800"/>
            <a:ext cx="9144335" cy="1954575"/>
            <a:chOff x="0" y="1629825"/>
            <a:chExt cx="7337775" cy="1954575"/>
          </a:xfrm>
        </p:grpSpPr>
        <p:cxnSp>
          <p:nvCxnSpPr>
            <p:cNvPr id="288" name="Google Shape;288;p29"/>
            <p:cNvCxnSpPr/>
            <p:nvPr/>
          </p:nvCxnSpPr>
          <p:spPr>
            <a:xfrm>
              <a:off x="0" y="1629825"/>
              <a:ext cx="3069300" cy="19545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89" name="Google Shape;289;p29"/>
            <p:cNvCxnSpPr/>
            <p:nvPr/>
          </p:nvCxnSpPr>
          <p:spPr>
            <a:xfrm flipH="1">
              <a:off x="3033975" y="2476500"/>
              <a:ext cx="4303800" cy="1107900"/>
            </a:xfrm>
            <a:prstGeom prst="curvedConnector3">
              <a:avLst>
                <a:gd name="adj1" fmla="val 50000"/>
              </a:avLst>
            </a:prstGeom>
            <a:noFill/>
            <a:ln w="28575" cap="flat" cmpd="sng">
              <a:solidFill>
                <a:schemeClr val="lt1"/>
              </a:solidFill>
              <a:prstDash val="dash"/>
              <a:round/>
              <a:headEnd type="none" w="med" len="med"/>
              <a:tailEnd type="none" w="med" len="med"/>
            </a:ln>
          </p:spPr>
        </p:cxnSp>
      </p:grpSp>
      <p:cxnSp>
        <p:nvCxnSpPr>
          <p:cNvPr id="290" name="Google Shape;290;p29"/>
          <p:cNvCxnSpPr/>
          <p:nvPr/>
        </p:nvCxnSpPr>
        <p:spPr>
          <a:xfrm>
            <a:off x="-121400" y="3532375"/>
            <a:ext cx="5022600" cy="17793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3">
  <p:cSld name="CUSTOM_7_1_1">
    <p:spTree>
      <p:nvGrpSpPr>
        <p:cNvPr id="1" name="Shape 291"/>
        <p:cNvGrpSpPr/>
        <p:nvPr/>
      </p:nvGrpSpPr>
      <p:grpSpPr>
        <a:xfrm>
          <a:off x="0" y="0"/>
          <a:ext cx="0" cy="0"/>
          <a:chOff x="0" y="0"/>
          <a:chExt cx="0" cy="0"/>
        </a:xfrm>
      </p:grpSpPr>
      <p:pic>
        <p:nvPicPr>
          <p:cNvPr id="292" name="Google Shape;292;p30"/>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93" name="Google Shape;293;p30"/>
          <p:cNvGrpSpPr/>
          <p:nvPr/>
        </p:nvGrpSpPr>
        <p:grpSpPr>
          <a:xfrm rot="10800000">
            <a:off x="-1880195" y="669155"/>
            <a:ext cx="12904395" cy="3805200"/>
            <a:chOff x="-1867070" y="-959950"/>
            <a:chExt cx="12904395" cy="3805200"/>
          </a:xfrm>
        </p:grpSpPr>
        <p:cxnSp>
          <p:nvCxnSpPr>
            <p:cNvPr id="294" name="Google Shape;294;p30"/>
            <p:cNvCxnSpPr/>
            <p:nvPr/>
          </p:nvCxnSpPr>
          <p:spPr>
            <a:xfrm rot="10800000" flipH="1">
              <a:off x="2407050" y="941750"/>
              <a:ext cx="4329900" cy="900"/>
            </a:xfrm>
            <a:prstGeom prst="straightConnector1">
              <a:avLst/>
            </a:prstGeom>
            <a:noFill/>
            <a:ln w="28575" cap="flat" cmpd="sng">
              <a:solidFill>
                <a:schemeClr val="lt1"/>
              </a:solidFill>
              <a:prstDash val="dash"/>
              <a:round/>
              <a:headEnd type="none" w="med" len="med"/>
              <a:tailEnd type="none" w="med" len="med"/>
            </a:ln>
          </p:spPr>
        </p:cxnSp>
        <p:cxnSp>
          <p:nvCxnSpPr>
            <p:cNvPr id="295" name="Google Shape;295;p30"/>
            <p:cNvCxnSpPr/>
            <p:nvPr/>
          </p:nvCxnSpPr>
          <p:spPr>
            <a:xfrm rot="10800000" flipH="1">
              <a:off x="-1867070" y="9426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296" name="Google Shape;296;p30"/>
            <p:cNvCxnSpPr/>
            <p:nvPr/>
          </p:nvCxnSpPr>
          <p:spPr>
            <a:xfrm rot="10800000" flipH="1">
              <a:off x="6790225" y="-9599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4">
  <p:cSld name="CUSTOM_7_1_1_1">
    <p:spTree>
      <p:nvGrpSpPr>
        <p:cNvPr id="1" name="Shape 297"/>
        <p:cNvGrpSpPr/>
        <p:nvPr/>
      </p:nvGrpSpPr>
      <p:grpSpPr>
        <a:xfrm>
          <a:off x="0" y="0"/>
          <a:ext cx="0" cy="0"/>
          <a:chOff x="0" y="0"/>
          <a:chExt cx="0" cy="0"/>
        </a:xfrm>
      </p:grpSpPr>
      <p:pic>
        <p:nvPicPr>
          <p:cNvPr id="298" name="Google Shape;298;p31"/>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299" name="Google Shape;299;p31"/>
          <p:cNvCxnSpPr/>
          <p:nvPr/>
        </p:nvCxnSpPr>
        <p:spPr>
          <a:xfrm rot="-5400000">
            <a:off x="5611650" y="1802125"/>
            <a:ext cx="5203500" cy="14853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300" name="Google Shape;300;p31"/>
          <p:cNvCxnSpPr/>
          <p:nvPr/>
        </p:nvCxnSpPr>
        <p:spPr>
          <a:xfrm rot="5400000" flipH="1">
            <a:off x="-1030550" y="1535125"/>
            <a:ext cx="4607700" cy="26151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0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sp>
        <p:nvSpPr>
          <p:cNvPr id="33" name="Google Shape;33;p6"/>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pic>
        <p:nvPicPr>
          <p:cNvPr id="34" name="Google Shape;34;p6"/>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35" name="Google Shape;35;p6"/>
          <p:cNvGrpSpPr/>
          <p:nvPr/>
        </p:nvGrpSpPr>
        <p:grpSpPr>
          <a:xfrm>
            <a:off x="2504660" y="1133688"/>
            <a:ext cx="4134677" cy="221374"/>
            <a:chOff x="729050" y="223975"/>
            <a:chExt cx="6133625" cy="328400"/>
          </a:xfrm>
        </p:grpSpPr>
        <p:sp>
          <p:nvSpPr>
            <p:cNvPr id="36" name="Google Shape;36;p6"/>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37;p6"/>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38;p6"/>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39;p6"/>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40;p6"/>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41;p6"/>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42;p6"/>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43;p6"/>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44;p6"/>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9738455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1376986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
        <p:cNvGrpSpPr/>
        <p:nvPr/>
      </p:nvGrpSpPr>
      <p:grpSpPr>
        <a:xfrm>
          <a:off x="0" y="0"/>
          <a:ext cx="0" cy="0"/>
          <a:chOff x="0" y="0"/>
          <a:chExt cx="0" cy="0"/>
        </a:xfrm>
      </p:grpSpPr>
      <p:sp>
        <p:nvSpPr>
          <p:cNvPr id="46" name="Google Shape;46;p7"/>
          <p:cNvSpPr txBox="1">
            <a:spLocks noGrp="1"/>
          </p:cNvSpPr>
          <p:nvPr>
            <p:ph type="title"/>
          </p:nvPr>
        </p:nvSpPr>
        <p:spPr>
          <a:xfrm>
            <a:off x="2349513" y="2030413"/>
            <a:ext cx="4488600" cy="5760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7" name="Google Shape;47;p7"/>
          <p:cNvSpPr txBox="1">
            <a:spLocks noGrp="1"/>
          </p:cNvSpPr>
          <p:nvPr>
            <p:ph type="body" idx="1"/>
          </p:nvPr>
        </p:nvSpPr>
        <p:spPr>
          <a:xfrm>
            <a:off x="2349513" y="2793438"/>
            <a:ext cx="4488600" cy="11706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pic>
        <p:nvPicPr>
          <p:cNvPr id="48" name="Google Shape;48;p7"/>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49" name="Google Shape;49;p7"/>
          <p:cNvCxnSpPr/>
          <p:nvPr/>
        </p:nvCxnSpPr>
        <p:spPr>
          <a:xfrm>
            <a:off x="-111400" y="3391105"/>
            <a:ext cx="6293400" cy="1803300"/>
          </a:xfrm>
          <a:prstGeom prst="curvedConnector3">
            <a:avLst>
              <a:gd name="adj1" fmla="val 50000"/>
            </a:avLst>
          </a:prstGeom>
          <a:noFill/>
          <a:ln w="28575" cap="flat" cmpd="sng">
            <a:solidFill>
              <a:schemeClr val="lt1"/>
            </a:solidFill>
            <a:prstDash val="dash"/>
            <a:round/>
            <a:headEnd type="none" w="med" len="med"/>
            <a:tailEnd type="none" w="med" len="med"/>
          </a:ln>
        </p:spPr>
      </p:cxnSp>
      <p:grpSp>
        <p:nvGrpSpPr>
          <p:cNvPr id="50" name="Google Shape;50;p7"/>
          <p:cNvGrpSpPr/>
          <p:nvPr/>
        </p:nvGrpSpPr>
        <p:grpSpPr>
          <a:xfrm>
            <a:off x="-1867070" y="-959950"/>
            <a:ext cx="12904395" cy="3805200"/>
            <a:chOff x="-1867070" y="-959950"/>
            <a:chExt cx="12904395" cy="3805200"/>
          </a:xfrm>
        </p:grpSpPr>
        <p:cxnSp>
          <p:nvCxnSpPr>
            <p:cNvPr id="51" name="Google Shape;51;p7"/>
            <p:cNvCxnSpPr/>
            <p:nvPr/>
          </p:nvCxnSpPr>
          <p:spPr>
            <a:xfrm rot="10800000" flipH="1">
              <a:off x="2407050" y="941750"/>
              <a:ext cx="4329900" cy="900"/>
            </a:xfrm>
            <a:prstGeom prst="straightConnector1">
              <a:avLst/>
            </a:prstGeom>
            <a:noFill/>
            <a:ln w="28575" cap="flat" cmpd="sng">
              <a:solidFill>
                <a:schemeClr val="lt1"/>
              </a:solidFill>
              <a:prstDash val="dash"/>
              <a:round/>
              <a:headEnd type="none" w="med" len="med"/>
              <a:tailEnd type="none" w="med" len="med"/>
            </a:ln>
          </p:spPr>
        </p:cxnSp>
        <p:cxnSp>
          <p:nvCxnSpPr>
            <p:cNvPr id="52" name="Google Shape;52;p7"/>
            <p:cNvCxnSpPr/>
            <p:nvPr/>
          </p:nvCxnSpPr>
          <p:spPr>
            <a:xfrm rot="10800000" flipH="1">
              <a:off x="-1867070" y="9426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53" name="Google Shape;53;p7"/>
            <p:cNvCxnSpPr/>
            <p:nvPr/>
          </p:nvCxnSpPr>
          <p:spPr>
            <a:xfrm rot="10800000" flipH="1">
              <a:off x="6790225" y="-959950"/>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4"/>
        <p:cNvGrpSpPr/>
        <p:nvPr/>
      </p:nvGrpSpPr>
      <p:grpSpPr>
        <a:xfrm>
          <a:off x="0" y="0"/>
          <a:ext cx="0" cy="0"/>
          <a:chOff x="0" y="0"/>
          <a:chExt cx="0" cy="0"/>
        </a:xfrm>
      </p:grpSpPr>
      <p:pic>
        <p:nvPicPr>
          <p:cNvPr id="55" name="Google Shape;55;p8"/>
          <p:cNvPicPr preferRelativeResize="0"/>
          <p:nvPr/>
        </p:nvPicPr>
        <p:blipFill>
          <a:blip r:embed="rId2">
            <a:alphaModFix/>
          </a:blip>
          <a:stretch>
            <a:fillRect/>
          </a:stretch>
        </p:blipFill>
        <p:spPr>
          <a:xfrm>
            <a:off x="0" y="0"/>
            <a:ext cx="9144001" cy="5143496"/>
          </a:xfrm>
          <a:prstGeom prst="rect">
            <a:avLst/>
          </a:prstGeom>
          <a:noFill/>
          <a:ln>
            <a:noFill/>
          </a:ln>
        </p:spPr>
      </p:pic>
      <p:sp>
        <p:nvSpPr>
          <p:cNvPr id="56" name="Google Shape;5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
        <p:cNvGrpSpPr/>
        <p:nvPr/>
      </p:nvGrpSpPr>
      <p:grpSpPr>
        <a:xfrm>
          <a:off x="0" y="0"/>
          <a:ext cx="0" cy="0"/>
          <a:chOff x="0" y="0"/>
          <a:chExt cx="0" cy="0"/>
        </a:xfrm>
      </p:grpSpPr>
      <p:pic>
        <p:nvPicPr>
          <p:cNvPr id="58" name="Google Shape;58;p9"/>
          <p:cNvPicPr preferRelativeResize="0"/>
          <p:nvPr/>
        </p:nvPicPr>
        <p:blipFill>
          <a:blip r:embed="rId2">
            <a:alphaModFix/>
          </a:blip>
          <a:stretch>
            <a:fillRect/>
          </a:stretch>
        </p:blipFill>
        <p:spPr>
          <a:xfrm>
            <a:off x="0" y="0"/>
            <a:ext cx="9144001" cy="5143496"/>
          </a:xfrm>
          <a:prstGeom prst="rect">
            <a:avLst/>
          </a:prstGeom>
          <a:noFill/>
          <a:ln>
            <a:noFill/>
          </a:ln>
        </p:spPr>
      </p:pic>
      <p:sp>
        <p:nvSpPr>
          <p:cNvPr id="59" name="Google Shape;5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0" name="Google Shape;6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61" name="Google Shape;6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30200">
              <a:spcBef>
                <a:spcPts val="0"/>
              </a:spcBef>
              <a:spcAft>
                <a:spcPts val="0"/>
              </a:spcAft>
              <a:buSzPts val="1600"/>
              <a:buChar char="●"/>
              <a:defRPr/>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2"/>
        <p:cNvGrpSpPr/>
        <p:nvPr/>
      </p:nvGrpSpPr>
      <p:grpSpPr>
        <a:xfrm>
          <a:off x="0" y="0"/>
          <a:ext cx="0" cy="0"/>
          <a:chOff x="0" y="0"/>
          <a:chExt cx="0" cy="0"/>
        </a:xfrm>
      </p:grpSpPr>
      <p:sp>
        <p:nvSpPr>
          <p:cNvPr id="63" name="Google Shape;63;p10"/>
          <p:cNvSpPr txBox="1">
            <a:spLocks noGrp="1"/>
          </p:cNvSpPr>
          <p:nvPr>
            <p:ph type="title"/>
          </p:nvPr>
        </p:nvSpPr>
        <p:spPr>
          <a:xfrm>
            <a:off x="713250" y="3696625"/>
            <a:ext cx="2926200" cy="702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4"/>
        <p:cNvGrpSpPr/>
        <p:nvPr/>
      </p:nvGrpSpPr>
      <p:grpSpPr>
        <a:xfrm>
          <a:off x="0" y="0"/>
          <a:ext cx="0" cy="0"/>
          <a:chOff x="0" y="0"/>
          <a:chExt cx="0" cy="0"/>
        </a:xfrm>
      </p:grpSpPr>
      <p:pic>
        <p:nvPicPr>
          <p:cNvPr id="65" name="Google Shape;65;p11"/>
          <p:cNvPicPr preferRelativeResize="0"/>
          <p:nvPr/>
        </p:nvPicPr>
        <p:blipFill>
          <a:blip r:embed="rId2">
            <a:alphaModFix/>
          </a:blip>
          <a:stretch>
            <a:fillRect/>
          </a:stretch>
        </p:blipFill>
        <p:spPr>
          <a:xfrm>
            <a:off x="0" y="0"/>
            <a:ext cx="9144001" cy="5143496"/>
          </a:xfrm>
          <a:prstGeom prst="rect">
            <a:avLst/>
          </a:prstGeom>
          <a:noFill/>
          <a:ln>
            <a:noFill/>
          </a:ln>
        </p:spPr>
      </p:pic>
      <p:sp>
        <p:nvSpPr>
          <p:cNvPr id="66" name="Google Shape;66;p11"/>
          <p:cNvSpPr txBox="1">
            <a:spLocks noGrp="1"/>
          </p:cNvSpPr>
          <p:nvPr>
            <p:ph type="title" hasCustomPrompt="1"/>
          </p:nvPr>
        </p:nvSpPr>
        <p:spPr>
          <a:xfrm>
            <a:off x="1896375" y="1437988"/>
            <a:ext cx="5351100" cy="149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7" name="Google Shape;67;p11"/>
          <p:cNvSpPr txBox="1">
            <a:spLocks noGrp="1"/>
          </p:cNvSpPr>
          <p:nvPr>
            <p:ph type="body" idx="1"/>
          </p:nvPr>
        </p:nvSpPr>
        <p:spPr>
          <a:xfrm>
            <a:off x="1896375" y="3092551"/>
            <a:ext cx="5351100" cy="582000"/>
          </a:xfrm>
          <a:prstGeom prst="rect">
            <a:avLst/>
          </a:prstGeom>
        </p:spPr>
        <p:txBody>
          <a:bodyPr spcFirstLastPara="1" wrap="square" lIns="91425" tIns="91425" rIns="91425" bIns="91425" anchor="ctr" anchorCtr="0">
            <a:noAutofit/>
          </a:bodyPr>
          <a:lstStyle>
            <a:lvl1pPr marL="457200" lvl="0" indent="-330200" algn="ctr">
              <a:lnSpc>
                <a:spcPct val="100000"/>
              </a:lnSpc>
              <a:spcBef>
                <a:spcPts val="0"/>
              </a:spcBef>
              <a:spcAft>
                <a:spcPts val="0"/>
              </a:spcAft>
              <a:buSzPts val="1600"/>
              <a:buChar char="●"/>
              <a:defRPr/>
            </a:lvl1pPr>
            <a:lvl2pPr marL="914400" lvl="1" indent="-330200" algn="ctr">
              <a:spcBef>
                <a:spcPts val="0"/>
              </a:spcBef>
              <a:spcAft>
                <a:spcPts val="0"/>
              </a:spcAft>
              <a:buSzPts val="1600"/>
              <a:buChar char="○"/>
              <a:defRPr/>
            </a:lvl2pPr>
            <a:lvl3pPr marL="1371600" lvl="2" indent="-330200" algn="ctr">
              <a:spcBef>
                <a:spcPts val="1600"/>
              </a:spcBef>
              <a:spcAft>
                <a:spcPts val="0"/>
              </a:spcAft>
              <a:buSzPts val="1600"/>
              <a:buChar char="■"/>
              <a:defRPr/>
            </a:lvl3pPr>
            <a:lvl4pPr marL="1828800" lvl="3" indent="-330200" algn="ctr">
              <a:spcBef>
                <a:spcPts val="1600"/>
              </a:spcBef>
              <a:spcAft>
                <a:spcPts val="0"/>
              </a:spcAft>
              <a:buSzPts val="1600"/>
              <a:buChar char="●"/>
              <a:defRPr/>
            </a:lvl4pPr>
            <a:lvl5pPr marL="2286000" lvl="4" indent="-330200" algn="ctr">
              <a:spcBef>
                <a:spcPts val="1600"/>
              </a:spcBef>
              <a:spcAft>
                <a:spcPts val="0"/>
              </a:spcAft>
              <a:buSzPts val="1600"/>
              <a:buChar char="○"/>
              <a:defRPr/>
            </a:lvl5pPr>
            <a:lvl6pPr marL="2743200" lvl="5" indent="-330200" algn="ctr">
              <a:spcBef>
                <a:spcPts val="1600"/>
              </a:spcBef>
              <a:spcAft>
                <a:spcPts val="0"/>
              </a:spcAft>
              <a:buSzPts val="1600"/>
              <a:buChar char="■"/>
              <a:defRPr/>
            </a:lvl6pPr>
            <a:lvl7pPr marL="3200400" lvl="6" indent="-330200" algn="ctr">
              <a:spcBef>
                <a:spcPts val="1600"/>
              </a:spcBef>
              <a:spcAft>
                <a:spcPts val="0"/>
              </a:spcAft>
              <a:buSzPts val="1600"/>
              <a:buChar char="●"/>
              <a:defRPr/>
            </a:lvl7pPr>
            <a:lvl8pPr marL="3657600" lvl="7" indent="-330200" algn="ctr">
              <a:spcBef>
                <a:spcPts val="1600"/>
              </a:spcBef>
              <a:spcAft>
                <a:spcPts val="0"/>
              </a:spcAft>
              <a:buSzPts val="1600"/>
              <a:buChar char="○"/>
              <a:defRPr/>
            </a:lvl8pPr>
            <a:lvl9pPr marL="4114800" lvl="8" indent="-330200" algn="ctr">
              <a:spcBef>
                <a:spcPts val="1600"/>
              </a:spcBef>
              <a:spcAft>
                <a:spcPts val="1600"/>
              </a:spcAft>
              <a:buSzPts val="1600"/>
              <a:buChar char="■"/>
              <a:defRPr/>
            </a:lvl9pPr>
          </a:lstStyle>
          <a:p>
            <a:endParaRPr/>
          </a:p>
        </p:txBody>
      </p:sp>
      <p:cxnSp>
        <p:nvCxnSpPr>
          <p:cNvPr id="68" name="Google Shape;68;p11"/>
          <p:cNvCxnSpPr/>
          <p:nvPr/>
        </p:nvCxnSpPr>
        <p:spPr>
          <a:xfrm>
            <a:off x="0" y="3231450"/>
            <a:ext cx="7330800" cy="19827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69" name="Google Shape;69;p11"/>
          <p:cNvCxnSpPr/>
          <p:nvPr/>
        </p:nvCxnSpPr>
        <p:spPr>
          <a:xfrm rot="-5400000" flipH="1">
            <a:off x="5411600" y="1559300"/>
            <a:ext cx="5291700" cy="19050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70" name="Google Shape;70;p11"/>
          <p:cNvCxnSpPr/>
          <p:nvPr/>
        </p:nvCxnSpPr>
        <p:spPr>
          <a:xfrm rot="10800000" flipH="1">
            <a:off x="0" y="-63481"/>
            <a:ext cx="4861200" cy="16968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FFE798"/>
            </a:gs>
            <a:gs pos="100000">
              <a:srgbClr val="CFB788"/>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50" y="539500"/>
            <a:ext cx="7717500" cy="572700"/>
          </a:xfrm>
          <a:prstGeom prst="rect">
            <a:avLst/>
          </a:prstGeom>
          <a:noFill/>
          <a:ln>
            <a:noFill/>
          </a:ln>
          <a:effectLst>
            <a:outerShdw dist="19050" algn="bl" rotWithShape="0">
              <a:srgbClr val="D25F4B"/>
            </a:outerShdw>
          </a:effectLst>
        </p:spPr>
        <p:txBody>
          <a:bodyPr spcFirstLastPara="1" wrap="square" lIns="91425" tIns="91425" rIns="91425" bIns="91425" anchor="ctr" anchorCtr="0">
            <a:noAutofit/>
          </a:bodyPr>
          <a:lstStyle>
            <a:lvl1pPr lvl="0"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1pPr>
            <a:lvl2pPr lvl="1"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2pPr>
            <a:lvl3pPr lvl="2"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3pPr>
            <a:lvl4pPr lvl="3"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4pPr>
            <a:lvl5pPr lvl="4"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5pPr>
            <a:lvl6pPr lvl="5"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6pPr>
            <a:lvl7pPr lvl="6"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7pPr>
            <a:lvl8pPr lvl="7"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8pPr>
            <a:lvl9pPr lvl="8"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9pPr>
          </a:lstStyle>
          <a:p>
            <a:endParaRPr/>
          </a:p>
        </p:txBody>
      </p:sp>
      <p:sp>
        <p:nvSpPr>
          <p:cNvPr id="7" name="Google Shape;7;p1"/>
          <p:cNvSpPr txBox="1">
            <a:spLocks noGrp="1"/>
          </p:cNvSpPr>
          <p:nvPr>
            <p:ph type="body" idx="1"/>
          </p:nvPr>
        </p:nvSpPr>
        <p:spPr>
          <a:xfrm>
            <a:off x="713250" y="1246950"/>
            <a:ext cx="7717500" cy="3357000"/>
          </a:xfrm>
          <a:prstGeom prst="rect">
            <a:avLst/>
          </a:prstGeom>
          <a:noFill/>
          <a:ln>
            <a:noFill/>
          </a:ln>
        </p:spPr>
        <p:txBody>
          <a:bodyPr spcFirstLastPara="1" wrap="square" lIns="91425" tIns="91425" rIns="91425" bIns="91425" anchor="ctr" anchorCtr="0">
            <a:noAutofit/>
          </a:bodyPr>
          <a:lstStyle>
            <a:lvl1pPr marL="457200" lvl="0" indent="-330200">
              <a:lnSpc>
                <a:spcPct val="115000"/>
              </a:lnSpc>
              <a:spcBef>
                <a:spcPts val="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1pPr>
            <a:lvl2pPr marL="914400" lvl="1"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2pPr>
            <a:lvl3pPr marL="1371600" lvl="2"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3pPr>
            <a:lvl4pPr marL="1828800" lvl="3"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4pPr>
            <a:lvl5pPr marL="2286000" lvl="4"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5pPr>
            <a:lvl6pPr marL="2743200" lvl="5"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6pPr>
            <a:lvl7pPr marL="3200400" lvl="6"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7pPr>
            <a:lvl8pPr marL="3657600" lvl="7" indent="-330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8pPr>
            <a:lvl9pPr marL="4114800" lvl="8" indent="-330200">
              <a:lnSpc>
                <a:spcPct val="115000"/>
              </a:lnSpc>
              <a:spcBef>
                <a:spcPts val="1600"/>
              </a:spcBef>
              <a:spcAft>
                <a:spcPts val="1600"/>
              </a:spcAft>
              <a:buClr>
                <a:schemeClr val="dk1"/>
              </a:buClr>
              <a:buSzPts val="1600"/>
              <a:buFont typeface="Comfortaa"/>
              <a:buChar char="■"/>
              <a:defRPr sz="1600">
                <a:solidFill>
                  <a:schemeClr val="dk1"/>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01"/>
        <p:cNvGrpSpPr/>
        <p:nvPr/>
      </p:nvGrpSpPr>
      <p:grpSpPr>
        <a:xfrm>
          <a:off x="0" y="0"/>
          <a:ext cx="0" cy="0"/>
          <a:chOff x="0" y="0"/>
          <a:chExt cx="0" cy="0"/>
        </a:xfrm>
      </p:grpSpPr>
      <p:sp>
        <p:nvSpPr>
          <p:cNvPr id="302" name="Google Shape;302;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03" name="Google Shape;303;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996534920"/>
      </p:ext>
    </p:extLst>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nIyR8_E_ooZDceezyER7vmYJTSAgqRhL1nXigdjw2Iw/copy" TargetMode="External"/><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7.xml"/><Relationship Id="rId1" Type="http://schemas.openxmlformats.org/officeDocument/2006/relationships/slideLayout" Target="../slideLayouts/slideLayout3.xml"/><Relationship Id="rId5" Type="http://schemas.openxmlformats.org/officeDocument/2006/relationships/image" Target="../media/image11.png"/><Relationship Id="rId4" Type="http://schemas.openxmlformats.org/officeDocument/2006/relationships/image" Target="../media/image10.png"/></Relationships>
</file>

<file path=ppt/slides/_rels/slide28.xml.rels><?xml version="1.0" encoding="UTF-8" standalone="yes"?>
<Relationships xmlns="http://schemas.openxmlformats.org/package/2006/relationships"><Relationship Id="rId3" Type="http://schemas.openxmlformats.org/officeDocument/2006/relationships/hyperlink" Target="https://fonts.google.com/specimen/Lobster" TargetMode="External"/><Relationship Id="rId2" Type="http://schemas.openxmlformats.org/officeDocument/2006/relationships/notesSlide" Target="../notesSlides/notesSlide28.xml"/><Relationship Id="rId1" Type="http://schemas.openxmlformats.org/officeDocument/2006/relationships/slideLayout" Target="../slideLayouts/slideLayout29.xml"/><Relationship Id="rId4" Type="http://schemas.openxmlformats.org/officeDocument/2006/relationships/hyperlink" Target="https://fonts.google.com/specimen/Comfortaa"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2.xml"/><Relationship Id="rId1" Type="http://schemas.openxmlformats.org/officeDocument/2006/relationships/slideLayout" Target="../slideLayouts/slideLayout30.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cxnSp>
        <p:nvCxnSpPr>
          <p:cNvPr id="309" name="Google Shape;309;p34"/>
          <p:cNvCxnSpPr/>
          <p:nvPr/>
        </p:nvCxnSpPr>
        <p:spPr>
          <a:xfrm rot="10800000" flipH="1">
            <a:off x="-111400" y="-45550"/>
            <a:ext cx="6293400" cy="1803300"/>
          </a:xfrm>
          <a:prstGeom prst="curvedConnector3">
            <a:avLst>
              <a:gd name="adj1" fmla="val 50000"/>
            </a:avLst>
          </a:prstGeom>
          <a:noFill/>
          <a:ln w="28575" cap="flat" cmpd="sng">
            <a:solidFill>
              <a:schemeClr val="lt1"/>
            </a:solidFill>
            <a:prstDash val="dash"/>
            <a:round/>
            <a:headEnd type="none" w="med" len="med"/>
            <a:tailEnd type="none" w="med" len="med"/>
          </a:ln>
        </p:spPr>
      </p:cxnSp>
      <p:grpSp>
        <p:nvGrpSpPr>
          <p:cNvPr id="310" name="Google Shape;310;p34"/>
          <p:cNvGrpSpPr/>
          <p:nvPr/>
        </p:nvGrpSpPr>
        <p:grpSpPr>
          <a:xfrm>
            <a:off x="7509838" y="200381"/>
            <a:ext cx="1556131" cy="1518484"/>
            <a:chOff x="1125475" y="238125"/>
            <a:chExt cx="5321925" cy="5193175"/>
          </a:xfrm>
        </p:grpSpPr>
        <p:sp>
          <p:nvSpPr>
            <p:cNvPr id="311" name="Google Shape;311;p34"/>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312" name="Google Shape;312;p34"/>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313" name="Google Shape;313;p34"/>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314" name="Google Shape;314;p34"/>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315" name="Google Shape;315;p34"/>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grpSp>
      <p:sp>
        <p:nvSpPr>
          <p:cNvPr id="316" name="Google Shape;316;p34"/>
          <p:cNvSpPr/>
          <p:nvPr/>
        </p:nvSpPr>
        <p:spPr>
          <a:xfrm>
            <a:off x="561325" y="335850"/>
            <a:ext cx="3622500" cy="4471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17" name="Google Shape;317;p34"/>
          <p:cNvGrpSpPr/>
          <p:nvPr/>
        </p:nvGrpSpPr>
        <p:grpSpPr>
          <a:xfrm>
            <a:off x="-1867070" y="2303605"/>
            <a:ext cx="12904395" cy="3805200"/>
            <a:chOff x="-1867070" y="2303605"/>
            <a:chExt cx="12904395" cy="3805200"/>
          </a:xfrm>
        </p:grpSpPr>
        <p:cxnSp>
          <p:nvCxnSpPr>
            <p:cNvPr id="318" name="Google Shape;318;p34"/>
            <p:cNvCxnSpPr/>
            <p:nvPr/>
          </p:nvCxnSpPr>
          <p:spPr>
            <a:xfrm>
              <a:off x="2407050" y="4206205"/>
              <a:ext cx="4329900" cy="900"/>
            </a:xfrm>
            <a:prstGeom prst="straightConnector1">
              <a:avLst/>
            </a:prstGeom>
            <a:noFill/>
            <a:ln w="28575" cap="flat" cmpd="sng">
              <a:solidFill>
                <a:schemeClr val="lt1"/>
              </a:solidFill>
              <a:prstDash val="dash"/>
              <a:round/>
              <a:headEnd type="none" w="med" len="med"/>
              <a:tailEnd type="none" w="med" len="med"/>
            </a:ln>
          </p:spPr>
        </p:cxnSp>
        <p:cxnSp>
          <p:nvCxnSpPr>
            <p:cNvPr id="319" name="Google Shape;319;p34"/>
            <p:cNvCxnSpPr/>
            <p:nvPr/>
          </p:nvCxnSpPr>
          <p:spPr>
            <a:xfrm>
              <a:off x="-1867070" y="2303605"/>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320" name="Google Shape;320;p34"/>
            <p:cNvCxnSpPr/>
            <p:nvPr/>
          </p:nvCxnSpPr>
          <p:spPr>
            <a:xfrm>
              <a:off x="6790225" y="4206205"/>
              <a:ext cx="4247100" cy="1902600"/>
            </a:xfrm>
            <a:prstGeom prst="curvedConnector3">
              <a:avLst>
                <a:gd name="adj1" fmla="val 50000"/>
              </a:avLst>
            </a:prstGeom>
            <a:noFill/>
            <a:ln w="28575" cap="flat" cmpd="sng">
              <a:solidFill>
                <a:schemeClr val="lt1"/>
              </a:solidFill>
              <a:prstDash val="dash"/>
              <a:round/>
              <a:headEnd type="none" w="med" len="med"/>
              <a:tailEnd type="none" w="med" len="med"/>
            </a:ln>
          </p:spPr>
        </p:cxnSp>
      </p:grpSp>
      <p:pic>
        <p:nvPicPr>
          <p:cNvPr id="321" name="Google Shape;321;p34"/>
          <p:cNvPicPr preferRelativeResize="0"/>
          <p:nvPr/>
        </p:nvPicPr>
        <p:blipFill rotWithShape="1">
          <a:blip r:embed="rId3">
            <a:alphaModFix/>
          </a:blip>
          <a:srcRect l="2939" t="4373" r="4330" b="12328"/>
          <a:stretch/>
        </p:blipFill>
        <p:spPr>
          <a:xfrm>
            <a:off x="741804" y="525104"/>
            <a:ext cx="3261346" cy="4092983"/>
          </a:xfrm>
          <a:prstGeom prst="rect">
            <a:avLst/>
          </a:prstGeom>
          <a:noFill/>
          <a:ln w="28575" cap="flat" cmpd="sng">
            <a:solidFill>
              <a:schemeClr val="dk2"/>
            </a:solidFill>
            <a:prstDash val="solid"/>
            <a:round/>
            <a:headEnd type="none" w="sm" len="sm"/>
            <a:tailEnd type="none" w="sm" len="sm"/>
          </a:ln>
        </p:spPr>
      </p:pic>
      <p:sp>
        <p:nvSpPr>
          <p:cNvPr id="322" name="Google Shape;322;p34"/>
          <p:cNvSpPr txBox="1">
            <a:spLocks noGrp="1"/>
          </p:cNvSpPr>
          <p:nvPr>
            <p:ph type="ctrTitle"/>
          </p:nvPr>
        </p:nvSpPr>
        <p:spPr>
          <a:xfrm>
            <a:off x="4370770" y="946963"/>
            <a:ext cx="4090500" cy="219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Ancient History Lesson</a:t>
            </a:r>
            <a:endParaRPr dirty="0"/>
          </a:p>
        </p:txBody>
      </p:sp>
      <p:sp>
        <p:nvSpPr>
          <p:cNvPr id="323" name="Google Shape;323;p34"/>
          <p:cNvSpPr txBox="1">
            <a:spLocks noGrp="1"/>
          </p:cNvSpPr>
          <p:nvPr>
            <p:ph type="subTitle" idx="1"/>
          </p:nvPr>
        </p:nvSpPr>
        <p:spPr>
          <a:xfrm>
            <a:off x="4777720" y="3310738"/>
            <a:ext cx="3276600" cy="6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dirty="0"/>
          </a:p>
        </p:txBody>
      </p:sp>
      <p:grpSp>
        <p:nvGrpSpPr>
          <p:cNvPr id="324" name="Google Shape;324;p34"/>
          <p:cNvGrpSpPr/>
          <p:nvPr/>
        </p:nvGrpSpPr>
        <p:grpSpPr>
          <a:xfrm>
            <a:off x="4655363" y="3029163"/>
            <a:ext cx="3521314" cy="221374"/>
            <a:chOff x="729050" y="223975"/>
            <a:chExt cx="6133625" cy="328400"/>
          </a:xfrm>
        </p:grpSpPr>
        <p:sp>
          <p:nvSpPr>
            <p:cNvPr id="325" name="Google Shape;325;p34"/>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 name="Google Shape;326;p34"/>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 name="Google Shape;327;p34"/>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34"/>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 name="Google Shape;329;p34"/>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 name="Google Shape;330;p34"/>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 name="Google Shape;331;p34"/>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 name="Google Shape;332;p34"/>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 name="Google Shape;333;p34"/>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98"/>
        <p:cNvGrpSpPr/>
        <p:nvPr/>
      </p:nvGrpSpPr>
      <p:grpSpPr>
        <a:xfrm>
          <a:off x="0" y="0"/>
          <a:ext cx="0" cy="0"/>
          <a:chOff x="0" y="0"/>
          <a:chExt cx="0" cy="0"/>
        </a:xfrm>
      </p:grpSpPr>
      <p:sp>
        <p:nvSpPr>
          <p:cNvPr id="599" name="Google Shape;599;p44"/>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Graphic</a:t>
            </a:r>
            <a:endParaRPr dirty="0"/>
          </a:p>
        </p:txBody>
      </p:sp>
      <p:pic>
        <p:nvPicPr>
          <p:cNvPr id="600" name="Google Shape;600;p44">
            <a:hlinkClick r:id="rId3"/>
          </p:cNvPr>
          <p:cNvPicPr preferRelativeResize="0"/>
          <p:nvPr/>
        </p:nvPicPr>
        <p:blipFill>
          <a:blip r:embed="rId4">
            <a:alphaModFix/>
          </a:blip>
          <a:stretch>
            <a:fillRect/>
          </a:stretch>
        </p:blipFill>
        <p:spPr>
          <a:xfrm>
            <a:off x="900300" y="1343275"/>
            <a:ext cx="4417551" cy="2731500"/>
          </a:xfrm>
          <a:prstGeom prst="rect">
            <a:avLst/>
          </a:prstGeom>
          <a:noFill/>
          <a:ln>
            <a:noFill/>
          </a:ln>
        </p:spPr>
      </p:pic>
      <p:sp>
        <p:nvSpPr>
          <p:cNvPr id="601" name="Google Shape;601;p44"/>
          <p:cNvSpPr txBox="1"/>
          <p:nvPr/>
        </p:nvSpPr>
        <p:spPr>
          <a:xfrm>
            <a:off x="1061275" y="4074775"/>
            <a:ext cx="4095600" cy="46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Comfortaa"/>
                <a:ea typeface="Comfortaa"/>
                <a:cs typeface="Comfortaa"/>
                <a:sym typeface="Comfortaa"/>
              </a:rPr>
              <a:t>To modify this graph, click on it, follow the link, change the data and paste the new graph here</a:t>
            </a:r>
            <a:endParaRPr sz="1200" dirty="0">
              <a:solidFill>
                <a:schemeClr val="dk1"/>
              </a:solidFill>
              <a:latin typeface="Comfortaa"/>
              <a:ea typeface="Comfortaa"/>
              <a:cs typeface="Comfortaa"/>
              <a:sym typeface="Comfortaa"/>
            </a:endParaRPr>
          </a:p>
        </p:txBody>
      </p:sp>
      <p:cxnSp>
        <p:nvCxnSpPr>
          <p:cNvPr id="602" name="Google Shape;602;p44"/>
          <p:cNvCxnSpPr/>
          <p:nvPr/>
        </p:nvCxnSpPr>
        <p:spPr>
          <a:xfrm>
            <a:off x="5827500" y="1532275"/>
            <a:ext cx="540900" cy="0"/>
          </a:xfrm>
          <a:prstGeom prst="straightConnector1">
            <a:avLst/>
          </a:prstGeom>
          <a:noFill/>
          <a:ln w="28575" cap="flat" cmpd="sng">
            <a:solidFill>
              <a:schemeClr val="dk2"/>
            </a:solidFill>
            <a:prstDash val="dash"/>
            <a:round/>
            <a:headEnd type="none" w="med" len="med"/>
            <a:tailEnd type="none" w="med" len="med"/>
          </a:ln>
        </p:spPr>
      </p:cxnSp>
      <p:sp>
        <p:nvSpPr>
          <p:cNvPr id="603" name="Google Shape;603;p44"/>
          <p:cNvSpPr txBox="1"/>
          <p:nvPr/>
        </p:nvSpPr>
        <p:spPr>
          <a:xfrm>
            <a:off x="6462150" y="1343275"/>
            <a:ext cx="1968600" cy="3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2"/>
                </a:solidFill>
                <a:latin typeface="Lobster"/>
                <a:ea typeface="Lobster"/>
                <a:cs typeface="Lobster"/>
                <a:sym typeface="Lobster"/>
              </a:rPr>
              <a:t>Mars</a:t>
            </a:r>
            <a:endParaRPr sz="2400" dirty="0">
              <a:solidFill>
                <a:schemeClr val="lt2"/>
              </a:solidFill>
              <a:latin typeface="Lobster"/>
              <a:ea typeface="Lobster"/>
              <a:cs typeface="Lobster"/>
              <a:sym typeface="Lobster"/>
            </a:endParaRPr>
          </a:p>
        </p:txBody>
      </p:sp>
      <p:sp>
        <p:nvSpPr>
          <p:cNvPr id="604" name="Google Shape;604;p44"/>
          <p:cNvSpPr txBox="1"/>
          <p:nvPr/>
        </p:nvSpPr>
        <p:spPr>
          <a:xfrm>
            <a:off x="6462150" y="1645225"/>
            <a:ext cx="1968600" cy="64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Comfortaa"/>
                <a:ea typeface="Comfortaa"/>
                <a:cs typeface="Comfortaa"/>
                <a:sym typeface="Comfortaa"/>
              </a:rPr>
              <a:t>Mars is a cold place</a:t>
            </a:r>
            <a:endParaRPr sz="1600" dirty="0">
              <a:solidFill>
                <a:schemeClr val="dk1"/>
              </a:solidFill>
              <a:latin typeface="Comfortaa"/>
              <a:ea typeface="Comfortaa"/>
              <a:cs typeface="Comfortaa"/>
              <a:sym typeface="Comfortaa"/>
            </a:endParaRPr>
          </a:p>
        </p:txBody>
      </p:sp>
      <p:cxnSp>
        <p:nvCxnSpPr>
          <p:cNvPr id="605" name="Google Shape;605;p44"/>
          <p:cNvCxnSpPr/>
          <p:nvPr/>
        </p:nvCxnSpPr>
        <p:spPr>
          <a:xfrm>
            <a:off x="5827500" y="2614175"/>
            <a:ext cx="540900" cy="0"/>
          </a:xfrm>
          <a:prstGeom prst="straightConnector1">
            <a:avLst/>
          </a:prstGeom>
          <a:noFill/>
          <a:ln w="28575" cap="flat" cmpd="sng">
            <a:solidFill>
              <a:schemeClr val="lt1"/>
            </a:solidFill>
            <a:prstDash val="dash"/>
            <a:round/>
            <a:headEnd type="none" w="med" len="med"/>
            <a:tailEnd type="none" w="med" len="med"/>
          </a:ln>
        </p:spPr>
      </p:cxnSp>
      <p:sp>
        <p:nvSpPr>
          <p:cNvPr id="606" name="Google Shape;606;p44"/>
          <p:cNvSpPr txBox="1"/>
          <p:nvPr/>
        </p:nvSpPr>
        <p:spPr>
          <a:xfrm>
            <a:off x="6462150" y="2425175"/>
            <a:ext cx="1968600" cy="3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2"/>
                </a:solidFill>
                <a:latin typeface="Lobster"/>
                <a:ea typeface="Lobster"/>
                <a:cs typeface="Lobster"/>
                <a:sym typeface="Lobster"/>
              </a:rPr>
              <a:t>Jupiter</a:t>
            </a:r>
            <a:endParaRPr sz="2400" dirty="0">
              <a:solidFill>
                <a:schemeClr val="lt2"/>
              </a:solidFill>
              <a:latin typeface="Lobster"/>
              <a:ea typeface="Lobster"/>
              <a:cs typeface="Lobster"/>
              <a:sym typeface="Lobster"/>
            </a:endParaRPr>
          </a:p>
        </p:txBody>
      </p:sp>
      <p:sp>
        <p:nvSpPr>
          <p:cNvPr id="607" name="Google Shape;607;p44"/>
          <p:cNvSpPr txBox="1"/>
          <p:nvPr/>
        </p:nvSpPr>
        <p:spPr>
          <a:xfrm>
            <a:off x="6462150" y="2727125"/>
            <a:ext cx="1968600" cy="64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Comfortaa"/>
                <a:ea typeface="Comfortaa"/>
                <a:cs typeface="Comfortaa"/>
                <a:sym typeface="Comfortaa"/>
              </a:rPr>
              <a:t>It’s a gas giant and the biggest </a:t>
            </a:r>
            <a:endParaRPr sz="1600" dirty="0">
              <a:solidFill>
                <a:schemeClr val="dk1"/>
              </a:solidFill>
              <a:latin typeface="Comfortaa"/>
              <a:ea typeface="Comfortaa"/>
              <a:cs typeface="Comfortaa"/>
              <a:sym typeface="Comfortaa"/>
            </a:endParaRPr>
          </a:p>
        </p:txBody>
      </p:sp>
      <p:cxnSp>
        <p:nvCxnSpPr>
          <p:cNvPr id="608" name="Google Shape;608;p44"/>
          <p:cNvCxnSpPr/>
          <p:nvPr/>
        </p:nvCxnSpPr>
        <p:spPr>
          <a:xfrm>
            <a:off x="5827500" y="3696075"/>
            <a:ext cx="540900" cy="0"/>
          </a:xfrm>
          <a:prstGeom prst="straightConnector1">
            <a:avLst/>
          </a:prstGeom>
          <a:noFill/>
          <a:ln w="28575" cap="flat" cmpd="sng">
            <a:solidFill>
              <a:schemeClr val="dk1"/>
            </a:solidFill>
            <a:prstDash val="dash"/>
            <a:round/>
            <a:headEnd type="none" w="med" len="med"/>
            <a:tailEnd type="none" w="med" len="med"/>
          </a:ln>
        </p:spPr>
      </p:cxnSp>
      <p:sp>
        <p:nvSpPr>
          <p:cNvPr id="609" name="Google Shape;609;p44"/>
          <p:cNvSpPr txBox="1"/>
          <p:nvPr/>
        </p:nvSpPr>
        <p:spPr>
          <a:xfrm>
            <a:off x="6462150" y="3507075"/>
            <a:ext cx="1968600" cy="3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2"/>
                </a:solidFill>
                <a:latin typeface="Lobster"/>
                <a:ea typeface="Lobster"/>
                <a:cs typeface="Lobster"/>
                <a:sym typeface="Lobster"/>
              </a:rPr>
              <a:t>Saturn</a:t>
            </a:r>
            <a:endParaRPr sz="2400" dirty="0">
              <a:solidFill>
                <a:schemeClr val="lt2"/>
              </a:solidFill>
              <a:latin typeface="Lobster"/>
              <a:ea typeface="Lobster"/>
              <a:cs typeface="Lobster"/>
              <a:sym typeface="Lobster"/>
            </a:endParaRPr>
          </a:p>
        </p:txBody>
      </p:sp>
      <p:sp>
        <p:nvSpPr>
          <p:cNvPr id="610" name="Google Shape;610;p44"/>
          <p:cNvSpPr txBox="1"/>
          <p:nvPr/>
        </p:nvSpPr>
        <p:spPr>
          <a:xfrm>
            <a:off x="6462150" y="3809025"/>
            <a:ext cx="1968600" cy="64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dirty="0">
              <a:solidFill>
                <a:schemeClr val="dk1"/>
              </a:solidFill>
              <a:latin typeface="Comfortaa"/>
              <a:ea typeface="Comfortaa"/>
              <a:cs typeface="Comfortaa"/>
              <a:sym typeface="Comfortaa"/>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14"/>
        <p:cNvGrpSpPr/>
        <p:nvPr/>
      </p:nvGrpSpPr>
      <p:grpSpPr>
        <a:xfrm>
          <a:off x="0" y="0"/>
          <a:ext cx="0" cy="0"/>
          <a:chOff x="0" y="0"/>
          <a:chExt cx="0" cy="0"/>
        </a:xfrm>
      </p:grpSpPr>
      <p:sp>
        <p:nvSpPr>
          <p:cNvPr id="615" name="Google Shape;615;p45"/>
          <p:cNvSpPr txBox="1">
            <a:spLocks noGrp="1"/>
          </p:cNvSpPr>
          <p:nvPr>
            <p:ph type="title"/>
          </p:nvPr>
        </p:nvSpPr>
        <p:spPr>
          <a:xfrm>
            <a:off x="1896375" y="1437988"/>
            <a:ext cx="5351100" cy="14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400,000</a:t>
            </a:r>
            <a:endParaRPr dirty="0"/>
          </a:p>
        </p:txBody>
      </p:sp>
      <p:sp>
        <p:nvSpPr>
          <p:cNvPr id="616" name="Google Shape;616;p45"/>
          <p:cNvSpPr txBox="1">
            <a:spLocks noGrp="1"/>
          </p:cNvSpPr>
          <p:nvPr>
            <p:ph type="body" idx="1"/>
          </p:nvPr>
        </p:nvSpPr>
        <p:spPr>
          <a:xfrm>
            <a:off x="1896375" y="3092551"/>
            <a:ext cx="5351100" cy="58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are good for catching your students’ attention easily</a:t>
            </a:r>
            <a:endParaRPr dirty="0"/>
          </a:p>
        </p:txBody>
      </p:sp>
      <p:grpSp>
        <p:nvGrpSpPr>
          <p:cNvPr id="617" name="Google Shape;617;p45"/>
          <p:cNvGrpSpPr/>
          <p:nvPr/>
        </p:nvGrpSpPr>
        <p:grpSpPr>
          <a:xfrm>
            <a:off x="2504660" y="2957688"/>
            <a:ext cx="4134677" cy="221374"/>
            <a:chOff x="729050" y="223975"/>
            <a:chExt cx="6133625" cy="328400"/>
          </a:xfrm>
        </p:grpSpPr>
        <p:sp>
          <p:nvSpPr>
            <p:cNvPr id="618" name="Google Shape;618;p45"/>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 name="Google Shape;619;p45"/>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 name="Google Shape;620;p45"/>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 name="Google Shape;621;p45"/>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 name="Google Shape;622;p45"/>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 name="Google Shape;623;p45"/>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 name="Google Shape;624;p45"/>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 name="Google Shape;625;p45"/>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 name="Google Shape;626;p45"/>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7" name="Google Shape;627;p45"/>
          <p:cNvGrpSpPr/>
          <p:nvPr/>
        </p:nvGrpSpPr>
        <p:grpSpPr>
          <a:xfrm>
            <a:off x="7076043" y="3281963"/>
            <a:ext cx="1354962" cy="1322182"/>
            <a:chOff x="1125475" y="238125"/>
            <a:chExt cx="5321925" cy="5193175"/>
          </a:xfrm>
        </p:grpSpPr>
        <p:sp>
          <p:nvSpPr>
            <p:cNvPr id="628" name="Google Shape;628;p45"/>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629" name="Google Shape;629;p45"/>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630" name="Google Shape;630;p45"/>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631" name="Google Shape;631;p45"/>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632" name="Google Shape;632;p45"/>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46"/>
          <p:cNvSpPr txBox="1">
            <a:spLocks noGrp="1"/>
          </p:cNvSpPr>
          <p:nvPr>
            <p:ph type="title" idx="6"/>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dirty="0"/>
          </a:p>
        </p:txBody>
      </p:sp>
      <p:sp>
        <p:nvSpPr>
          <p:cNvPr id="638" name="Google Shape;638;p46"/>
          <p:cNvSpPr txBox="1">
            <a:spLocks noGrp="1"/>
          </p:cNvSpPr>
          <p:nvPr>
            <p:ph type="title"/>
          </p:nvPr>
        </p:nvSpPr>
        <p:spPr>
          <a:xfrm>
            <a:off x="1176913" y="23211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dirty="0"/>
          </a:p>
        </p:txBody>
      </p:sp>
      <p:sp>
        <p:nvSpPr>
          <p:cNvPr id="639" name="Google Shape;639;p46"/>
          <p:cNvSpPr txBox="1">
            <a:spLocks noGrp="1"/>
          </p:cNvSpPr>
          <p:nvPr>
            <p:ph type="subTitle" idx="1"/>
          </p:nvPr>
        </p:nvSpPr>
        <p:spPr>
          <a:xfrm>
            <a:off x="1176913" y="26881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t>
            </a:r>
            <a:endParaRPr dirty="0"/>
          </a:p>
        </p:txBody>
      </p:sp>
      <p:sp>
        <p:nvSpPr>
          <p:cNvPr id="640" name="Google Shape;640;p46"/>
          <p:cNvSpPr txBox="1">
            <a:spLocks noGrp="1"/>
          </p:cNvSpPr>
          <p:nvPr>
            <p:ph type="title" idx="2"/>
          </p:nvPr>
        </p:nvSpPr>
        <p:spPr>
          <a:xfrm>
            <a:off x="3606588" y="30831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dirty="0"/>
          </a:p>
        </p:txBody>
      </p:sp>
      <p:sp>
        <p:nvSpPr>
          <p:cNvPr id="641" name="Google Shape;641;p46"/>
          <p:cNvSpPr txBox="1">
            <a:spLocks noGrp="1"/>
          </p:cNvSpPr>
          <p:nvPr>
            <p:ph type="subTitle" idx="3"/>
          </p:nvPr>
        </p:nvSpPr>
        <p:spPr>
          <a:xfrm>
            <a:off x="3606588" y="34501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a:t>
            </a:r>
            <a:endParaRPr dirty="0"/>
          </a:p>
        </p:txBody>
      </p:sp>
      <p:sp>
        <p:nvSpPr>
          <p:cNvPr id="642" name="Google Shape;642;p46"/>
          <p:cNvSpPr txBox="1">
            <a:spLocks noGrp="1"/>
          </p:cNvSpPr>
          <p:nvPr>
            <p:ph type="title" idx="4"/>
          </p:nvPr>
        </p:nvSpPr>
        <p:spPr>
          <a:xfrm>
            <a:off x="6036263" y="23211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dirty="0"/>
          </a:p>
        </p:txBody>
      </p:sp>
      <p:sp>
        <p:nvSpPr>
          <p:cNvPr id="643" name="Google Shape;643;p46"/>
          <p:cNvSpPr txBox="1">
            <a:spLocks noGrp="1"/>
          </p:cNvSpPr>
          <p:nvPr>
            <p:ph type="subTitle" idx="5"/>
          </p:nvPr>
        </p:nvSpPr>
        <p:spPr>
          <a:xfrm>
            <a:off x="6036263" y="26881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nice name, but it’s hot</a:t>
            </a:r>
            <a:endParaRPr dirty="0"/>
          </a:p>
        </p:txBody>
      </p:sp>
      <p:grpSp>
        <p:nvGrpSpPr>
          <p:cNvPr id="644" name="Google Shape;644;p46"/>
          <p:cNvGrpSpPr/>
          <p:nvPr/>
        </p:nvGrpSpPr>
        <p:grpSpPr>
          <a:xfrm>
            <a:off x="2504660" y="1133688"/>
            <a:ext cx="4134677" cy="221374"/>
            <a:chOff x="729050" y="223975"/>
            <a:chExt cx="6133625" cy="328400"/>
          </a:xfrm>
        </p:grpSpPr>
        <p:sp>
          <p:nvSpPr>
            <p:cNvPr id="645" name="Google Shape;645;p46"/>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 name="Google Shape;646;p46"/>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 name="Google Shape;647;p46"/>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 name="Google Shape;648;p46"/>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 name="Google Shape;649;p46"/>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 name="Google Shape;650;p46"/>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 name="Google Shape;651;p46"/>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 name="Google Shape;652;p46"/>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 name="Google Shape;653;p46"/>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 name="Google Shape;654;p46"/>
          <p:cNvGrpSpPr/>
          <p:nvPr/>
        </p:nvGrpSpPr>
        <p:grpSpPr>
          <a:xfrm>
            <a:off x="4421614" y="2524482"/>
            <a:ext cx="466217" cy="585211"/>
            <a:chOff x="4849751" y="2591246"/>
            <a:chExt cx="300785" cy="378410"/>
          </a:xfrm>
        </p:grpSpPr>
        <p:grpSp>
          <p:nvGrpSpPr>
            <p:cNvPr id="655" name="Google Shape;655;p46"/>
            <p:cNvGrpSpPr/>
            <p:nvPr/>
          </p:nvGrpSpPr>
          <p:grpSpPr>
            <a:xfrm>
              <a:off x="4859336" y="2600831"/>
              <a:ext cx="291200" cy="368825"/>
              <a:chOff x="3880725" y="2493775"/>
              <a:chExt cx="291200" cy="368825"/>
            </a:xfrm>
          </p:grpSpPr>
          <p:sp>
            <p:nvSpPr>
              <p:cNvPr id="656" name="Google Shape;656;p46"/>
              <p:cNvSpPr/>
              <p:nvPr/>
            </p:nvSpPr>
            <p:spPr>
              <a:xfrm>
                <a:off x="3880725" y="2493775"/>
                <a:ext cx="291200" cy="368825"/>
              </a:xfrm>
              <a:custGeom>
                <a:avLst/>
                <a:gdLst/>
                <a:ahLst/>
                <a:cxnLst/>
                <a:rect l="l" t="t" r="r" b="b"/>
                <a:pathLst>
                  <a:path w="11648" h="14753" extrusionOk="0">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 name="Google Shape;657;p46"/>
              <p:cNvSpPr/>
              <p:nvPr/>
            </p:nvSpPr>
            <p:spPr>
              <a:xfrm>
                <a:off x="4070150" y="2558825"/>
                <a:ext cx="78250" cy="71900"/>
              </a:xfrm>
              <a:custGeom>
                <a:avLst/>
                <a:gdLst/>
                <a:ahLst/>
                <a:cxnLst/>
                <a:rect l="l" t="t" r="r" b="b"/>
                <a:pathLst>
                  <a:path w="3130" h="2876" extrusionOk="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8" name="Google Shape;658;p46"/>
            <p:cNvGrpSpPr/>
            <p:nvPr/>
          </p:nvGrpSpPr>
          <p:grpSpPr>
            <a:xfrm>
              <a:off x="4849751" y="2591246"/>
              <a:ext cx="291200" cy="368825"/>
              <a:chOff x="3880725" y="2493775"/>
              <a:chExt cx="291200" cy="368825"/>
            </a:xfrm>
          </p:grpSpPr>
          <p:sp>
            <p:nvSpPr>
              <p:cNvPr id="659" name="Google Shape;659;p46"/>
              <p:cNvSpPr/>
              <p:nvPr/>
            </p:nvSpPr>
            <p:spPr>
              <a:xfrm>
                <a:off x="3880725" y="2493775"/>
                <a:ext cx="291200" cy="368825"/>
              </a:xfrm>
              <a:custGeom>
                <a:avLst/>
                <a:gdLst/>
                <a:ahLst/>
                <a:cxnLst/>
                <a:rect l="l" t="t" r="r" b="b"/>
                <a:pathLst>
                  <a:path w="11648" h="14753" extrusionOk="0">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 name="Google Shape;660;p46"/>
              <p:cNvSpPr/>
              <p:nvPr/>
            </p:nvSpPr>
            <p:spPr>
              <a:xfrm>
                <a:off x="4070150" y="2558825"/>
                <a:ext cx="78250" cy="71900"/>
              </a:xfrm>
              <a:custGeom>
                <a:avLst/>
                <a:gdLst/>
                <a:ahLst/>
                <a:cxnLst/>
                <a:rect l="l" t="t" r="r" b="b"/>
                <a:pathLst>
                  <a:path w="3130" h="2876" extrusionOk="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1" name="Google Shape;661;p46"/>
          <p:cNvGrpSpPr/>
          <p:nvPr/>
        </p:nvGrpSpPr>
        <p:grpSpPr>
          <a:xfrm>
            <a:off x="1918925" y="1762572"/>
            <a:ext cx="585722" cy="585201"/>
            <a:chOff x="3275763" y="3333842"/>
            <a:chExt cx="377885" cy="378110"/>
          </a:xfrm>
        </p:grpSpPr>
        <p:grpSp>
          <p:nvGrpSpPr>
            <p:cNvPr id="662" name="Google Shape;662;p46"/>
            <p:cNvGrpSpPr/>
            <p:nvPr/>
          </p:nvGrpSpPr>
          <p:grpSpPr>
            <a:xfrm>
              <a:off x="3285347" y="3343427"/>
              <a:ext cx="368300" cy="368525"/>
              <a:chOff x="2397725" y="3247275"/>
              <a:chExt cx="368300" cy="368525"/>
            </a:xfrm>
          </p:grpSpPr>
          <p:sp>
            <p:nvSpPr>
              <p:cNvPr id="663" name="Google Shape;663;p46"/>
              <p:cNvSpPr/>
              <p:nvPr/>
            </p:nvSpPr>
            <p:spPr>
              <a:xfrm>
                <a:off x="2425600" y="3455525"/>
                <a:ext cx="49325" cy="68300"/>
              </a:xfrm>
              <a:custGeom>
                <a:avLst/>
                <a:gdLst/>
                <a:ahLst/>
                <a:cxnLst/>
                <a:rect l="l" t="t" r="r" b="b"/>
                <a:pathLst>
                  <a:path w="1973" h="2732" extrusionOk="0">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 name="Google Shape;664;p46"/>
              <p:cNvSpPr/>
              <p:nvPr/>
            </p:nvSpPr>
            <p:spPr>
              <a:xfrm>
                <a:off x="2521500" y="3514300"/>
                <a:ext cx="19050" cy="10825"/>
              </a:xfrm>
              <a:custGeom>
                <a:avLst/>
                <a:gdLst/>
                <a:ahLst/>
                <a:cxnLst/>
                <a:rect l="l" t="t" r="r" b="b"/>
                <a:pathLst>
                  <a:path w="762" h="433" extrusionOk="0">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 name="Google Shape;665;p46"/>
              <p:cNvSpPr/>
              <p:nvPr/>
            </p:nvSpPr>
            <p:spPr>
              <a:xfrm>
                <a:off x="2550275" y="3514300"/>
                <a:ext cx="19200" cy="10825"/>
              </a:xfrm>
              <a:custGeom>
                <a:avLst/>
                <a:gdLst/>
                <a:ahLst/>
                <a:cxnLst/>
                <a:rect l="l" t="t" r="r" b="b"/>
                <a:pathLst>
                  <a:path w="768" h="433" extrusionOk="0">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 name="Google Shape;666;p46"/>
              <p:cNvSpPr/>
              <p:nvPr/>
            </p:nvSpPr>
            <p:spPr>
              <a:xfrm>
                <a:off x="2550575" y="3458850"/>
                <a:ext cx="19050" cy="10825"/>
              </a:xfrm>
              <a:custGeom>
                <a:avLst/>
                <a:gdLst/>
                <a:ahLst/>
                <a:cxnLst/>
                <a:rect l="l" t="t" r="r" b="b"/>
                <a:pathLst>
                  <a:path w="762" h="433" extrusionOk="0">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 name="Google Shape;667;p46"/>
              <p:cNvSpPr/>
              <p:nvPr/>
            </p:nvSpPr>
            <p:spPr>
              <a:xfrm>
                <a:off x="2516550" y="3421525"/>
                <a:ext cx="11425" cy="18025"/>
              </a:xfrm>
              <a:custGeom>
                <a:avLst/>
                <a:gdLst/>
                <a:ahLst/>
                <a:cxnLst/>
                <a:rect l="l" t="t" r="r" b="b"/>
                <a:pathLst>
                  <a:path w="457" h="721" extrusionOk="0">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 name="Google Shape;668;p46"/>
              <p:cNvSpPr/>
              <p:nvPr/>
            </p:nvSpPr>
            <p:spPr>
              <a:xfrm>
                <a:off x="2523150" y="3447925"/>
                <a:ext cx="21025" cy="15725"/>
              </a:xfrm>
              <a:custGeom>
                <a:avLst/>
                <a:gdLst/>
                <a:ahLst/>
                <a:cxnLst/>
                <a:rect l="l" t="t" r="r" b="b"/>
                <a:pathLst>
                  <a:path w="841" h="629" extrusionOk="0">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 name="Google Shape;669;p46"/>
              <p:cNvSpPr/>
              <p:nvPr/>
            </p:nvSpPr>
            <p:spPr>
              <a:xfrm>
                <a:off x="2523175" y="3397900"/>
                <a:ext cx="20075" cy="15725"/>
              </a:xfrm>
              <a:custGeom>
                <a:avLst/>
                <a:gdLst/>
                <a:ahLst/>
                <a:cxnLst/>
                <a:rect l="l" t="t" r="r" b="b"/>
                <a:pathLst>
                  <a:path w="803" h="629" extrusionOk="0">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 name="Google Shape;670;p46"/>
              <p:cNvSpPr/>
              <p:nvPr/>
            </p:nvSpPr>
            <p:spPr>
              <a:xfrm>
                <a:off x="2608275"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 name="Google Shape;671;p46"/>
              <p:cNvSpPr/>
              <p:nvPr/>
            </p:nvSpPr>
            <p:spPr>
              <a:xfrm>
                <a:off x="2719625" y="3496950"/>
                <a:ext cx="15600" cy="16850"/>
              </a:xfrm>
              <a:custGeom>
                <a:avLst/>
                <a:gdLst/>
                <a:ahLst/>
                <a:cxnLst/>
                <a:rect l="l" t="t" r="r" b="b"/>
                <a:pathLst>
                  <a:path w="624" h="674" extrusionOk="0">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 name="Google Shape;672;p46"/>
              <p:cNvSpPr/>
              <p:nvPr/>
            </p:nvSpPr>
            <p:spPr>
              <a:xfrm>
                <a:off x="2694150" y="3513975"/>
                <a:ext cx="19650" cy="11150"/>
              </a:xfrm>
              <a:custGeom>
                <a:avLst/>
                <a:gdLst/>
                <a:ahLst/>
                <a:cxnLst/>
                <a:rect l="l" t="t" r="r" b="b"/>
                <a:pathLst>
                  <a:path w="786" h="446" extrusionOk="0">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 name="Google Shape;673;p46"/>
              <p:cNvSpPr/>
              <p:nvPr/>
            </p:nvSpPr>
            <p:spPr>
              <a:xfrm>
                <a:off x="2694600" y="3458725"/>
                <a:ext cx="18750" cy="11100"/>
              </a:xfrm>
              <a:custGeom>
                <a:avLst/>
                <a:gdLst/>
                <a:ahLst/>
                <a:cxnLst/>
                <a:rect l="l" t="t" r="r" b="b"/>
                <a:pathLst>
                  <a:path w="750" h="444" extrusionOk="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 name="Google Shape;674;p46"/>
              <p:cNvSpPr/>
              <p:nvPr/>
            </p:nvSpPr>
            <p:spPr>
              <a:xfrm>
                <a:off x="2463800" y="3514300"/>
                <a:ext cx="19050" cy="10825"/>
              </a:xfrm>
              <a:custGeom>
                <a:avLst/>
                <a:gdLst/>
                <a:ahLst/>
                <a:cxnLst/>
                <a:rect l="l" t="t" r="r" b="b"/>
                <a:pathLst>
                  <a:path w="762" h="433" extrusionOk="0">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 name="Google Shape;675;p46"/>
              <p:cNvSpPr/>
              <p:nvPr/>
            </p:nvSpPr>
            <p:spPr>
              <a:xfrm>
                <a:off x="2636600" y="3514300"/>
                <a:ext cx="19050" cy="10825"/>
              </a:xfrm>
              <a:custGeom>
                <a:avLst/>
                <a:gdLst/>
                <a:ahLst/>
                <a:cxnLst/>
                <a:rect l="l" t="t" r="r" b="b"/>
                <a:pathLst>
                  <a:path w="762" h="433" extrusionOk="0">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 name="Google Shape;676;p46"/>
              <p:cNvSpPr/>
              <p:nvPr/>
            </p:nvSpPr>
            <p:spPr>
              <a:xfrm>
                <a:off x="2607825" y="3514300"/>
                <a:ext cx="19200" cy="10825"/>
              </a:xfrm>
              <a:custGeom>
                <a:avLst/>
                <a:gdLst/>
                <a:ahLst/>
                <a:cxnLst/>
                <a:rect l="l" t="t" r="r" b="b"/>
                <a:pathLst>
                  <a:path w="768" h="433" extrusionOk="0">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 name="Google Shape;677;p46"/>
              <p:cNvSpPr/>
              <p:nvPr/>
            </p:nvSpPr>
            <p:spPr>
              <a:xfrm>
                <a:off x="2718425" y="3469550"/>
                <a:ext cx="17775" cy="17125"/>
              </a:xfrm>
              <a:custGeom>
                <a:avLst/>
                <a:gdLst/>
                <a:ahLst/>
                <a:cxnLst/>
                <a:rect l="l" t="t" r="r" b="b"/>
                <a:pathLst>
                  <a:path w="711" h="685" extrusionOk="0">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 name="Google Shape;678;p46"/>
              <p:cNvSpPr/>
              <p:nvPr/>
            </p:nvSpPr>
            <p:spPr>
              <a:xfrm>
                <a:off x="2637050"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 name="Google Shape;679;p46"/>
              <p:cNvSpPr/>
              <p:nvPr/>
            </p:nvSpPr>
            <p:spPr>
              <a:xfrm>
                <a:off x="2551325" y="3267350"/>
                <a:ext cx="138500" cy="127625"/>
              </a:xfrm>
              <a:custGeom>
                <a:avLst/>
                <a:gdLst/>
                <a:ahLst/>
                <a:cxnLst/>
                <a:rect l="l" t="t" r="r" b="b"/>
                <a:pathLst>
                  <a:path w="5540" h="5105" extrusionOk="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 name="Google Shape;680;p46"/>
              <p:cNvSpPr/>
              <p:nvPr/>
            </p:nvSpPr>
            <p:spPr>
              <a:xfrm>
                <a:off x="2397725" y="3247275"/>
                <a:ext cx="368300" cy="368525"/>
              </a:xfrm>
              <a:custGeom>
                <a:avLst/>
                <a:gdLst/>
                <a:ahLst/>
                <a:cxnLst/>
                <a:rect l="l" t="t" r="r" b="b"/>
                <a:pathLst>
                  <a:path w="14732" h="14741" extrusionOk="0">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 name="Google Shape;681;p46"/>
              <p:cNvSpPr/>
              <p:nvPr/>
            </p:nvSpPr>
            <p:spPr>
              <a:xfrm>
                <a:off x="2584450" y="3293525"/>
                <a:ext cx="71500" cy="66950"/>
              </a:xfrm>
              <a:custGeom>
                <a:avLst/>
                <a:gdLst/>
                <a:ahLst/>
                <a:cxnLst/>
                <a:rect l="l" t="t" r="r" b="b"/>
                <a:pathLst>
                  <a:path w="2860" h="2678" extrusionOk="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2" name="Google Shape;682;p46"/>
            <p:cNvGrpSpPr/>
            <p:nvPr/>
          </p:nvGrpSpPr>
          <p:grpSpPr>
            <a:xfrm>
              <a:off x="3275763" y="3333842"/>
              <a:ext cx="368300" cy="368525"/>
              <a:chOff x="2397725" y="3247275"/>
              <a:chExt cx="368300" cy="368525"/>
            </a:xfrm>
          </p:grpSpPr>
          <p:sp>
            <p:nvSpPr>
              <p:cNvPr id="683" name="Google Shape;683;p46"/>
              <p:cNvSpPr/>
              <p:nvPr/>
            </p:nvSpPr>
            <p:spPr>
              <a:xfrm>
                <a:off x="2425600" y="3455525"/>
                <a:ext cx="49325" cy="68300"/>
              </a:xfrm>
              <a:custGeom>
                <a:avLst/>
                <a:gdLst/>
                <a:ahLst/>
                <a:cxnLst/>
                <a:rect l="l" t="t" r="r" b="b"/>
                <a:pathLst>
                  <a:path w="1973" h="2732" extrusionOk="0">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 name="Google Shape;684;p46"/>
              <p:cNvSpPr/>
              <p:nvPr/>
            </p:nvSpPr>
            <p:spPr>
              <a:xfrm>
                <a:off x="2521500" y="3514300"/>
                <a:ext cx="19050" cy="10825"/>
              </a:xfrm>
              <a:custGeom>
                <a:avLst/>
                <a:gdLst/>
                <a:ahLst/>
                <a:cxnLst/>
                <a:rect l="l" t="t" r="r" b="b"/>
                <a:pathLst>
                  <a:path w="762" h="433" extrusionOk="0">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 name="Google Shape;685;p46"/>
              <p:cNvSpPr/>
              <p:nvPr/>
            </p:nvSpPr>
            <p:spPr>
              <a:xfrm>
                <a:off x="2550275" y="3514300"/>
                <a:ext cx="19200" cy="10825"/>
              </a:xfrm>
              <a:custGeom>
                <a:avLst/>
                <a:gdLst/>
                <a:ahLst/>
                <a:cxnLst/>
                <a:rect l="l" t="t" r="r" b="b"/>
                <a:pathLst>
                  <a:path w="768" h="433" extrusionOk="0">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 name="Google Shape;686;p46"/>
              <p:cNvSpPr/>
              <p:nvPr/>
            </p:nvSpPr>
            <p:spPr>
              <a:xfrm>
                <a:off x="2550575" y="3458850"/>
                <a:ext cx="19050" cy="10825"/>
              </a:xfrm>
              <a:custGeom>
                <a:avLst/>
                <a:gdLst/>
                <a:ahLst/>
                <a:cxnLst/>
                <a:rect l="l" t="t" r="r" b="b"/>
                <a:pathLst>
                  <a:path w="762" h="433" extrusionOk="0">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 name="Google Shape;687;p46"/>
              <p:cNvSpPr/>
              <p:nvPr/>
            </p:nvSpPr>
            <p:spPr>
              <a:xfrm>
                <a:off x="2516550" y="3421525"/>
                <a:ext cx="11425" cy="18025"/>
              </a:xfrm>
              <a:custGeom>
                <a:avLst/>
                <a:gdLst/>
                <a:ahLst/>
                <a:cxnLst/>
                <a:rect l="l" t="t" r="r" b="b"/>
                <a:pathLst>
                  <a:path w="457" h="721" extrusionOk="0">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 name="Google Shape;688;p46"/>
              <p:cNvSpPr/>
              <p:nvPr/>
            </p:nvSpPr>
            <p:spPr>
              <a:xfrm>
                <a:off x="2523150" y="3447925"/>
                <a:ext cx="21025" cy="15725"/>
              </a:xfrm>
              <a:custGeom>
                <a:avLst/>
                <a:gdLst/>
                <a:ahLst/>
                <a:cxnLst/>
                <a:rect l="l" t="t" r="r" b="b"/>
                <a:pathLst>
                  <a:path w="841" h="629" extrusionOk="0">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 name="Google Shape;689;p46"/>
              <p:cNvSpPr/>
              <p:nvPr/>
            </p:nvSpPr>
            <p:spPr>
              <a:xfrm>
                <a:off x="2523175" y="3397900"/>
                <a:ext cx="20075" cy="15725"/>
              </a:xfrm>
              <a:custGeom>
                <a:avLst/>
                <a:gdLst/>
                <a:ahLst/>
                <a:cxnLst/>
                <a:rect l="l" t="t" r="r" b="b"/>
                <a:pathLst>
                  <a:path w="803" h="629" extrusionOk="0">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 name="Google Shape;690;p46"/>
              <p:cNvSpPr/>
              <p:nvPr/>
            </p:nvSpPr>
            <p:spPr>
              <a:xfrm>
                <a:off x="2608275"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 name="Google Shape;691;p46"/>
              <p:cNvSpPr/>
              <p:nvPr/>
            </p:nvSpPr>
            <p:spPr>
              <a:xfrm>
                <a:off x="2719625" y="3496950"/>
                <a:ext cx="15600" cy="16850"/>
              </a:xfrm>
              <a:custGeom>
                <a:avLst/>
                <a:gdLst/>
                <a:ahLst/>
                <a:cxnLst/>
                <a:rect l="l" t="t" r="r" b="b"/>
                <a:pathLst>
                  <a:path w="624" h="674" extrusionOk="0">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 name="Google Shape;692;p46"/>
              <p:cNvSpPr/>
              <p:nvPr/>
            </p:nvSpPr>
            <p:spPr>
              <a:xfrm>
                <a:off x="2694150" y="3513975"/>
                <a:ext cx="19650" cy="11150"/>
              </a:xfrm>
              <a:custGeom>
                <a:avLst/>
                <a:gdLst/>
                <a:ahLst/>
                <a:cxnLst/>
                <a:rect l="l" t="t" r="r" b="b"/>
                <a:pathLst>
                  <a:path w="786" h="446" extrusionOk="0">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 name="Google Shape;693;p46"/>
              <p:cNvSpPr/>
              <p:nvPr/>
            </p:nvSpPr>
            <p:spPr>
              <a:xfrm>
                <a:off x="2694600" y="3458725"/>
                <a:ext cx="18750" cy="11100"/>
              </a:xfrm>
              <a:custGeom>
                <a:avLst/>
                <a:gdLst/>
                <a:ahLst/>
                <a:cxnLst/>
                <a:rect l="l" t="t" r="r" b="b"/>
                <a:pathLst>
                  <a:path w="750" h="444" extrusionOk="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 name="Google Shape;694;p46"/>
              <p:cNvSpPr/>
              <p:nvPr/>
            </p:nvSpPr>
            <p:spPr>
              <a:xfrm>
                <a:off x="2463800" y="3514300"/>
                <a:ext cx="19050" cy="10825"/>
              </a:xfrm>
              <a:custGeom>
                <a:avLst/>
                <a:gdLst/>
                <a:ahLst/>
                <a:cxnLst/>
                <a:rect l="l" t="t" r="r" b="b"/>
                <a:pathLst>
                  <a:path w="762" h="433" extrusionOk="0">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 name="Google Shape;695;p46"/>
              <p:cNvSpPr/>
              <p:nvPr/>
            </p:nvSpPr>
            <p:spPr>
              <a:xfrm>
                <a:off x="2636600" y="3514300"/>
                <a:ext cx="19050" cy="10825"/>
              </a:xfrm>
              <a:custGeom>
                <a:avLst/>
                <a:gdLst/>
                <a:ahLst/>
                <a:cxnLst/>
                <a:rect l="l" t="t" r="r" b="b"/>
                <a:pathLst>
                  <a:path w="762" h="433" extrusionOk="0">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 name="Google Shape;696;p46"/>
              <p:cNvSpPr/>
              <p:nvPr/>
            </p:nvSpPr>
            <p:spPr>
              <a:xfrm>
                <a:off x="2607825" y="3514300"/>
                <a:ext cx="19200" cy="10825"/>
              </a:xfrm>
              <a:custGeom>
                <a:avLst/>
                <a:gdLst/>
                <a:ahLst/>
                <a:cxnLst/>
                <a:rect l="l" t="t" r="r" b="b"/>
                <a:pathLst>
                  <a:path w="768" h="433" extrusionOk="0">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 name="Google Shape;697;p46"/>
              <p:cNvSpPr/>
              <p:nvPr/>
            </p:nvSpPr>
            <p:spPr>
              <a:xfrm>
                <a:off x="2718425" y="3469550"/>
                <a:ext cx="17775" cy="17125"/>
              </a:xfrm>
              <a:custGeom>
                <a:avLst/>
                <a:gdLst/>
                <a:ahLst/>
                <a:cxnLst/>
                <a:rect l="l" t="t" r="r" b="b"/>
                <a:pathLst>
                  <a:path w="711" h="685" extrusionOk="0">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 name="Google Shape;698;p46"/>
              <p:cNvSpPr/>
              <p:nvPr/>
            </p:nvSpPr>
            <p:spPr>
              <a:xfrm>
                <a:off x="2637050"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 name="Google Shape;699;p46"/>
              <p:cNvSpPr/>
              <p:nvPr/>
            </p:nvSpPr>
            <p:spPr>
              <a:xfrm>
                <a:off x="2551325" y="3267350"/>
                <a:ext cx="138500" cy="127625"/>
              </a:xfrm>
              <a:custGeom>
                <a:avLst/>
                <a:gdLst/>
                <a:ahLst/>
                <a:cxnLst/>
                <a:rect l="l" t="t" r="r" b="b"/>
                <a:pathLst>
                  <a:path w="5540" h="5105" extrusionOk="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 name="Google Shape;700;p46"/>
              <p:cNvSpPr/>
              <p:nvPr/>
            </p:nvSpPr>
            <p:spPr>
              <a:xfrm>
                <a:off x="2397725" y="3247275"/>
                <a:ext cx="368300" cy="368525"/>
              </a:xfrm>
              <a:custGeom>
                <a:avLst/>
                <a:gdLst/>
                <a:ahLst/>
                <a:cxnLst/>
                <a:rect l="l" t="t" r="r" b="b"/>
                <a:pathLst>
                  <a:path w="14732" h="14741" extrusionOk="0">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 name="Google Shape;701;p46"/>
              <p:cNvSpPr/>
              <p:nvPr/>
            </p:nvSpPr>
            <p:spPr>
              <a:xfrm>
                <a:off x="2584450" y="3293525"/>
                <a:ext cx="71500" cy="66950"/>
              </a:xfrm>
              <a:custGeom>
                <a:avLst/>
                <a:gdLst/>
                <a:ahLst/>
                <a:cxnLst/>
                <a:rect l="l" t="t" r="r" b="b"/>
                <a:pathLst>
                  <a:path w="2860" h="2678" extrusionOk="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02" name="Google Shape;702;p46"/>
          <p:cNvGrpSpPr/>
          <p:nvPr/>
        </p:nvGrpSpPr>
        <p:grpSpPr>
          <a:xfrm>
            <a:off x="6771113" y="1762538"/>
            <a:ext cx="461130" cy="585235"/>
            <a:chOff x="5636813" y="3333292"/>
            <a:chExt cx="299435" cy="379210"/>
          </a:xfrm>
        </p:grpSpPr>
        <p:grpSp>
          <p:nvGrpSpPr>
            <p:cNvPr id="703" name="Google Shape;703;p46"/>
            <p:cNvGrpSpPr/>
            <p:nvPr/>
          </p:nvGrpSpPr>
          <p:grpSpPr>
            <a:xfrm>
              <a:off x="5646397" y="3342877"/>
              <a:ext cx="289850" cy="369625"/>
              <a:chOff x="4820925" y="3250250"/>
              <a:chExt cx="289850" cy="369625"/>
            </a:xfrm>
          </p:grpSpPr>
          <p:sp>
            <p:nvSpPr>
              <p:cNvPr id="704" name="Google Shape;704;p46"/>
              <p:cNvSpPr/>
              <p:nvPr/>
            </p:nvSpPr>
            <p:spPr>
              <a:xfrm>
                <a:off x="5099825" y="3338100"/>
                <a:ext cx="10950" cy="196600"/>
              </a:xfrm>
              <a:custGeom>
                <a:avLst/>
                <a:gdLst/>
                <a:ahLst/>
                <a:cxnLst/>
                <a:rect l="l" t="t" r="r" b="b"/>
                <a:pathLst>
                  <a:path w="438" h="7864" extrusionOk="0">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 name="Google Shape;705;p46"/>
              <p:cNvSpPr/>
              <p:nvPr/>
            </p:nvSpPr>
            <p:spPr>
              <a:xfrm>
                <a:off x="5006750" y="3250250"/>
                <a:ext cx="104025" cy="368250"/>
              </a:xfrm>
              <a:custGeom>
                <a:avLst/>
                <a:gdLst/>
                <a:ahLst/>
                <a:cxnLst/>
                <a:rect l="l" t="t" r="r" b="b"/>
                <a:pathLst>
                  <a:path w="4161" h="14730" extrusionOk="0">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 name="Google Shape;706;p46"/>
              <p:cNvSpPr/>
              <p:nvPr/>
            </p:nvSpPr>
            <p:spPr>
              <a:xfrm>
                <a:off x="4820925" y="3250825"/>
                <a:ext cx="141650" cy="369050"/>
              </a:xfrm>
              <a:custGeom>
                <a:avLst/>
                <a:gdLst/>
                <a:ahLst/>
                <a:cxnLst/>
                <a:rect l="l" t="t" r="r" b="b"/>
                <a:pathLst>
                  <a:path w="5666" h="14762" extrusionOk="0">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7" name="Google Shape;707;p46"/>
            <p:cNvGrpSpPr/>
            <p:nvPr/>
          </p:nvGrpSpPr>
          <p:grpSpPr>
            <a:xfrm>
              <a:off x="5636813" y="3333292"/>
              <a:ext cx="289850" cy="369625"/>
              <a:chOff x="4820925" y="3250250"/>
              <a:chExt cx="289850" cy="369625"/>
            </a:xfrm>
          </p:grpSpPr>
          <p:sp>
            <p:nvSpPr>
              <p:cNvPr id="708" name="Google Shape;708;p46"/>
              <p:cNvSpPr/>
              <p:nvPr/>
            </p:nvSpPr>
            <p:spPr>
              <a:xfrm>
                <a:off x="5099825" y="3338100"/>
                <a:ext cx="10950" cy="196600"/>
              </a:xfrm>
              <a:custGeom>
                <a:avLst/>
                <a:gdLst/>
                <a:ahLst/>
                <a:cxnLst/>
                <a:rect l="l" t="t" r="r" b="b"/>
                <a:pathLst>
                  <a:path w="438" h="7864" extrusionOk="0">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 name="Google Shape;709;p46"/>
              <p:cNvSpPr/>
              <p:nvPr/>
            </p:nvSpPr>
            <p:spPr>
              <a:xfrm>
                <a:off x="5006750" y="3250250"/>
                <a:ext cx="104025" cy="368250"/>
              </a:xfrm>
              <a:custGeom>
                <a:avLst/>
                <a:gdLst/>
                <a:ahLst/>
                <a:cxnLst/>
                <a:rect l="l" t="t" r="r" b="b"/>
                <a:pathLst>
                  <a:path w="4161" h="14730" extrusionOk="0">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 name="Google Shape;710;p46"/>
              <p:cNvSpPr/>
              <p:nvPr/>
            </p:nvSpPr>
            <p:spPr>
              <a:xfrm>
                <a:off x="4820925" y="3250825"/>
                <a:ext cx="141650" cy="369050"/>
              </a:xfrm>
              <a:custGeom>
                <a:avLst/>
                <a:gdLst/>
                <a:ahLst/>
                <a:cxnLst/>
                <a:rect l="l" t="t" r="r" b="b"/>
                <a:pathLst>
                  <a:path w="5666" h="14762" extrusionOk="0">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14"/>
        <p:cNvGrpSpPr/>
        <p:nvPr/>
      </p:nvGrpSpPr>
      <p:grpSpPr>
        <a:xfrm>
          <a:off x="0" y="0"/>
          <a:ext cx="0" cy="0"/>
          <a:chOff x="0" y="0"/>
          <a:chExt cx="0" cy="0"/>
        </a:xfrm>
      </p:grpSpPr>
      <p:sp>
        <p:nvSpPr>
          <p:cNvPr id="715" name="Google Shape;715;p47"/>
          <p:cNvSpPr txBox="1">
            <a:spLocks noGrp="1"/>
          </p:cNvSpPr>
          <p:nvPr>
            <p:ph type="subTitle" idx="1"/>
          </p:nvPr>
        </p:nvSpPr>
        <p:spPr>
          <a:xfrm>
            <a:off x="952375" y="2599785"/>
            <a:ext cx="2848800" cy="899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 It’s full of iron oxide dust</a:t>
            </a:r>
            <a:endParaRPr dirty="0"/>
          </a:p>
        </p:txBody>
      </p:sp>
      <p:sp>
        <p:nvSpPr>
          <p:cNvPr id="716" name="Google Shape;716;p47"/>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Multimedia</a:t>
            </a:r>
            <a:endParaRPr dirty="0"/>
          </a:p>
        </p:txBody>
      </p:sp>
      <p:sp>
        <p:nvSpPr>
          <p:cNvPr id="717" name="Google Shape;717;p47"/>
          <p:cNvSpPr/>
          <p:nvPr/>
        </p:nvSpPr>
        <p:spPr>
          <a:xfrm>
            <a:off x="4068288" y="1701675"/>
            <a:ext cx="3622500" cy="24150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 name="Google Shape;718;p47"/>
          <p:cNvSpPr txBox="1"/>
          <p:nvPr/>
        </p:nvSpPr>
        <p:spPr>
          <a:xfrm>
            <a:off x="3801188" y="4273950"/>
            <a:ext cx="4156500" cy="33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Insert your multimedia content here</a:t>
            </a:r>
            <a:endParaRPr sz="1600" dirty="0">
              <a:solidFill>
                <a:schemeClr val="dk1"/>
              </a:solidFill>
              <a:latin typeface="Comfortaa"/>
              <a:ea typeface="Comfortaa"/>
              <a:cs typeface="Comfortaa"/>
              <a:sym typeface="Comfortaa"/>
            </a:endParaRPr>
          </a:p>
        </p:txBody>
      </p:sp>
      <p:pic>
        <p:nvPicPr>
          <p:cNvPr id="719" name="Google Shape;719;p47"/>
          <p:cNvPicPr preferRelativeResize="0"/>
          <p:nvPr/>
        </p:nvPicPr>
        <p:blipFill>
          <a:blip r:embed="rId3">
            <a:alphaModFix/>
          </a:blip>
          <a:stretch>
            <a:fillRect/>
          </a:stretch>
        </p:blipFill>
        <p:spPr>
          <a:xfrm>
            <a:off x="4196263" y="1790870"/>
            <a:ext cx="3366345" cy="2236474"/>
          </a:xfrm>
          <a:prstGeom prst="rect">
            <a:avLst/>
          </a:prstGeom>
          <a:noFill/>
          <a:ln w="28575" cap="flat" cmpd="sng">
            <a:solidFill>
              <a:schemeClr val="dk2"/>
            </a:solidFill>
            <a:prstDash val="solid"/>
            <a:round/>
            <a:headEnd type="none" w="sm" len="sm"/>
            <a:tailEnd type="none" w="sm" len="sm"/>
          </a:ln>
        </p:spPr>
      </p:pic>
      <p:grpSp>
        <p:nvGrpSpPr>
          <p:cNvPr id="720" name="Google Shape;720;p47"/>
          <p:cNvGrpSpPr/>
          <p:nvPr/>
        </p:nvGrpSpPr>
        <p:grpSpPr>
          <a:xfrm>
            <a:off x="5599125" y="2628822"/>
            <a:ext cx="560788" cy="560788"/>
            <a:chOff x="1343325" y="3561700"/>
            <a:chExt cx="668400" cy="668400"/>
          </a:xfrm>
        </p:grpSpPr>
        <p:sp>
          <p:nvSpPr>
            <p:cNvPr id="721" name="Google Shape;721;p47"/>
            <p:cNvSpPr/>
            <p:nvPr/>
          </p:nvSpPr>
          <p:spPr>
            <a:xfrm>
              <a:off x="1343325" y="3561700"/>
              <a:ext cx="668400" cy="6684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 name="Google Shape;722;p47"/>
            <p:cNvSpPr/>
            <p:nvPr/>
          </p:nvSpPr>
          <p:spPr>
            <a:xfrm rot="5400000">
              <a:off x="1551076" y="3737400"/>
              <a:ext cx="366900" cy="3171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3" name="Google Shape;723;p47"/>
          <p:cNvGrpSpPr/>
          <p:nvPr/>
        </p:nvGrpSpPr>
        <p:grpSpPr>
          <a:xfrm>
            <a:off x="2504660" y="1133688"/>
            <a:ext cx="4134677" cy="221374"/>
            <a:chOff x="729050" y="223975"/>
            <a:chExt cx="6133625" cy="328400"/>
          </a:xfrm>
        </p:grpSpPr>
        <p:sp>
          <p:nvSpPr>
            <p:cNvPr id="724" name="Google Shape;724;p47"/>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 name="Google Shape;725;p47"/>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 name="Google Shape;726;p47"/>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 name="Google Shape;727;p47"/>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 name="Google Shape;728;p47"/>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 name="Google Shape;729;p47"/>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 name="Google Shape;730;p47"/>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 name="Google Shape;731;p47"/>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 name="Google Shape;732;p47"/>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33" name="Google Shape;733;p47"/>
          <p:cNvSpPr txBox="1">
            <a:spLocks noGrp="1"/>
          </p:cNvSpPr>
          <p:nvPr>
            <p:ph type="title" idx="2"/>
          </p:nvPr>
        </p:nvSpPr>
        <p:spPr>
          <a:xfrm>
            <a:off x="952400" y="2234413"/>
            <a:ext cx="2848800" cy="526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37"/>
        <p:cNvGrpSpPr/>
        <p:nvPr/>
      </p:nvGrpSpPr>
      <p:grpSpPr>
        <a:xfrm>
          <a:off x="0" y="0"/>
          <a:ext cx="0" cy="0"/>
          <a:chOff x="0" y="0"/>
          <a:chExt cx="0" cy="0"/>
        </a:xfrm>
      </p:grpSpPr>
      <p:sp>
        <p:nvSpPr>
          <p:cNvPr id="738" name="Google Shape;738;p48"/>
          <p:cNvSpPr txBox="1">
            <a:spLocks noGrp="1"/>
          </p:cNvSpPr>
          <p:nvPr>
            <p:ph type="title" idx="4"/>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dirty="0"/>
          </a:p>
        </p:txBody>
      </p:sp>
      <p:sp>
        <p:nvSpPr>
          <p:cNvPr id="739" name="Google Shape;739;p48"/>
          <p:cNvSpPr txBox="1">
            <a:spLocks noGrp="1"/>
          </p:cNvSpPr>
          <p:nvPr>
            <p:ph type="title"/>
          </p:nvPr>
        </p:nvSpPr>
        <p:spPr>
          <a:xfrm>
            <a:off x="1176925" y="15830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dirty="0"/>
          </a:p>
        </p:txBody>
      </p:sp>
      <p:sp>
        <p:nvSpPr>
          <p:cNvPr id="740" name="Google Shape;740;p48"/>
          <p:cNvSpPr txBox="1">
            <a:spLocks noGrp="1"/>
          </p:cNvSpPr>
          <p:nvPr>
            <p:ph type="subTitle" idx="1"/>
          </p:nvPr>
        </p:nvSpPr>
        <p:spPr>
          <a:xfrm>
            <a:off x="1176925" y="19500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dirty="0"/>
          </a:p>
        </p:txBody>
      </p:sp>
      <p:sp>
        <p:nvSpPr>
          <p:cNvPr id="741" name="Google Shape;741;p48"/>
          <p:cNvSpPr txBox="1">
            <a:spLocks noGrp="1"/>
          </p:cNvSpPr>
          <p:nvPr>
            <p:ph type="title" idx="2"/>
          </p:nvPr>
        </p:nvSpPr>
        <p:spPr>
          <a:xfrm>
            <a:off x="3606600" y="15830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dirty="0"/>
          </a:p>
        </p:txBody>
      </p:sp>
      <p:sp>
        <p:nvSpPr>
          <p:cNvPr id="742" name="Google Shape;742;p48"/>
          <p:cNvSpPr txBox="1">
            <a:spLocks noGrp="1"/>
          </p:cNvSpPr>
          <p:nvPr>
            <p:ph type="subTitle" idx="3"/>
          </p:nvPr>
        </p:nvSpPr>
        <p:spPr>
          <a:xfrm>
            <a:off x="3606600" y="19500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nice name, but it’s hot</a:t>
            </a:r>
            <a:endParaRPr dirty="0"/>
          </a:p>
        </p:txBody>
      </p:sp>
      <p:sp>
        <p:nvSpPr>
          <p:cNvPr id="743" name="Google Shape;743;p48"/>
          <p:cNvSpPr txBox="1">
            <a:spLocks noGrp="1"/>
          </p:cNvSpPr>
          <p:nvPr>
            <p:ph type="title" idx="5"/>
          </p:nvPr>
        </p:nvSpPr>
        <p:spPr>
          <a:xfrm>
            <a:off x="1176925" y="332235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dirty="0"/>
          </a:p>
        </p:txBody>
      </p:sp>
      <p:sp>
        <p:nvSpPr>
          <p:cNvPr id="744" name="Google Shape;744;p48"/>
          <p:cNvSpPr txBox="1">
            <a:spLocks noGrp="1"/>
          </p:cNvSpPr>
          <p:nvPr>
            <p:ph type="subTitle" idx="6"/>
          </p:nvPr>
        </p:nvSpPr>
        <p:spPr>
          <a:xfrm>
            <a:off x="1176925" y="368939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dirty="0"/>
          </a:p>
        </p:txBody>
      </p:sp>
      <p:sp>
        <p:nvSpPr>
          <p:cNvPr id="745" name="Google Shape;745;p48"/>
          <p:cNvSpPr txBox="1">
            <a:spLocks noGrp="1"/>
          </p:cNvSpPr>
          <p:nvPr>
            <p:ph type="title" idx="7"/>
          </p:nvPr>
        </p:nvSpPr>
        <p:spPr>
          <a:xfrm>
            <a:off x="3606600" y="332235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dirty="0"/>
          </a:p>
        </p:txBody>
      </p:sp>
      <p:sp>
        <p:nvSpPr>
          <p:cNvPr id="746" name="Google Shape;746;p48"/>
          <p:cNvSpPr txBox="1">
            <a:spLocks noGrp="1"/>
          </p:cNvSpPr>
          <p:nvPr>
            <p:ph type="subTitle" idx="8"/>
          </p:nvPr>
        </p:nvSpPr>
        <p:spPr>
          <a:xfrm>
            <a:off x="3606600" y="368939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dirty="0"/>
          </a:p>
        </p:txBody>
      </p:sp>
      <p:sp>
        <p:nvSpPr>
          <p:cNvPr id="747" name="Google Shape;747;p48"/>
          <p:cNvSpPr txBox="1">
            <a:spLocks noGrp="1"/>
          </p:cNvSpPr>
          <p:nvPr>
            <p:ph type="title" idx="9"/>
          </p:nvPr>
        </p:nvSpPr>
        <p:spPr>
          <a:xfrm>
            <a:off x="6036275" y="15830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dirty="0"/>
          </a:p>
        </p:txBody>
      </p:sp>
      <p:sp>
        <p:nvSpPr>
          <p:cNvPr id="748" name="Google Shape;748;p48"/>
          <p:cNvSpPr txBox="1">
            <a:spLocks noGrp="1"/>
          </p:cNvSpPr>
          <p:nvPr>
            <p:ph type="subTitle" idx="13"/>
          </p:nvPr>
        </p:nvSpPr>
        <p:spPr>
          <a:xfrm>
            <a:off x="6036275" y="19500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dirty="0"/>
          </a:p>
        </p:txBody>
      </p:sp>
      <p:sp>
        <p:nvSpPr>
          <p:cNvPr id="749" name="Google Shape;749;p48"/>
          <p:cNvSpPr txBox="1">
            <a:spLocks noGrp="1"/>
          </p:cNvSpPr>
          <p:nvPr>
            <p:ph type="title" idx="14"/>
          </p:nvPr>
        </p:nvSpPr>
        <p:spPr>
          <a:xfrm>
            <a:off x="6036275" y="332235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dirty="0"/>
          </a:p>
        </p:txBody>
      </p:sp>
      <p:sp>
        <p:nvSpPr>
          <p:cNvPr id="750" name="Google Shape;750;p48"/>
          <p:cNvSpPr txBox="1">
            <a:spLocks noGrp="1"/>
          </p:cNvSpPr>
          <p:nvPr>
            <p:ph type="subTitle" idx="15"/>
          </p:nvPr>
        </p:nvSpPr>
        <p:spPr>
          <a:xfrm>
            <a:off x="6036275" y="368939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from the Sun</a:t>
            </a:r>
            <a:endParaRPr dirty="0"/>
          </a:p>
        </p:txBody>
      </p:sp>
      <p:grpSp>
        <p:nvGrpSpPr>
          <p:cNvPr id="751" name="Google Shape;751;p48"/>
          <p:cNvGrpSpPr/>
          <p:nvPr/>
        </p:nvGrpSpPr>
        <p:grpSpPr>
          <a:xfrm>
            <a:off x="2504660" y="1133688"/>
            <a:ext cx="4134677" cy="221374"/>
            <a:chOff x="729050" y="223975"/>
            <a:chExt cx="6133625" cy="328400"/>
          </a:xfrm>
        </p:grpSpPr>
        <p:sp>
          <p:nvSpPr>
            <p:cNvPr id="752" name="Google Shape;752;p48"/>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 name="Google Shape;753;p48"/>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 name="Google Shape;754;p48"/>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 name="Google Shape;755;p48"/>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 name="Google Shape;756;p48"/>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 name="Google Shape;757;p48"/>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 name="Google Shape;758;p48"/>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 name="Google Shape;759;p48"/>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 name="Google Shape;760;p48"/>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49"/>
          <p:cNvSpPr txBox="1">
            <a:spLocks noGrp="1"/>
          </p:cNvSpPr>
          <p:nvPr>
            <p:ph type="subTitle" idx="1"/>
          </p:nvPr>
        </p:nvSpPr>
        <p:spPr>
          <a:xfrm>
            <a:off x="4976050" y="3641474"/>
            <a:ext cx="3106500" cy="85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It’s full of iron oxide dust</a:t>
            </a:r>
            <a:endParaRPr dirty="0"/>
          </a:p>
        </p:txBody>
      </p:sp>
      <p:sp>
        <p:nvSpPr>
          <p:cNvPr id="766" name="Google Shape;766;p49"/>
          <p:cNvSpPr txBox="1">
            <a:spLocks noGrp="1"/>
          </p:cNvSpPr>
          <p:nvPr>
            <p:ph type="subTitle" idx="2"/>
          </p:nvPr>
        </p:nvSpPr>
        <p:spPr>
          <a:xfrm>
            <a:off x="1061400" y="1892225"/>
            <a:ext cx="3106500" cy="85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dirty="0"/>
          </a:p>
        </p:txBody>
      </p:sp>
      <p:sp>
        <p:nvSpPr>
          <p:cNvPr id="767" name="Google Shape;767;p49"/>
          <p:cNvSpPr txBox="1">
            <a:spLocks noGrp="1"/>
          </p:cNvSpPr>
          <p:nvPr>
            <p:ph type="title"/>
          </p:nvPr>
        </p:nvSpPr>
        <p:spPr>
          <a:xfrm>
            <a:off x="4976059" y="2998973"/>
            <a:ext cx="310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Solution</a:t>
            </a:r>
            <a:endParaRPr dirty="0"/>
          </a:p>
        </p:txBody>
      </p:sp>
      <p:sp>
        <p:nvSpPr>
          <p:cNvPr id="768" name="Google Shape;768;p49"/>
          <p:cNvSpPr txBox="1">
            <a:spLocks noGrp="1"/>
          </p:cNvSpPr>
          <p:nvPr>
            <p:ph type="title" idx="3"/>
          </p:nvPr>
        </p:nvSpPr>
        <p:spPr>
          <a:xfrm>
            <a:off x="1061469" y="1249724"/>
            <a:ext cx="310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a:t>
            </a:r>
            <a:endParaRPr dirty="0"/>
          </a:p>
        </p:txBody>
      </p:sp>
      <p:grpSp>
        <p:nvGrpSpPr>
          <p:cNvPr id="769" name="Google Shape;769;p49"/>
          <p:cNvGrpSpPr/>
          <p:nvPr/>
        </p:nvGrpSpPr>
        <p:grpSpPr>
          <a:xfrm>
            <a:off x="7230651" y="539491"/>
            <a:ext cx="1200094" cy="1171061"/>
            <a:chOff x="1125475" y="238125"/>
            <a:chExt cx="5321925" cy="5193175"/>
          </a:xfrm>
        </p:grpSpPr>
        <p:sp>
          <p:nvSpPr>
            <p:cNvPr id="770" name="Google Shape;770;p49"/>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 name="Google Shape;771;p49"/>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 name="Google Shape;772;p49"/>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 name="Google Shape;773;p49"/>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 name="Google Shape;774;p49"/>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5" name="Google Shape;775;p49"/>
          <p:cNvGrpSpPr/>
          <p:nvPr/>
        </p:nvGrpSpPr>
        <p:grpSpPr>
          <a:xfrm>
            <a:off x="1076719" y="1773767"/>
            <a:ext cx="3076013" cy="221374"/>
            <a:chOff x="729050" y="223975"/>
            <a:chExt cx="6133625" cy="328400"/>
          </a:xfrm>
        </p:grpSpPr>
        <p:sp>
          <p:nvSpPr>
            <p:cNvPr id="776" name="Google Shape;776;p49"/>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 name="Google Shape;777;p49"/>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 name="Google Shape;778;p49"/>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 name="Google Shape;779;p49"/>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 name="Google Shape;780;p49"/>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 name="Google Shape;781;p49"/>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 name="Google Shape;782;p49"/>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 name="Google Shape;783;p49"/>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 name="Google Shape;784;p49"/>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5" name="Google Shape;785;p49"/>
          <p:cNvGrpSpPr/>
          <p:nvPr/>
        </p:nvGrpSpPr>
        <p:grpSpPr>
          <a:xfrm>
            <a:off x="4991303" y="3523466"/>
            <a:ext cx="3076013" cy="221374"/>
            <a:chOff x="729050" y="223975"/>
            <a:chExt cx="6133625" cy="328400"/>
          </a:xfrm>
        </p:grpSpPr>
        <p:sp>
          <p:nvSpPr>
            <p:cNvPr id="786" name="Google Shape;786;p49"/>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 name="Google Shape;787;p49"/>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 name="Google Shape;788;p49"/>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 name="Google Shape;789;p49"/>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 name="Google Shape;790;p49"/>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 name="Google Shape;791;p49"/>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 name="Google Shape;792;p49"/>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 name="Google Shape;793;p49"/>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 name="Google Shape;794;p49"/>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5" name="Google Shape;795;p49"/>
          <p:cNvGrpSpPr/>
          <p:nvPr/>
        </p:nvGrpSpPr>
        <p:grpSpPr>
          <a:xfrm>
            <a:off x="2322859" y="712053"/>
            <a:ext cx="583751" cy="573581"/>
            <a:chOff x="2179109" y="216628"/>
            <a:chExt cx="583751" cy="573581"/>
          </a:xfrm>
        </p:grpSpPr>
        <p:grpSp>
          <p:nvGrpSpPr>
            <p:cNvPr id="796" name="Google Shape;796;p49"/>
            <p:cNvGrpSpPr/>
            <p:nvPr/>
          </p:nvGrpSpPr>
          <p:grpSpPr>
            <a:xfrm>
              <a:off x="2196560" y="225353"/>
              <a:ext cx="566301" cy="564856"/>
              <a:chOff x="3040984" y="3681059"/>
              <a:chExt cx="356164" cy="355815"/>
            </a:xfrm>
          </p:grpSpPr>
          <p:sp>
            <p:nvSpPr>
              <p:cNvPr id="797" name="Google Shape;797;p4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 name="Google Shape;798;p4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 name="Google Shape;799;p4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 name="Google Shape;800;p49"/>
            <p:cNvGrpSpPr/>
            <p:nvPr/>
          </p:nvGrpSpPr>
          <p:grpSpPr>
            <a:xfrm>
              <a:off x="2179109" y="216628"/>
              <a:ext cx="566301" cy="564856"/>
              <a:chOff x="3040984" y="3681059"/>
              <a:chExt cx="356164" cy="355815"/>
            </a:xfrm>
          </p:grpSpPr>
          <p:sp>
            <p:nvSpPr>
              <p:cNvPr id="801" name="Google Shape;801;p4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 name="Google Shape;802;p4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 name="Google Shape;803;p4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04" name="Google Shape;804;p49"/>
          <p:cNvGrpSpPr/>
          <p:nvPr/>
        </p:nvGrpSpPr>
        <p:grpSpPr>
          <a:xfrm>
            <a:off x="6247039" y="2441343"/>
            <a:ext cx="564514" cy="593947"/>
            <a:chOff x="6408176" y="2141519"/>
            <a:chExt cx="564514" cy="593947"/>
          </a:xfrm>
        </p:grpSpPr>
        <p:grpSp>
          <p:nvGrpSpPr>
            <p:cNvPr id="805" name="Google Shape;805;p49"/>
            <p:cNvGrpSpPr/>
            <p:nvPr/>
          </p:nvGrpSpPr>
          <p:grpSpPr>
            <a:xfrm>
              <a:off x="6425627" y="2150244"/>
              <a:ext cx="547064" cy="585222"/>
              <a:chOff x="4149138" y="4121151"/>
              <a:chExt cx="344065" cy="368644"/>
            </a:xfrm>
          </p:grpSpPr>
          <p:sp>
            <p:nvSpPr>
              <p:cNvPr id="806" name="Google Shape;806;p4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 name="Google Shape;807;p4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 name="Google Shape;808;p4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 name="Google Shape;809;p4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 name="Google Shape;810;p4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 name="Google Shape;811;p4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 name="Google Shape;812;p4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 name="Google Shape;813;p4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 name="Google Shape;814;p4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 name="Google Shape;815;p4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 name="Google Shape;816;p4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 name="Google Shape;817;p4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 name="Google Shape;818;p49"/>
            <p:cNvGrpSpPr/>
            <p:nvPr/>
          </p:nvGrpSpPr>
          <p:grpSpPr>
            <a:xfrm>
              <a:off x="6408176" y="2141519"/>
              <a:ext cx="547064" cy="585222"/>
              <a:chOff x="4149138" y="4121151"/>
              <a:chExt cx="344065" cy="368644"/>
            </a:xfrm>
          </p:grpSpPr>
          <p:sp>
            <p:nvSpPr>
              <p:cNvPr id="819" name="Google Shape;819;p4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 name="Google Shape;820;p4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 name="Google Shape;821;p4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 name="Google Shape;822;p4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 name="Google Shape;823;p4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4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4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4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4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4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4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4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4"/>
        <p:cNvGrpSpPr/>
        <p:nvPr/>
      </p:nvGrpSpPr>
      <p:grpSpPr>
        <a:xfrm>
          <a:off x="0" y="0"/>
          <a:ext cx="0" cy="0"/>
          <a:chOff x="0" y="0"/>
          <a:chExt cx="0" cy="0"/>
        </a:xfrm>
      </p:grpSpPr>
      <p:pic>
        <p:nvPicPr>
          <p:cNvPr id="835" name="Google Shape;835;p50"/>
          <p:cNvPicPr preferRelativeResize="0"/>
          <p:nvPr/>
        </p:nvPicPr>
        <p:blipFill>
          <a:blip r:embed="rId4">
            <a:alphaModFix/>
          </a:blip>
          <a:stretch>
            <a:fillRect/>
          </a:stretch>
        </p:blipFill>
        <p:spPr>
          <a:xfrm>
            <a:off x="0" y="0"/>
            <a:ext cx="9144001" cy="5143496"/>
          </a:xfrm>
          <a:prstGeom prst="rect">
            <a:avLst/>
          </a:prstGeom>
          <a:noFill/>
          <a:ln>
            <a:noFill/>
          </a:ln>
        </p:spPr>
      </p:pic>
      <p:cxnSp>
        <p:nvCxnSpPr>
          <p:cNvPr id="836" name="Google Shape;836;p50"/>
          <p:cNvCxnSpPr/>
          <p:nvPr/>
        </p:nvCxnSpPr>
        <p:spPr>
          <a:xfrm rot="10800000">
            <a:off x="0" y="2913925"/>
            <a:ext cx="3401400" cy="2268000"/>
          </a:xfrm>
          <a:prstGeom prst="curvedConnector3">
            <a:avLst>
              <a:gd name="adj1" fmla="val 50000"/>
            </a:avLst>
          </a:prstGeom>
          <a:noFill/>
          <a:ln w="28575" cap="flat" cmpd="sng">
            <a:solidFill>
              <a:schemeClr val="dk1"/>
            </a:solidFill>
            <a:prstDash val="dash"/>
            <a:round/>
            <a:headEnd type="none" w="med" len="med"/>
            <a:tailEnd type="none" w="med" len="med"/>
          </a:ln>
        </p:spPr>
      </p:cxnSp>
      <p:sp>
        <p:nvSpPr>
          <p:cNvPr id="837" name="Google Shape;837;p50"/>
          <p:cNvSpPr txBox="1">
            <a:spLocks noGrp="1"/>
          </p:cNvSpPr>
          <p:nvPr>
            <p:ph type="title"/>
          </p:nvPr>
        </p:nvSpPr>
        <p:spPr>
          <a:xfrm>
            <a:off x="713250" y="3696625"/>
            <a:ext cx="2926200" cy="70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41"/>
        <p:cNvGrpSpPr/>
        <p:nvPr/>
      </p:nvGrpSpPr>
      <p:grpSpPr>
        <a:xfrm>
          <a:off x="0" y="0"/>
          <a:ext cx="0" cy="0"/>
          <a:chOff x="0" y="0"/>
          <a:chExt cx="0" cy="0"/>
        </a:xfrm>
      </p:grpSpPr>
      <p:sp>
        <p:nvSpPr>
          <p:cNvPr id="842" name="Google Shape;842;p51"/>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Process</a:t>
            </a:r>
            <a:endParaRPr dirty="0"/>
          </a:p>
        </p:txBody>
      </p:sp>
      <p:grpSp>
        <p:nvGrpSpPr>
          <p:cNvPr id="843" name="Google Shape;843;p51"/>
          <p:cNvGrpSpPr/>
          <p:nvPr/>
        </p:nvGrpSpPr>
        <p:grpSpPr>
          <a:xfrm>
            <a:off x="2504660" y="1133688"/>
            <a:ext cx="4134677" cy="221374"/>
            <a:chOff x="729050" y="223975"/>
            <a:chExt cx="6133625" cy="328400"/>
          </a:xfrm>
        </p:grpSpPr>
        <p:sp>
          <p:nvSpPr>
            <p:cNvPr id="844" name="Google Shape;844;p51"/>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 name="Google Shape;845;p51"/>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 name="Google Shape;846;p51"/>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 name="Google Shape;847;p51"/>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 name="Google Shape;848;p51"/>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 name="Google Shape;849;p51"/>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 name="Google Shape;850;p51"/>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 name="Google Shape;851;p51"/>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 name="Google Shape;852;p51"/>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53" name="Google Shape;853;p51"/>
          <p:cNvSpPr txBox="1"/>
          <p:nvPr/>
        </p:nvSpPr>
        <p:spPr>
          <a:xfrm>
            <a:off x="713250" y="1862425"/>
            <a:ext cx="1968600" cy="37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lt2"/>
                </a:solidFill>
                <a:latin typeface="Lobster"/>
                <a:ea typeface="Lobster"/>
                <a:cs typeface="Lobster"/>
                <a:sym typeface="Lobster"/>
              </a:rPr>
              <a:t>Step 1</a:t>
            </a:r>
            <a:endParaRPr sz="2400" dirty="0">
              <a:solidFill>
                <a:schemeClr val="lt2"/>
              </a:solidFill>
              <a:latin typeface="Lobster"/>
              <a:ea typeface="Lobster"/>
              <a:cs typeface="Lobster"/>
              <a:sym typeface="Lobster"/>
            </a:endParaRPr>
          </a:p>
        </p:txBody>
      </p:sp>
      <p:sp>
        <p:nvSpPr>
          <p:cNvPr id="854" name="Google Shape;854;p51"/>
          <p:cNvSpPr txBox="1"/>
          <p:nvPr/>
        </p:nvSpPr>
        <p:spPr>
          <a:xfrm>
            <a:off x="713250" y="2164375"/>
            <a:ext cx="1968600" cy="77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Comfortaa"/>
                <a:ea typeface="Comfortaa"/>
                <a:cs typeface="Comfortaa"/>
                <a:sym typeface="Comfortaa"/>
              </a:rPr>
              <a:t>Neptune is the farthest planet</a:t>
            </a:r>
            <a:endParaRPr sz="1600" dirty="0">
              <a:solidFill>
                <a:schemeClr val="dk1"/>
              </a:solidFill>
              <a:latin typeface="Comfortaa"/>
              <a:ea typeface="Comfortaa"/>
              <a:cs typeface="Comfortaa"/>
              <a:sym typeface="Comfortaa"/>
            </a:endParaRPr>
          </a:p>
          <a:p>
            <a:pPr marL="0" lvl="0" indent="0" algn="r" rtl="0">
              <a:spcBef>
                <a:spcPts val="0"/>
              </a:spcBef>
              <a:spcAft>
                <a:spcPts val="0"/>
              </a:spcAft>
              <a:buNone/>
            </a:pPr>
            <a:endParaRPr sz="1600" dirty="0">
              <a:solidFill>
                <a:schemeClr val="dk1"/>
              </a:solidFill>
              <a:latin typeface="Comfortaa"/>
              <a:ea typeface="Comfortaa"/>
              <a:cs typeface="Comfortaa"/>
              <a:sym typeface="Comfortaa"/>
            </a:endParaRPr>
          </a:p>
        </p:txBody>
      </p:sp>
      <p:sp>
        <p:nvSpPr>
          <p:cNvPr id="855" name="Google Shape;855;p51"/>
          <p:cNvSpPr txBox="1"/>
          <p:nvPr/>
        </p:nvSpPr>
        <p:spPr>
          <a:xfrm>
            <a:off x="713250" y="3359575"/>
            <a:ext cx="1968600" cy="37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lt2"/>
                </a:solidFill>
                <a:latin typeface="Lobster"/>
                <a:ea typeface="Lobster"/>
                <a:cs typeface="Lobster"/>
                <a:sym typeface="Lobster"/>
              </a:rPr>
              <a:t>Step 3</a:t>
            </a:r>
            <a:endParaRPr sz="2400" dirty="0">
              <a:solidFill>
                <a:schemeClr val="lt2"/>
              </a:solidFill>
              <a:latin typeface="Lobster"/>
              <a:ea typeface="Lobster"/>
              <a:cs typeface="Lobster"/>
              <a:sym typeface="Lobster"/>
            </a:endParaRPr>
          </a:p>
        </p:txBody>
      </p:sp>
      <p:sp>
        <p:nvSpPr>
          <p:cNvPr id="856" name="Google Shape;856;p51"/>
          <p:cNvSpPr txBox="1"/>
          <p:nvPr/>
        </p:nvSpPr>
        <p:spPr>
          <a:xfrm>
            <a:off x="713250" y="3670193"/>
            <a:ext cx="1968600" cy="77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Comfortaa"/>
                <a:ea typeface="Comfortaa"/>
                <a:cs typeface="Comfortaa"/>
                <a:sym typeface="Comfortaa"/>
              </a:rPr>
              <a:t>Venus has a beautiful name</a:t>
            </a:r>
            <a:endParaRPr sz="1600" dirty="0">
              <a:solidFill>
                <a:schemeClr val="dk1"/>
              </a:solidFill>
              <a:latin typeface="Comfortaa"/>
              <a:ea typeface="Comfortaa"/>
              <a:cs typeface="Comfortaa"/>
              <a:sym typeface="Comfortaa"/>
            </a:endParaRPr>
          </a:p>
          <a:p>
            <a:pPr marL="0" lvl="0" indent="0" algn="r" rtl="0">
              <a:spcBef>
                <a:spcPts val="0"/>
              </a:spcBef>
              <a:spcAft>
                <a:spcPts val="0"/>
              </a:spcAft>
              <a:buNone/>
            </a:pPr>
            <a:endParaRPr sz="1600" dirty="0">
              <a:solidFill>
                <a:schemeClr val="dk1"/>
              </a:solidFill>
              <a:latin typeface="Comfortaa"/>
              <a:ea typeface="Comfortaa"/>
              <a:cs typeface="Comfortaa"/>
              <a:sym typeface="Comfortaa"/>
            </a:endParaRPr>
          </a:p>
        </p:txBody>
      </p:sp>
      <p:sp>
        <p:nvSpPr>
          <p:cNvPr id="857" name="Google Shape;857;p51"/>
          <p:cNvSpPr txBox="1"/>
          <p:nvPr/>
        </p:nvSpPr>
        <p:spPr>
          <a:xfrm>
            <a:off x="6446900" y="1862425"/>
            <a:ext cx="1968600" cy="3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2"/>
                </a:solidFill>
                <a:latin typeface="Lobster"/>
                <a:ea typeface="Lobster"/>
                <a:cs typeface="Lobster"/>
                <a:sym typeface="Lobster"/>
              </a:rPr>
              <a:t>Step 2</a:t>
            </a:r>
            <a:endParaRPr sz="2400" dirty="0">
              <a:solidFill>
                <a:schemeClr val="lt2"/>
              </a:solidFill>
              <a:latin typeface="Lobster"/>
              <a:ea typeface="Lobster"/>
              <a:cs typeface="Lobster"/>
              <a:sym typeface="Lobster"/>
            </a:endParaRPr>
          </a:p>
        </p:txBody>
      </p:sp>
      <p:sp>
        <p:nvSpPr>
          <p:cNvPr id="858" name="Google Shape;858;p51"/>
          <p:cNvSpPr txBox="1"/>
          <p:nvPr/>
        </p:nvSpPr>
        <p:spPr>
          <a:xfrm>
            <a:off x="6446900" y="2164375"/>
            <a:ext cx="1968600" cy="77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dirty="0">
              <a:solidFill>
                <a:schemeClr val="dk1"/>
              </a:solidFill>
              <a:latin typeface="Comfortaa"/>
              <a:ea typeface="Comfortaa"/>
              <a:cs typeface="Comfortaa"/>
              <a:sym typeface="Comfortaa"/>
            </a:endParaRPr>
          </a:p>
        </p:txBody>
      </p:sp>
      <p:sp>
        <p:nvSpPr>
          <p:cNvPr id="859" name="Google Shape;859;p51"/>
          <p:cNvSpPr txBox="1"/>
          <p:nvPr/>
        </p:nvSpPr>
        <p:spPr>
          <a:xfrm>
            <a:off x="6446900" y="3359575"/>
            <a:ext cx="1968600" cy="3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2"/>
                </a:solidFill>
                <a:latin typeface="Lobster"/>
                <a:ea typeface="Lobster"/>
                <a:cs typeface="Lobster"/>
                <a:sym typeface="Lobster"/>
              </a:rPr>
              <a:t>Step 4</a:t>
            </a:r>
            <a:endParaRPr sz="2400" dirty="0">
              <a:solidFill>
                <a:schemeClr val="lt2"/>
              </a:solidFill>
              <a:latin typeface="Lobster"/>
              <a:ea typeface="Lobster"/>
              <a:cs typeface="Lobster"/>
              <a:sym typeface="Lobster"/>
            </a:endParaRPr>
          </a:p>
        </p:txBody>
      </p:sp>
      <p:sp>
        <p:nvSpPr>
          <p:cNvPr id="860" name="Google Shape;860;p51"/>
          <p:cNvSpPr txBox="1"/>
          <p:nvPr/>
        </p:nvSpPr>
        <p:spPr>
          <a:xfrm>
            <a:off x="6446900" y="3670193"/>
            <a:ext cx="1968600" cy="77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Comfortaa"/>
                <a:ea typeface="Comfortaa"/>
                <a:cs typeface="Comfortaa"/>
                <a:sym typeface="Comfortaa"/>
              </a:rPr>
              <a:t>Jupiter is the biggest planet</a:t>
            </a:r>
            <a:endParaRPr sz="1600" dirty="0">
              <a:solidFill>
                <a:schemeClr val="dk1"/>
              </a:solidFill>
              <a:latin typeface="Comfortaa"/>
              <a:ea typeface="Comfortaa"/>
              <a:cs typeface="Comfortaa"/>
              <a:sym typeface="Comfortaa"/>
            </a:endParaRPr>
          </a:p>
        </p:txBody>
      </p:sp>
      <p:grpSp>
        <p:nvGrpSpPr>
          <p:cNvPr id="861" name="Google Shape;861;p51"/>
          <p:cNvGrpSpPr/>
          <p:nvPr/>
        </p:nvGrpSpPr>
        <p:grpSpPr>
          <a:xfrm>
            <a:off x="2960425" y="1866737"/>
            <a:ext cx="3223100" cy="2372250"/>
            <a:chOff x="2960425" y="2019137"/>
            <a:chExt cx="3223100" cy="2372250"/>
          </a:xfrm>
        </p:grpSpPr>
        <p:cxnSp>
          <p:nvCxnSpPr>
            <p:cNvPr id="862" name="Google Shape;862;p51"/>
            <p:cNvCxnSpPr>
              <a:stCxn id="863" idx="2"/>
              <a:endCxn id="864" idx="0"/>
            </p:cNvCxnSpPr>
            <p:nvPr/>
          </p:nvCxnSpPr>
          <p:spPr>
            <a:xfrm rot="5400000">
              <a:off x="4260825" y="2178737"/>
              <a:ext cx="622200" cy="2053200"/>
            </a:xfrm>
            <a:prstGeom prst="curvedConnector3">
              <a:avLst>
                <a:gd name="adj1" fmla="val 49988"/>
              </a:avLst>
            </a:prstGeom>
            <a:noFill/>
            <a:ln w="28575" cap="flat" cmpd="sng">
              <a:solidFill>
                <a:schemeClr val="lt1"/>
              </a:solidFill>
              <a:prstDash val="dash"/>
              <a:round/>
              <a:headEnd type="none" w="med" len="med"/>
              <a:tailEnd type="none" w="med" len="med"/>
            </a:ln>
          </p:spPr>
        </p:cxnSp>
        <p:cxnSp>
          <p:nvCxnSpPr>
            <p:cNvPr id="865" name="Google Shape;865;p51"/>
            <p:cNvCxnSpPr>
              <a:stCxn id="866" idx="3"/>
              <a:endCxn id="863" idx="1"/>
            </p:cNvCxnSpPr>
            <p:nvPr/>
          </p:nvCxnSpPr>
          <p:spPr>
            <a:xfrm>
              <a:off x="4130425" y="2456687"/>
              <a:ext cx="883200" cy="0"/>
            </a:xfrm>
            <a:prstGeom prst="straightConnector1">
              <a:avLst/>
            </a:prstGeom>
            <a:noFill/>
            <a:ln w="28575" cap="flat" cmpd="sng">
              <a:solidFill>
                <a:schemeClr val="lt1"/>
              </a:solidFill>
              <a:prstDash val="dash"/>
              <a:round/>
              <a:headEnd type="none" w="med" len="med"/>
              <a:tailEnd type="none" w="med" len="med"/>
            </a:ln>
          </p:spPr>
        </p:cxnSp>
        <p:cxnSp>
          <p:nvCxnSpPr>
            <p:cNvPr id="867" name="Google Shape;867;p51"/>
            <p:cNvCxnSpPr>
              <a:stCxn id="864" idx="3"/>
              <a:endCxn id="868" idx="1"/>
            </p:cNvCxnSpPr>
            <p:nvPr/>
          </p:nvCxnSpPr>
          <p:spPr>
            <a:xfrm>
              <a:off x="4130425" y="3953837"/>
              <a:ext cx="883200" cy="0"/>
            </a:xfrm>
            <a:prstGeom prst="straightConnector1">
              <a:avLst/>
            </a:prstGeom>
            <a:noFill/>
            <a:ln w="28575" cap="flat" cmpd="sng">
              <a:solidFill>
                <a:schemeClr val="lt1"/>
              </a:solidFill>
              <a:prstDash val="dash"/>
              <a:round/>
              <a:headEnd type="none" w="med" len="med"/>
              <a:tailEnd type="none" w="med" len="med"/>
            </a:ln>
          </p:spPr>
        </p:cxnSp>
        <p:sp>
          <p:nvSpPr>
            <p:cNvPr id="866" name="Google Shape;866;p51"/>
            <p:cNvSpPr/>
            <p:nvPr/>
          </p:nvSpPr>
          <p:spPr>
            <a:xfrm>
              <a:off x="2960425" y="201913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51"/>
            <p:cNvSpPr/>
            <p:nvPr/>
          </p:nvSpPr>
          <p:spPr>
            <a:xfrm>
              <a:off x="5013525" y="201913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 name="Google Shape;864;p51"/>
            <p:cNvSpPr/>
            <p:nvPr/>
          </p:nvSpPr>
          <p:spPr>
            <a:xfrm>
              <a:off x="2960425" y="35162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51"/>
            <p:cNvSpPr/>
            <p:nvPr/>
          </p:nvSpPr>
          <p:spPr>
            <a:xfrm>
              <a:off x="5013525" y="35162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9" name="Google Shape;869;p51"/>
          <p:cNvSpPr txBox="1"/>
          <p:nvPr/>
        </p:nvSpPr>
        <p:spPr>
          <a:xfrm>
            <a:off x="3154525" y="2017925"/>
            <a:ext cx="7818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01</a:t>
            </a:r>
            <a:endParaRPr sz="3500" dirty="0">
              <a:solidFill>
                <a:schemeClr val="lt2"/>
              </a:solidFill>
              <a:latin typeface="Lobster"/>
              <a:ea typeface="Lobster"/>
              <a:cs typeface="Lobster"/>
              <a:sym typeface="Lobster"/>
            </a:endParaRPr>
          </a:p>
        </p:txBody>
      </p:sp>
      <p:sp>
        <p:nvSpPr>
          <p:cNvPr id="870" name="Google Shape;870;p51"/>
          <p:cNvSpPr txBox="1"/>
          <p:nvPr/>
        </p:nvSpPr>
        <p:spPr>
          <a:xfrm>
            <a:off x="5207725" y="2017925"/>
            <a:ext cx="7818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02</a:t>
            </a:r>
            <a:endParaRPr sz="3500" dirty="0">
              <a:solidFill>
                <a:schemeClr val="lt2"/>
              </a:solidFill>
              <a:latin typeface="Lobster"/>
              <a:ea typeface="Lobster"/>
              <a:cs typeface="Lobster"/>
              <a:sym typeface="Lobster"/>
            </a:endParaRPr>
          </a:p>
        </p:txBody>
      </p:sp>
      <p:sp>
        <p:nvSpPr>
          <p:cNvPr id="871" name="Google Shape;871;p51"/>
          <p:cNvSpPr txBox="1"/>
          <p:nvPr/>
        </p:nvSpPr>
        <p:spPr>
          <a:xfrm>
            <a:off x="3154525" y="3515225"/>
            <a:ext cx="7818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03</a:t>
            </a:r>
            <a:endParaRPr sz="3500" dirty="0">
              <a:solidFill>
                <a:schemeClr val="lt2"/>
              </a:solidFill>
              <a:latin typeface="Lobster"/>
              <a:ea typeface="Lobster"/>
              <a:cs typeface="Lobster"/>
              <a:sym typeface="Lobster"/>
            </a:endParaRPr>
          </a:p>
        </p:txBody>
      </p:sp>
      <p:sp>
        <p:nvSpPr>
          <p:cNvPr id="872" name="Google Shape;872;p51"/>
          <p:cNvSpPr txBox="1"/>
          <p:nvPr/>
        </p:nvSpPr>
        <p:spPr>
          <a:xfrm>
            <a:off x="5207725" y="3515225"/>
            <a:ext cx="7818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04</a:t>
            </a:r>
            <a:endParaRPr sz="3500" dirty="0">
              <a:solidFill>
                <a:schemeClr val="lt2"/>
              </a:solidFill>
              <a:latin typeface="Lobster"/>
              <a:ea typeface="Lobster"/>
              <a:cs typeface="Lobster"/>
              <a:sym typeface="Lobste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76"/>
        <p:cNvGrpSpPr/>
        <p:nvPr/>
      </p:nvGrpSpPr>
      <p:grpSpPr>
        <a:xfrm>
          <a:off x="0" y="0"/>
          <a:ext cx="0" cy="0"/>
          <a:chOff x="0" y="0"/>
          <a:chExt cx="0" cy="0"/>
        </a:xfrm>
      </p:grpSpPr>
      <p:sp>
        <p:nvSpPr>
          <p:cNvPr id="877" name="Google Shape;877;p52"/>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Map</a:t>
            </a:r>
            <a:endParaRPr dirty="0"/>
          </a:p>
        </p:txBody>
      </p:sp>
      <p:grpSp>
        <p:nvGrpSpPr>
          <p:cNvPr id="878" name="Google Shape;878;p52"/>
          <p:cNvGrpSpPr/>
          <p:nvPr/>
        </p:nvGrpSpPr>
        <p:grpSpPr>
          <a:xfrm>
            <a:off x="1795741" y="1477465"/>
            <a:ext cx="5552381" cy="2761899"/>
            <a:chOff x="1428150" y="1674225"/>
            <a:chExt cx="7117525" cy="2929775"/>
          </a:xfrm>
        </p:grpSpPr>
        <p:sp>
          <p:nvSpPr>
            <p:cNvPr id="879" name="Google Shape;879;p52"/>
            <p:cNvSpPr/>
            <p:nvPr/>
          </p:nvSpPr>
          <p:spPr>
            <a:xfrm>
              <a:off x="3444200" y="16742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52"/>
            <p:cNvSpPr/>
            <p:nvPr/>
          </p:nvSpPr>
          <p:spPr>
            <a:xfrm>
              <a:off x="3041450" y="17143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52"/>
            <p:cNvSpPr/>
            <p:nvPr/>
          </p:nvSpPr>
          <p:spPr>
            <a:xfrm>
              <a:off x="5126925" y="17606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52"/>
            <p:cNvSpPr/>
            <p:nvPr/>
          </p:nvSpPr>
          <p:spPr>
            <a:xfrm>
              <a:off x="4926325" y="17728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52"/>
            <p:cNvSpPr/>
            <p:nvPr/>
          </p:nvSpPr>
          <p:spPr>
            <a:xfrm>
              <a:off x="5814175" y="17750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52"/>
            <p:cNvSpPr/>
            <p:nvPr/>
          </p:nvSpPr>
          <p:spPr>
            <a:xfrm>
              <a:off x="6399975" y="17925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52"/>
            <p:cNvSpPr/>
            <p:nvPr/>
          </p:nvSpPr>
          <p:spPr>
            <a:xfrm>
              <a:off x="5743400" y="19002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 name="Google Shape;886;p52"/>
            <p:cNvSpPr/>
            <p:nvPr/>
          </p:nvSpPr>
          <p:spPr>
            <a:xfrm>
              <a:off x="7288025" y="18999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52"/>
            <p:cNvSpPr/>
            <p:nvPr/>
          </p:nvSpPr>
          <p:spPr>
            <a:xfrm>
              <a:off x="4313725" y="21594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52"/>
            <p:cNvSpPr/>
            <p:nvPr/>
          </p:nvSpPr>
          <p:spPr>
            <a:xfrm>
              <a:off x="3076925" y="22250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52"/>
            <p:cNvSpPr/>
            <p:nvPr/>
          </p:nvSpPr>
          <p:spPr>
            <a:xfrm>
              <a:off x="4640850" y="23582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52"/>
            <p:cNvSpPr/>
            <p:nvPr/>
          </p:nvSpPr>
          <p:spPr>
            <a:xfrm>
              <a:off x="4565250" y="24581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52"/>
            <p:cNvSpPr/>
            <p:nvPr/>
          </p:nvSpPr>
          <p:spPr>
            <a:xfrm>
              <a:off x="7665325" y="26641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52"/>
            <p:cNvSpPr/>
            <p:nvPr/>
          </p:nvSpPr>
          <p:spPr>
            <a:xfrm>
              <a:off x="7508700" y="27435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52"/>
            <p:cNvSpPr/>
            <p:nvPr/>
          </p:nvSpPr>
          <p:spPr>
            <a:xfrm>
              <a:off x="5275850" y="28692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52"/>
            <p:cNvSpPr/>
            <p:nvPr/>
          </p:nvSpPr>
          <p:spPr>
            <a:xfrm>
              <a:off x="7318125" y="30775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52"/>
            <p:cNvSpPr/>
            <p:nvPr/>
          </p:nvSpPr>
          <p:spPr>
            <a:xfrm>
              <a:off x="3077700" y="30822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 name="Google Shape;896;p52"/>
            <p:cNvSpPr/>
            <p:nvPr/>
          </p:nvSpPr>
          <p:spPr>
            <a:xfrm>
              <a:off x="3137525" y="30830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52"/>
            <p:cNvSpPr/>
            <p:nvPr/>
          </p:nvSpPr>
          <p:spPr>
            <a:xfrm>
              <a:off x="3186500" y="31092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52"/>
            <p:cNvSpPr/>
            <p:nvPr/>
          </p:nvSpPr>
          <p:spPr>
            <a:xfrm>
              <a:off x="2947325" y="31224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52"/>
            <p:cNvSpPr/>
            <p:nvPr/>
          </p:nvSpPr>
          <p:spPr>
            <a:xfrm>
              <a:off x="3212650" y="31355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52"/>
            <p:cNvSpPr/>
            <p:nvPr/>
          </p:nvSpPr>
          <p:spPr>
            <a:xfrm>
              <a:off x="7354175" y="31827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 name="Google Shape;901;p52"/>
            <p:cNvSpPr/>
            <p:nvPr/>
          </p:nvSpPr>
          <p:spPr>
            <a:xfrm>
              <a:off x="7118300" y="31883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 name="Google Shape;902;p52"/>
            <p:cNvSpPr/>
            <p:nvPr/>
          </p:nvSpPr>
          <p:spPr>
            <a:xfrm>
              <a:off x="3067675" y="32018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 name="Google Shape;903;p52"/>
            <p:cNvSpPr/>
            <p:nvPr/>
          </p:nvSpPr>
          <p:spPr>
            <a:xfrm>
              <a:off x="3314575" y="32018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904;p52"/>
            <p:cNvSpPr/>
            <p:nvPr/>
          </p:nvSpPr>
          <p:spPr>
            <a:xfrm>
              <a:off x="7428450" y="32690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 name="Google Shape;905;p52"/>
            <p:cNvSpPr/>
            <p:nvPr/>
          </p:nvSpPr>
          <p:spPr>
            <a:xfrm>
              <a:off x="6486400" y="33546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 name="Google Shape;906;p52"/>
            <p:cNvSpPr/>
            <p:nvPr/>
          </p:nvSpPr>
          <p:spPr>
            <a:xfrm>
              <a:off x="7126000" y="34146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 name="Google Shape;907;p52"/>
            <p:cNvSpPr/>
            <p:nvPr/>
          </p:nvSpPr>
          <p:spPr>
            <a:xfrm>
              <a:off x="6832825" y="34279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 name="Google Shape;908;p52"/>
            <p:cNvSpPr/>
            <p:nvPr/>
          </p:nvSpPr>
          <p:spPr>
            <a:xfrm>
              <a:off x="7311950" y="35012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52"/>
            <p:cNvSpPr/>
            <p:nvPr/>
          </p:nvSpPr>
          <p:spPr>
            <a:xfrm>
              <a:off x="7564325" y="35064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 name="Google Shape;910;p52"/>
            <p:cNvSpPr/>
            <p:nvPr/>
          </p:nvSpPr>
          <p:spPr>
            <a:xfrm>
              <a:off x="7584300" y="35405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 name="Google Shape;911;p52"/>
            <p:cNvSpPr/>
            <p:nvPr/>
          </p:nvSpPr>
          <p:spPr>
            <a:xfrm>
              <a:off x="7045000" y="36270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52"/>
            <p:cNvSpPr/>
            <p:nvPr/>
          </p:nvSpPr>
          <p:spPr>
            <a:xfrm>
              <a:off x="7171525" y="37203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52"/>
            <p:cNvSpPr/>
            <p:nvPr/>
          </p:nvSpPr>
          <p:spPr>
            <a:xfrm>
              <a:off x="5680900" y="37402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 name="Google Shape;914;p52"/>
            <p:cNvSpPr/>
            <p:nvPr/>
          </p:nvSpPr>
          <p:spPr>
            <a:xfrm>
              <a:off x="8392125" y="41582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 name="Google Shape;915;p52"/>
            <p:cNvSpPr/>
            <p:nvPr/>
          </p:nvSpPr>
          <p:spPr>
            <a:xfrm>
              <a:off x="8188425" y="42720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 name="Google Shape;916;p52"/>
            <p:cNvSpPr/>
            <p:nvPr/>
          </p:nvSpPr>
          <p:spPr>
            <a:xfrm>
              <a:off x="7729350" y="42888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 name="Google Shape;917;p52"/>
            <p:cNvSpPr/>
            <p:nvPr/>
          </p:nvSpPr>
          <p:spPr>
            <a:xfrm>
              <a:off x="4423275" y="28492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 name="Google Shape;918;p52"/>
            <p:cNvSpPr/>
            <p:nvPr/>
          </p:nvSpPr>
          <p:spPr>
            <a:xfrm>
              <a:off x="4579125" y="18728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 name="Google Shape;919;p52"/>
            <p:cNvSpPr/>
            <p:nvPr/>
          </p:nvSpPr>
          <p:spPr>
            <a:xfrm>
              <a:off x="4579125" y="20530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52"/>
            <p:cNvSpPr/>
            <p:nvPr/>
          </p:nvSpPr>
          <p:spPr>
            <a:xfrm>
              <a:off x="1428150" y="18849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 name="Google Shape;921;p52"/>
            <p:cNvSpPr/>
            <p:nvPr/>
          </p:nvSpPr>
          <p:spPr>
            <a:xfrm>
              <a:off x="5814175" y="17750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 name="Google Shape;922;p52"/>
            <p:cNvSpPr/>
            <p:nvPr/>
          </p:nvSpPr>
          <p:spPr>
            <a:xfrm>
              <a:off x="6399975" y="17925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52"/>
            <p:cNvSpPr/>
            <p:nvPr/>
          </p:nvSpPr>
          <p:spPr>
            <a:xfrm>
              <a:off x="5743400" y="19002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 name="Google Shape;924;p52"/>
            <p:cNvSpPr/>
            <p:nvPr/>
          </p:nvSpPr>
          <p:spPr>
            <a:xfrm>
              <a:off x="7288025" y="18999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 name="Google Shape;925;p52"/>
            <p:cNvSpPr/>
            <p:nvPr/>
          </p:nvSpPr>
          <p:spPr>
            <a:xfrm>
              <a:off x="4640850" y="23582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52"/>
            <p:cNvSpPr/>
            <p:nvPr/>
          </p:nvSpPr>
          <p:spPr>
            <a:xfrm>
              <a:off x="4565250" y="24581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52"/>
            <p:cNvSpPr/>
            <p:nvPr/>
          </p:nvSpPr>
          <p:spPr>
            <a:xfrm>
              <a:off x="7665325" y="26641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52"/>
            <p:cNvSpPr/>
            <p:nvPr/>
          </p:nvSpPr>
          <p:spPr>
            <a:xfrm>
              <a:off x="7508700" y="27435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52"/>
            <p:cNvSpPr/>
            <p:nvPr/>
          </p:nvSpPr>
          <p:spPr>
            <a:xfrm>
              <a:off x="5275850" y="28692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52"/>
            <p:cNvSpPr/>
            <p:nvPr/>
          </p:nvSpPr>
          <p:spPr>
            <a:xfrm>
              <a:off x="7318125" y="30775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52"/>
            <p:cNvSpPr/>
            <p:nvPr/>
          </p:nvSpPr>
          <p:spPr>
            <a:xfrm>
              <a:off x="3077700" y="30822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 name="Google Shape;932;p52"/>
            <p:cNvSpPr/>
            <p:nvPr/>
          </p:nvSpPr>
          <p:spPr>
            <a:xfrm>
              <a:off x="3137525" y="30830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 name="Google Shape;933;p52"/>
            <p:cNvSpPr/>
            <p:nvPr/>
          </p:nvSpPr>
          <p:spPr>
            <a:xfrm>
              <a:off x="3212650" y="31355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 name="Google Shape;934;p52"/>
            <p:cNvSpPr/>
            <p:nvPr/>
          </p:nvSpPr>
          <p:spPr>
            <a:xfrm>
              <a:off x="7354175" y="31827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 name="Google Shape;935;p52"/>
            <p:cNvSpPr/>
            <p:nvPr/>
          </p:nvSpPr>
          <p:spPr>
            <a:xfrm>
              <a:off x="7118300" y="31883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 name="Google Shape;936;p52"/>
            <p:cNvSpPr/>
            <p:nvPr/>
          </p:nvSpPr>
          <p:spPr>
            <a:xfrm>
              <a:off x="3067675" y="32018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 name="Google Shape;937;p52"/>
            <p:cNvSpPr/>
            <p:nvPr/>
          </p:nvSpPr>
          <p:spPr>
            <a:xfrm>
              <a:off x="3314575" y="32018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 name="Google Shape;938;p52"/>
            <p:cNvSpPr/>
            <p:nvPr/>
          </p:nvSpPr>
          <p:spPr>
            <a:xfrm>
              <a:off x="7428450" y="32690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 name="Google Shape;939;p52"/>
            <p:cNvSpPr/>
            <p:nvPr/>
          </p:nvSpPr>
          <p:spPr>
            <a:xfrm>
              <a:off x="6486400" y="33546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 name="Google Shape;940;p52"/>
            <p:cNvSpPr/>
            <p:nvPr/>
          </p:nvSpPr>
          <p:spPr>
            <a:xfrm>
              <a:off x="7126000" y="34146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 name="Google Shape;941;p52"/>
            <p:cNvSpPr/>
            <p:nvPr/>
          </p:nvSpPr>
          <p:spPr>
            <a:xfrm>
              <a:off x="6832825" y="34279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 name="Google Shape;942;p52"/>
            <p:cNvSpPr/>
            <p:nvPr/>
          </p:nvSpPr>
          <p:spPr>
            <a:xfrm>
              <a:off x="7311950" y="35012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 name="Google Shape;943;p52"/>
            <p:cNvSpPr/>
            <p:nvPr/>
          </p:nvSpPr>
          <p:spPr>
            <a:xfrm>
              <a:off x="7564325" y="35064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 name="Google Shape;944;p52"/>
            <p:cNvSpPr/>
            <p:nvPr/>
          </p:nvSpPr>
          <p:spPr>
            <a:xfrm>
              <a:off x="7045000" y="36270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52"/>
            <p:cNvSpPr/>
            <p:nvPr/>
          </p:nvSpPr>
          <p:spPr>
            <a:xfrm>
              <a:off x="5680900" y="37402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 name="Google Shape;946;p52"/>
            <p:cNvSpPr/>
            <p:nvPr/>
          </p:nvSpPr>
          <p:spPr>
            <a:xfrm>
              <a:off x="8392125" y="41582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 name="Google Shape;947;p52"/>
            <p:cNvSpPr/>
            <p:nvPr/>
          </p:nvSpPr>
          <p:spPr>
            <a:xfrm>
              <a:off x="8188425" y="42720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52"/>
            <p:cNvSpPr/>
            <p:nvPr/>
          </p:nvSpPr>
          <p:spPr>
            <a:xfrm>
              <a:off x="7729350" y="42888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52"/>
            <p:cNvSpPr/>
            <p:nvPr/>
          </p:nvSpPr>
          <p:spPr>
            <a:xfrm>
              <a:off x="4579125" y="20530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52"/>
            <p:cNvSpPr/>
            <p:nvPr/>
          </p:nvSpPr>
          <p:spPr>
            <a:xfrm>
              <a:off x="2994375" y="32952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1" name="Google Shape;951;p52"/>
          <p:cNvGrpSpPr/>
          <p:nvPr/>
        </p:nvGrpSpPr>
        <p:grpSpPr>
          <a:xfrm>
            <a:off x="2504660" y="1133688"/>
            <a:ext cx="4134677" cy="221374"/>
            <a:chOff x="729050" y="223975"/>
            <a:chExt cx="6133625" cy="328400"/>
          </a:xfrm>
        </p:grpSpPr>
        <p:sp>
          <p:nvSpPr>
            <p:cNvPr id="952" name="Google Shape;952;p52"/>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52"/>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52"/>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52"/>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52"/>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52"/>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52"/>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52"/>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52"/>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1" name="Google Shape;961;p52"/>
          <p:cNvGrpSpPr/>
          <p:nvPr/>
        </p:nvGrpSpPr>
        <p:grpSpPr>
          <a:xfrm>
            <a:off x="713251" y="3651687"/>
            <a:ext cx="967526" cy="944119"/>
            <a:chOff x="1125475" y="238125"/>
            <a:chExt cx="5321925" cy="5193175"/>
          </a:xfrm>
        </p:grpSpPr>
        <p:sp>
          <p:nvSpPr>
            <p:cNvPr id="962" name="Google Shape;962;p52"/>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963" name="Google Shape;963;p52"/>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964" name="Google Shape;964;p52"/>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965" name="Google Shape;965;p52"/>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966" name="Google Shape;966;p52"/>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grpSp>
      <p:sp>
        <p:nvSpPr>
          <p:cNvPr id="967" name="Google Shape;967;p52"/>
          <p:cNvSpPr txBox="1"/>
          <p:nvPr/>
        </p:nvSpPr>
        <p:spPr>
          <a:xfrm>
            <a:off x="2400300" y="4230400"/>
            <a:ext cx="4343400" cy="37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Comfortaa"/>
                <a:ea typeface="Comfortaa"/>
                <a:cs typeface="Comfortaa"/>
                <a:sym typeface="Comfortaa"/>
              </a:rPr>
              <a:t>Despite being red, Mars is a cold place</a:t>
            </a:r>
            <a:endParaRPr dirty="0">
              <a:solidFill>
                <a:schemeClr val="dk1"/>
              </a:solidFill>
              <a:latin typeface="Comfortaa"/>
              <a:ea typeface="Comfortaa"/>
              <a:cs typeface="Comfortaa"/>
              <a:sym typeface="Comfortaa"/>
            </a:endParaRPr>
          </a:p>
        </p:txBody>
      </p:sp>
      <p:sp>
        <p:nvSpPr>
          <p:cNvPr id="968" name="Google Shape;968;p52"/>
          <p:cNvSpPr/>
          <p:nvPr/>
        </p:nvSpPr>
        <p:spPr>
          <a:xfrm>
            <a:off x="2502402" y="237165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52"/>
          <p:cNvSpPr/>
          <p:nvPr/>
        </p:nvSpPr>
        <p:spPr>
          <a:xfrm>
            <a:off x="3323402" y="351020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 name="Google Shape;970;p52"/>
          <p:cNvSpPr/>
          <p:nvPr/>
        </p:nvSpPr>
        <p:spPr>
          <a:xfrm>
            <a:off x="4310752" y="213520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 name="Google Shape;971;p52"/>
          <p:cNvSpPr/>
          <p:nvPr/>
        </p:nvSpPr>
        <p:spPr>
          <a:xfrm>
            <a:off x="4595377" y="221140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52"/>
          <p:cNvSpPr/>
          <p:nvPr/>
        </p:nvSpPr>
        <p:spPr>
          <a:xfrm>
            <a:off x="4750027" y="335510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52"/>
          <p:cNvSpPr/>
          <p:nvPr/>
        </p:nvSpPr>
        <p:spPr>
          <a:xfrm>
            <a:off x="5967452" y="285817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53"/>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dirty="0"/>
          </a:p>
        </p:txBody>
      </p:sp>
      <p:grpSp>
        <p:nvGrpSpPr>
          <p:cNvPr id="979" name="Google Shape;979;p53"/>
          <p:cNvGrpSpPr/>
          <p:nvPr/>
        </p:nvGrpSpPr>
        <p:grpSpPr>
          <a:xfrm>
            <a:off x="219275" y="2620587"/>
            <a:ext cx="8961050" cy="875100"/>
            <a:chOff x="219275" y="2620587"/>
            <a:chExt cx="8961050" cy="875100"/>
          </a:xfrm>
        </p:grpSpPr>
        <p:cxnSp>
          <p:nvCxnSpPr>
            <p:cNvPr id="980" name="Google Shape;980;p53"/>
            <p:cNvCxnSpPr>
              <a:stCxn id="981" idx="1"/>
            </p:cNvCxnSpPr>
            <p:nvPr/>
          </p:nvCxnSpPr>
          <p:spPr>
            <a:xfrm rot="10800000">
              <a:off x="219275" y="3058137"/>
              <a:ext cx="1263600" cy="0"/>
            </a:xfrm>
            <a:prstGeom prst="straightConnector1">
              <a:avLst/>
            </a:prstGeom>
            <a:noFill/>
            <a:ln w="28575" cap="flat" cmpd="sng">
              <a:solidFill>
                <a:schemeClr val="lt1"/>
              </a:solidFill>
              <a:prstDash val="dash"/>
              <a:round/>
              <a:headEnd type="none" w="med" len="med"/>
              <a:tailEnd type="none" w="med" len="med"/>
            </a:ln>
          </p:spPr>
        </p:cxnSp>
        <p:cxnSp>
          <p:nvCxnSpPr>
            <p:cNvPr id="982" name="Google Shape;982;p53"/>
            <p:cNvCxnSpPr>
              <a:stCxn id="983" idx="3"/>
            </p:cNvCxnSpPr>
            <p:nvPr/>
          </p:nvCxnSpPr>
          <p:spPr>
            <a:xfrm>
              <a:off x="7661125" y="3058137"/>
              <a:ext cx="1519200" cy="0"/>
            </a:xfrm>
            <a:prstGeom prst="straightConnector1">
              <a:avLst/>
            </a:prstGeom>
            <a:noFill/>
            <a:ln w="28575" cap="flat" cmpd="sng">
              <a:solidFill>
                <a:schemeClr val="lt1"/>
              </a:solidFill>
              <a:prstDash val="dash"/>
              <a:round/>
              <a:headEnd type="none" w="med" len="med"/>
              <a:tailEnd type="none" w="med" len="med"/>
            </a:ln>
          </p:spPr>
        </p:cxnSp>
        <p:cxnSp>
          <p:nvCxnSpPr>
            <p:cNvPr id="984" name="Google Shape;984;p53"/>
            <p:cNvCxnSpPr>
              <a:stCxn id="981" idx="3"/>
              <a:endCxn id="985" idx="1"/>
            </p:cNvCxnSpPr>
            <p:nvPr/>
          </p:nvCxnSpPr>
          <p:spPr>
            <a:xfrm>
              <a:off x="2652875" y="3058137"/>
              <a:ext cx="1334100" cy="0"/>
            </a:xfrm>
            <a:prstGeom prst="straightConnector1">
              <a:avLst/>
            </a:prstGeom>
            <a:noFill/>
            <a:ln w="28575" cap="flat" cmpd="sng">
              <a:solidFill>
                <a:schemeClr val="lt1"/>
              </a:solidFill>
              <a:prstDash val="dash"/>
              <a:round/>
              <a:headEnd type="none" w="med" len="med"/>
              <a:tailEnd type="none" w="med" len="med"/>
            </a:ln>
          </p:spPr>
        </p:cxnSp>
        <p:cxnSp>
          <p:nvCxnSpPr>
            <p:cNvPr id="986" name="Google Shape;986;p53"/>
            <p:cNvCxnSpPr>
              <a:endCxn id="983" idx="1"/>
            </p:cNvCxnSpPr>
            <p:nvPr/>
          </p:nvCxnSpPr>
          <p:spPr>
            <a:xfrm>
              <a:off x="5157025" y="3058137"/>
              <a:ext cx="1334100" cy="0"/>
            </a:xfrm>
            <a:prstGeom prst="straightConnector1">
              <a:avLst/>
            </a:prstGeom>
            <a:noFill/>
            <a:ln w="28575" cap="flat" cmpd="sng">
              <a:solidFill>
                <a:schemeClr val="lt1"/>
              </a:solidFill>
              <a:prstDash val="dash"/>
              <a:round/>
              <a:headEnd type="none" w="med" len="med"/>
              <a:tailEnd type="none" w="med" len="med"/>
            </a:ln>
          </p:spPr>
        </p:cxnSp>
        <p:sp>
          <p:nvSpPr>
            <p:cNvPr id="981" name="Google Shape;981;p53"/>
            <p:cNvSpPr/>
            <p:nvPr/>
          </p:nvSpPr>
          <p:spPr>
            <a:xfrm>
              <a:off x="1482875"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 name="Google Shape;985;p53"/>
            <p:cNvSpPr/>
            <p:nvPr/>
          </p:nvSpPr>
          <p:spPr>
            <a:xfrm>
              <a:off x="3987000"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53"/>
            <p:cNvSpPr/>
            <p:nvPr/>
          </p:nvSpPr>
          <p:spPr>
            <a:xfrm>
              <a:off x="6491125"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7" name="Google Shape;987;p53"/>
          <p:cNvSpPr txBox="1"/>
          <p:nvPr/>
        </p:nvSpPr>
        <p:spPr>
          <a:xfrm>
            <a:off x="792725" y="3554425"/>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Mars</a:t>
            </a:r>
            <a:endParaRPr sz="2400" dirty="0">
              <a:solidFill>
                <a:schemeClr val="lt2"/>
              </a:solidFill>
              <a:latin typeface="Lobster"/>
              <a:ea typeface="Lobster"/>
              <a:cs typeface="Lobster"/>
              <a:sym typeface="Lobster"/>
            </a:endParaRPr>
          </a:p>
        </p:txBody>
      </p:sp>
      <p:sp>
        <p:nvSpPr>
          <p:cNvPr id="988" name="Google Shape;988;p53"/>
          <p:cNvSpPr txBox="1"/>
          <p:nvPr/>
        </p:nvSpPr>
        <p:spPr>
          <a:xfrm>
            <a:off x="792725" y="3856375"/>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Despite being red, Mars is a cold place</a:t>
            </a:r>
            <a:endParaRPr sz="1600" dirty="0">
              <a:solidFill>
                <a:schemeClr val="dk1"/>
              </a:solidFill>
              <a:latin typeface="Comfortaa"/>
              <a:ea typeface="Comfortaa"/>
              <a:cs typeface="Comfortaa"/>
              <a:sym typeface="Comfortaa"/>
            </a:endParaRPr>
          </a:p>
        </p:txBody>
      </p:sp>
      <p:sp>
        <p:nvSpPr>
          <p:cNvPr id="989" name="Google Shape;989;p53"/>
          <p:cNvSpPr txBox="1"/>
          <p:nvPr/>
        </p:nvSpPr>
        <p:spPr>
          <a:xfrm>
            <a:off x="1537325"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1863</a:t>
            </a:r>
            <a:endParaRPr sz="3500" dirty="0">
              <a:solidFill>
                <a:schemeClr val="lt2"/>
              </a:solidFill>
              <a:latin typeface="Lobster"/>
              <a:ea typeface="Lobster"/>
              <a:cs typeface="Lobster"/>
              <a:sym typeface="Lobster"/>
            </a:endParaRPr>
          </a:p>
        </p:txBody>
      </p:sp>
      <p:sp>
        <p:nvSpPr>
          <p:cNvPr id="990" name="Google Shape;990;p53"/>
          <p:cNvSpPr txBox="1"/>
          <p:nvPr/>
        </p:nvSpPr>
        <p:spPr>
          <a:xfrm>
            <a:off x="4041450"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1889</a:t>
            </a:r>
            <a:endParaRPr sz="3500" dirty="0">
              <a:solidFill>
                <a:schemeClr val="lt2"/>
              </a:solidFill>
              <a:latin typeface="Lobster"/>
              <a:ea typeface="Lobster"/>
              <a:cs typeface="Lobster"/>
              <a:sym typeface="Lobster"/>
            </a:endParaRPr>
          </a:p>
        </p:txBody>
      </p:sp>
      <p:sp>
        <p:nvSpPr>
          <p:cNvPr id="991" name="Google Shape;991;p53"/>
          <p:cNvSpPr txBox="1"/>
          <p:nvPr/>
        </p:nvSpPr>
        <p:spPr>
          <a:xfrm>
            <a:off x="6545575"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1900</a:t>
            </a:r>
            <a:endParaRPr sz="3500" dirty="0">
              <a:solidFill>
                <a:schemeClr val="lt2"/>
              </a:solidFill>
              <a:latin typeface="Lobster"/>
              <a:ea typeface="Lobster"/>
              <a:cs typeface="Lobster"/>
              <a:sym typeface="Lobster"/>
            </a:endParaRPr>
          </a:p>
        </p:txBody>
      </p:sp>
      <p:sp>
        <p:nvSpPr>
          <p:cNvPr id="992" name="Google Shape;992;p53"/>
          <p:cNvSpPr txBox="1"/>
          <p:nvPr/>
        </p:nvSpPr>
        <p:spPr>
          <a:xfrm>
            <a:off x="5800975" y="3554425"/>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Jupiter</a:t>
            </a:r>
            <a:endParaRPr sz="2400" dirty="0">
              <a:solidFill>
                <a:schemeClr val="lt2"/>
              </a:solidFill>
              <a:latin typeface="Lobster"/>
              <a:ea typeface="Lobster"/>
              <a:cs typeface="Lobster"/>
              <a:sym typeface="Lobster"/>
            </a:endParaRPr>
          </a:p>
        </p:txBody>
      </p:sp>
      <p:sp>
        <p:nvSpPr>
          <p:cNvPr id="993" name="Google Shape;993;p53"/>
          <p:cNvSpPr txBox="1"/>
          <p:nvPr/>
        </p:nvSpPr>
        <p:spPr>
          <a:xfrm>
            <a:off x="5800975" y="3856375"/>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Jupiter is the biggest in the Solar System</a:t>
            </a:r>
            <a:endParaRPr sz="1600" dirty="0">
              <a:solidFill>
                <a:schemeClr val="dk1"/>
              </a:solidFill>
              <a:latin typeface="Comfortaa"/>
              <a:ea typeface="Comfortaa"/>
              <a:cs typeface="Comfortaa"/>
              <a:sym typeface="Comfortaa"/>
            </a:endParaRPr>
          </a:p>
        </p:txBody>
      </p:sp>
      <p:sp>
        <p:nvSpPr>
          <p:cNvPr id="994" name="Google Shape;994;p53"/>
          <p:cNvSpPr txBox="1"/>
          <p:nvPr/>
        </p:nvSpPr>
        <p:spPr>
          <a:xfrm>
            <a:off x="3296850" y="1576570"/>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Venus</a:t>
            </a:r>
            <a:endParaRPr sz="2400" dirty="0">
              <a:solidFill>
                <a:schemeClr val="lt2"/>
              </a:solidFill>
              <a:latin typeface="Lobster"/>
              <a:ea typeface="Lobster"/>
              <a:cs typeface="Lobster"/>
              <a:sym typeface="Lobster"/>
            </a:endParaRPr>
          </a:p>
        </p:txBody>
      </p:sp>
      <p:sp>
        <p:nvSpPr>
          <p:cNvPr id="995" name="Google Shape;995;p53"/>
          <p:cNvSpPr txBox="1"/>
          <p:nvPr/>
        </p:nvSpPr>
        <p:spPr>
          <a:xfrm>
            <a:off x="3296850" y="1878510"/>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Venus has a nice name, but it’s very hot</a:t>
            </a:r>
            <a:endParaRPr sz="1600" dirty="0">
              <a:solidFill>
                <a:schemeClr val="dk1"/>
              </a:solidFill>
              <a:latin typeface="Comfortaa"/>
              <a:ea typeface="Comfortaa"/>
              <a:cs typeface="Comfortaa"/>
              <a:sym typeface="Comforta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3"/>
        <p:cNvGrpSpPr/>
        <p:nvPr/>
      </p:nvGrpSpPr>
      <p:grpSpPr>
        <a:xfrm>
          <a:off x="0" y="0"/>
          <a:ext cx="0" cy="0"/>
          <a:chOff x="0" y="0"/>
          <a:chExt cx="0" cy="0"/>
        </a:xfrm>
      </p:grpSpPr>
      <p:sp>
        <p:nvSpPr>
          <p:cNvPr id="354" name="Google Shape;354;p36"/>
          <p:cNvSpPr txBox="1">
            <a:spLocks noGrp="1"/>
          </p:cNvSpPr>
          <p:nvPr>
            <p:ph type="title" idx="15"/>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dirty="0"/>
          </a:p>
        </p:txBody>
      </p:sp>
      <p:sp>
        <p:nvSpPr>
          <p:cNvPr id="355" name="Google Shape;355;p36"/>
          <p:cNvSpPr txBox="1">
            <a:spLocks noGrp="1"/>
          </p:cNvSpPr>
          <p:nvPr>
            <p:ph type="title"/>
          </p:nvPr>
        </p:nvSpPr>
        <p:spPr>
          <a:xfrm>
            <a:off x="1618100" y="1373369"/>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dirty="0"/>
          </a:p>
        </p:txBody>
      </p:sp>
      <p:sp>
        <p:nvSpPr>
          <p:cNvPr id="356" name="Google Shape;356;p36"/>
          <p:cNvSpPr txBox="1">
            <a:spLocks noGrp="1"/>
          </p:cNvSpPr>
          <p:nvPr>
            <p:ph type="title" idx="2"/>
          </p:nvPr>
        </p:nvSpPr>
        <p:spPr>
          <a:xfrm>
            <a:off x="2274200" y="1373375"/>
            <a:ext cx="5625900" cy="50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a:t>
            </a:r>
            <a:endParaRPr dirty="0"/>
          </a:p>
        </p:txBody>
      </p:sp>
      <p:sp>
        <p:nvSpPr>
          <p:cNvPr id="357" name="Google Shape;357;p36"/>
          <p:cNvSpPr txBox="1">
            <a:spLocks noGrp="1"/>
          </p:cNvSpPr>
          <p:nvPr>
            <p:ph type="subTitle" idx="1"/>
          </p:nvPr>
        </p:nvSpPr>
        <p:spPr>
          <a:xfrm>
            <a:off x="2274200" y="1742240"/>
            <a:ext cx="56259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session</a:t>
            </a:r>
            <a:endParaRPr dirty="0"/>
          </a:p>
        </p:txBody>
      </p:sp>
      <p:sp>
        <p:nvSpPr>
          <p:cNvPr id="358" name="Google Shape;358;p36"/>
          <p:cNvSpPr txBox="1">
            <a:spLocks noGrp="1"/>
          </p:cNvSpPr>
          <p:nvPr>
            <p:ph type="title" idx="3"/>
          </p:nvPr>
        </p:nvSpPr>
        <p:spPr>
          <a:xfrm>
            <a:off x="1618100" y="2174069"/>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dirty="0"/>
          </a:p>
        </p:txBody>
      </p:sp>
      <p:sp>
        <p:nvSpPr>
          <p:cNvPr id="359" name="Google Shape;359;p36"/>
          <p:cNvSpPr txBox="1">
            <a:spLocks noGrp="1"/>
          </p:cNvSpPr>
          <p:nvPr>
            <p:ph type="title" idx="4"/>
          </p:nvPr>
        </p:nvSpPr>
        <p:spPr>
          <a:xfrm>
            <a:off x="2274200" y="2174071"/>
            <a:ext cx="5625900" cy="50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the Topic</a:t>
            </a:r>
            <a:endParaRPr dirty="0"/>
          </a:p>
        </p:txBody>
      </p:sp>
      <p:sp>
        <p:nvSpPr>
          <p:cNvPr id="360" name="Google Shape;360;p36"/>
          <p:cNvSpPr txBox="1">
            <a:spLocks noGrp="1"/>
          </p:cNvSpPr>
          <p:nvPr>
            <p:ph type="subTitle" idx="5"/>
          </p:nvPr>
        </p:nvSpPr>
        <p:spPr>
          <a:xfrm>
            <a:off x="2274200" y="2542936"/>
            <a:ext cx="56259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session</a:t>
            </a:r>
            <a:endParaRPr dirty="0"/>
          </a:p>
        </p:txBody>
      </p:sp>
      <p:sp>
        <p:nvSpPr>
          <p:cNvPr id="361" name="Google Shape;361;p36"/>
          <p:cNvSpPr txBox="1">
            <a:spLocks noGrp="1"/>
          </p:cNvSpPr>
          <p:nvPr>
            <p:ph type="title" idx="6"/>
          </p:nvPr>
        </p:nvSpPr>
        <p:spPr>
          <a:xfrm>
            <a:off x="1618100" y="2974769"/>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dirty="0"/>
          </a:p>
        </p:txBody>
      </p:sp>
      <p:sp>
        <p:nvSpPr>
          <p:cNvPr id="362" name="Google Shape;362;p36"/>
          <p:cNvSpPr txBox="1">
            <a:spLocks noGrp="1"/>
          </p:cNvSpPr>
          <p:nvPr>
            <p:ph type="title" idx="7"/>
          </p:nvPr>
        </p:nvSpPr>
        <p:spPr>
          <a:xfrm>
            <a:off x="2274200" y="2974767"/>
            <a:ext cx="5625900" cy="50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rPr>
              <a:t>Features of the Topic</a:t>
            </a:r>
            <a:endParaRPr dirty="0"/>
          </a:p>
        </p:txBody>
      </p:sp>
      <p:sp>
        <p:nvSpPr>
          <p:cNvPr id="363" name="Google Shape;363;p36"/>
          <p:cNvSpPr txBox="1">
            <a:spLocks noGrp="1"/>
          </p:cNvSpPr>
          <p:nvPr>
            <p:ph type="subTitle" idx="8"/>
          </p:nvPr>
        </p:nvSpPr>
        <p:spPr>
          <a:xfrm>
            <a:off x="2274200" y="3343632"/>
            <a:ext cx="56259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session</a:t>
            </a:r>
            <a:endParaRPr dirty="0"/>
          </a:p>
        </p:txBody>
      </p:sp>
      <p:sp>
        <p:nvSpPr>
          <p:cNvPr id="364" name="Google Shape;364;p36"/>
          <p:cNvSpPr txBox="1">
            <a:spLocks noGrp="1"/>
          </p:cNvSpPr>
          <p:nvPr>
            <p:ph type="title" idx="9"/>
          </p:nvPr>
        </p:nvSpPr>
        <p:spPr>
          <a:xfrm>
            <a:off x="1618100" y="3775469"/>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dirty="0"/>
          </a:p>
        </p:txBody>
      </p:sp>
      <p:sp>
        <p:nvSpPr>
          <p:cNvPr id="365" name="Google Shape;365;p36"/>
          <p:cNvSpPr txBox="1">
            <a:spLocks noGrp="1"/>
          </p:cNvSpPr>
          <p:nvPr>
            <p:ph type="title" idx="13"/>
          </p:nvPr>
        </p:nvSpPr>
        <p:spPr>
          <a:xfrm>
            <a:off x="2274200" y="3775463"/>
            <a:ext cx="5625900" cy="50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rPr>
              <a:t>Assignments</a:t>
            </a:r>
            <a:endParaRPr dirty="0"/>
          </a:p>
        </p:txBody>
      </p:sp>
      <p:sp>
        <p:nvSpPr>
          <p:cNvPr id="366" name="Google Shape;366;p36"/>
          <p:cNvSpPr txBox="1">
            <a:spLocks noGrp="1"/>
          </p:cNvSpPr>
          <p:nvPr>
            <p:ph type="subTitle" idx="14"/>
          </p:nvPr>
        </p:nvSpPr>
        <p:spPr>
          <a:xfrm>
            <a:off x="2274200" y="4144327"/>
            <a:ext cx="56259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session</a:t>
            </a: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99"/>
        <p:cNvGrpSpPr/>
        <p:nvPr/>
      </p:nvGrpSpPr>
      <p:grpSpPr>
        <a:xfrm>
          <a:off x="0" y="0"/>
          <a:ext cx="0" cy="0"/>
          <a:chOff x="0" y="0"/>
          <a:chExt cx="0" cy="0"/>
        </a:xfrm>
      </p:grpSpPr>
      <p:sp>
        <p:nvSpPr>
          <p:cNvPr id="1000" name="Google Shape;1000;p54"/>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dirty="0"/>
          </a:p>
        </p:txBody>
      </p:sp>
      <p:grpSp>
        <p:nvGrpSpPr>
          <p:cNvPr id="1001" name="Google Shape;1001;p54"/>
          <p:cNvGrpSpPr/>
          <p:nvPr/>
        </p:nvGrpSpPr>
        <p:grpSpPr>
          <a:xfrm>
            <a:off x="2504660" y="1192335"/>
            <a:ext cx="4134677" cy="86504"/>
            <a:chOff x="729050" y="310975"/>
            <a:chExt cx="6133625" cy="128325"/>
          </a:xfrm>
        </p:grpSpPr>
        <p:sp>
          <p:nvSpPr>
            <p:cNvPr id="1002" name="Google Shape;1002;p54"/>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 name="Google Shape;1003;p54"/>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 name="Google Shape;1004;p54"/>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54"/>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54"/>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 name="Google Shape;1007;p54"/>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 name="Google Shape;1008;p54"/>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 name="Google Shape;1009;p54"/>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0" name="Google Shape;1010;p54"/>
          <p:cNvGrpSpPr/>
          <p:nvPr/>
        </p:nvGrpSpPr>
        <p:grpSpPr>
          <a:xfrm>
            <a:off x="-112225" y="2620587"/>
            <a:ext cx="9014450" cy="875100"/>
            <a:chOff x="-112225" y="2620587"/>
            <a:chExt cx="9014450" cy="875100"/>
          </a:xfrm>
        </p:grpSpPr>
        <p:cxnSp>
          <p:nvCxnSpPr>
            <p:cNvPr id="1011" name="Google Shape;1011;p54"/>
            <p:cNvCxnSpPr>
              <a:stCxn id="1012" idx="1"/>
            </p:cNvCxnSpPr>
            <p:nvPr/>
          </p:nvCxnSpPr>
          <p:spPr>
            <a:xfrm rot="10800000">
              <a:off x="-112225" y="3058137"/>
              <a:ext cx="1595100" cy="0"/>
            </a:xfrm>
            <a:prstGeom prst="straightConnector1">
              <a:avLst/>
            </a:prstGeom>
            <a:noFill/>
            <a:ln w="28575" cap="flat" cmpd="sng">
              <a:solidFill>
                <a:schemeClr val="lt1"/>
              </a:solidFill>
              <a:prstDash val="dash"/>
              <a:round/>
              <a:headEnd type="none" w="med" len="med"/>
              <a:tailEnd type="none" w="med" len="med"/>
            </a:ln>
          </p:spPr>
        </p:cxnSp>
        <p:cxnSp>
          <p:nvCxnSpPr>
            <p:cNvPr id="1013" name="Google Shape;1013;p54"/>
            <p:cNvCxnSpPr>
              <a:stCxn id="1014" idx="3"/>
            </p:cNvCxnSpPr>
            <p:nvPr/>
          </p:nvCxnSpPr>
          <p:spPr>
            <a:xfrm rot="10800000" flipH="1">
              <a:off x="7661125" y="3041637"/>
              <a:ext cx="1241100" cy="16500"/>
            </a:xfrm>
            <a:prstGeom prst="straightConnector1">
              <a:avLst/>
            </a:prstGeom>
            <a:noFill/>
            <a:ln w="28575" cap="flat" cmpd="sng">
              <a:solidFill>
                <a:schemeClr val="lt1"/>
              </a:solidFill>
              <a:prstDash val="dash"/>
              <a:round/>
              <a:headEnd type="none" w="med" len="med"/>
              <a:tailEnd type="none" w="med" len="med"/>
            </a:ln>
          </p:spPr>
        </p:cxnSp>
        <p:cxnSp>
          <p:nvCxnSpPr>
            <p:cNvPr id="1015" name="Google Shape;1015;p54"/>
            <p:cNvCxnSpPr>
              <a:stCxn id="1012" idx="3"/>
              <a:endCxn id="1016" idx="1"/>
            </p:cNvCxnSpPr>
            <p:nvPr/>
          </p:nvCxnSpPr>
          <p:spPr>
            <a:xfrm>
              <a:off x="2652875" y="3058137"/>
              <a:ext cx="1334100" cy="0"/>
            </a:xfrm>
            <a:prstGeom prst="straightConnector1">
              <a:avLst/>
            </a:prstGeom>
            <a:noFill/>
            <a:ln w="28575" cap="flat" cmpd="sng">
              <a:solidFill>
                <a:schemeClr val="lt1"/>
              </a:solidFill>
              <a:prstDash val="dash"/>
              <a:round/>
              <a:headEnd type="none" w="med" len="med"/>
              <a:tailEnd type="none" w="med" len="med"/>
            </a:ln>
          </p:spPr>
        </p:cxnSp>
        <p:cxnSp>
          <p:nvCxnSpPr>
            <p:cNvPr id="1017" name="Google Shape;1017;p54"/>
            <p:cNvCxnSpPr>
              <a:endCxn id="1014" idx="1"/>
            </p:cNvCxnSpPr>
            <p:nvPr/>
          </p:nvCxnSpPr>
          <p:spPr>
            <a:xfrm>
              <a:off x="5157025" y="3058137"/>
              <a:ext cx="1334100" cy="0"/>
            </a:xfrm>
            <a:prstGeom prst="straightConnector1">
              <a:avLst/>
            </a:prstGeom>
            <a:noFill/>
            <a:ln w="28575" cap="flat" cmpd="sng">
              <a:solidFill>
                <a:schemeClr val="lt1"/>
              </a:solidFill>
              <a:prstDash val="dash"/>
              <a:round/>
              <a:headEnd type="none" w="med" len="med"/>
              <a:tailEnd type="none" w="med" len="med"/>
            </a:ln>
          </p:spPr>
        </p:cxnSp>
        <p:sp>
          <p:nvSpPr>
            <p:cNvPr id="1012" name="Google Shape;1012;p54"/>
            <p:cNvSpPr/>
            <p:nvPr/>
          </p:nvSpPr>
          <p:spPr>
            <a:xfrm>
              <a:off x="1482875"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 name="Google Shape;1016;p54"/>
            <p:cNvSpPr/>
            <p:nvPr/>
          </p:nvSpPr>
          <p:spPr>
            <a:xfrm>
              <a:off x="3987000"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 name="Google Shape;1014;p54"/>
            <p:cNvSpPr/>
            <p:nvPr/>
          </p:nvSpPr>
          <p:spPr>
            <a:xfrm>
              <a:off x="6491125" y="2620587"/>
              <a:ext cx="1170000" cy="875100"/>
            </a:xfrm>
            <a:prstGeom prst="plaque">
              <a:avLst>
                <a:gd name="adj" fmla="val 8732"/>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18" name="Google Shape;1018;p54"/>
          <p:cNvSpPr txBox="1"/>
          <p:nvPr/>
        </p:nvSpPr>
        <p:spPr>
          <a:xfrm>
            <a:off x="1537325"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1927</a:t>
            </a:r>
            <a:endParaRPr sz="3500" dirty="0">
              <a:solidFill>
                <a:schemeClr val="lt2"/>
              </a:solidFill>
              <a:latin typeface="Lobster"/>
              <a:ea typeface="Lobster"/>
              <a:cs typeface="Lobster"/>
              <a:sym typeface="Lobster"/>
            </a:endParaRPr>
          </a:p>
        </p:txBody>
      </p:sp>
      <p:sp>
        <p:nvSpPr>
          <p:cNvPr id="1019" name="Google Shape;1019;p54"/>
          <p:cNvSpPr txBox="1"/>
          <p:nvPr/>
        </p:nvSpPr>
        <p:spPr>
          <a:xfrm>
            <a:off x="4041450"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1945</a:t>
            </a:r>
            <a:endParaRPr sz="3500" dirty="0">
              <a:solidFill>
                <a:schemeClr val="lt2"/>
              </a:solidFill>
              <a:latin typeface="Lobster"/>
              <a:ea typeface="Lobster"/>
              <a:cs typeface="Lobster"/>
              <a:sym typeface="Lobster"/>
            </a:endParaRPr>
          </a:p>
        </p:txBody>
      </p:sp>
      <p:sp>
        <p:nvSpPr>
          <p:cNvPr id="1020" name="Google Shape;1020;p54"/>
          <p:cNvSpPr txBox="1"/>
          <p:nvPr/>
        </p:nvSpPr>
        <p:spPr>
          <a:xfrm>
            <a:off x="6545575" y="2771775"/>
            <a:ext cx="1061100" cy="572700"/>
          </a:xfrm>
          <a:prstGeom prst="rect">
            <a:avLst/>
          </a:prstGeom>
          <a:noFill/>
          <a:ln>
            <a:noFill/>
          </a:ln>
          <a:effectLst>
            <a:outerShdw dist="19050" algn="bl" rotWithShape="0">
              <a:schemeClr val="accent1"/>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500">
                <a:solidFill>
                  <a:schemeClr val="lt2"/>
                </a:solidFill>
                <a:latin typeface="Lobster"/>
                <a:ea typeface="Lobster"/>
                <a:cs typeface="Lobster"/>
                <a:sym typeface="Lobster"/>
              </a:rPr>
              <a:t>1967</a:t>
            </a:r>
            <a:endParaRPr sz="3500" dirty="0">
              <a:solidFill>
                <a:schemeClr val="lt2"/>
              </a:solidFill>
              <a:latin typeface="Lobster"/>
              <a:ea typeface="Lobster"/>
              <a:cs typeface="Lobster"/>
              <a:sym typeface="Lobster"/>
            </a:endParaRPr>
          </a:p>
        </p:txBody>
      </p:sp>
      <p:sp>
        <p:nvSpPr>
          <p:cNvPr id="1021" name="Google Shape;1021;p54"/>
          <p:cNvSpPr txBox="1"/>
          <p:nvPr/>
        </p:nvSpPr>
        <p:spPr>
          <a:xfrm>
            <a:off x="3296850" y="3554425"/>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Neptune</a:t>
            </a:r>
            <a:endParaRPr sz="2400" dirty="0">
              <a:solidFill>
                <a:schemeClr val="lt2"/>
              </a:solidFill>
              <a:latin typeface="Lobster"/>
              <a:ea typeface="Lobster"/>
              <a:cs typeface="Lobster"/>
              <a:sym typeface="Lobster"/>
            </a:endParaRPr>
          </a:p>
        </p:txBody>
      </p:sp>
      <p:sp>
        <p:nvSpPr>
          <p:cNvPr id="1022" name="Google Shape;1022;p54"/>
          <p:cNvSpPr txBox="1"/>
          <p:nvPr/>
        </p:nvSpPr>
        <p:spPr>
          <a:xfrm>
            <a:off x="3296850" y="3856375"/>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Neptune is the farthest planet</a:t>
            </a:r>
            <a:endParaRPr sz="1600" dirty="0">
              <a:solidFill>
                <a:schemeClr val="dk1"/>
              </a:solidFill>
              <a:latin typeface="Comfortaa"/>
              <a:ea typeface="Comfortaa"/>
              <a:cs typeface="Comfortaa"/>
              <a:sym typeface="Comfortaa"/>
            </a:endParaRPr>
          </a:p>
        </p:txBody>
      </p:sp>
      <p:sp>
        <p:nvSpPr>
          <p:cNvPr id="1023" name="Google Shape;1023;p54"/>
          <p:cNvSpPr txBox="1"/>
          <p:nvPr/>
        </p:nvSpPr>
        <p:spPr>
          <a:xfrm>
            <a:off x="5800975" y="1572768"/>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Mercury</a:t>
            </a:r>
            <a:endParaRPr sz="2400" dirty="0">
              <a:solidFill>
                <a:schemeClr val="lt2"/>
              </a:solidFill>
              <a:latin typeface="Lobster"/>
              <a:ea typeface="Lobster"/>
              <a:cs typeface="Lobster"/>
              <a:sym typeface="Lobster"/>
            </a:endParaRPr>
          </a:p>
        </p:txBody>
      </p:sp>
      <p:sp>
        <p:nvSpPr>
          <p:cNvPr id="1024" name="Google Shape;1024;p54"/>
          <p:cNvSpPr txBox="1"/>
          <p:nvPr/>
        </p:nvSpPr>
        <p:spPr>
          <a:xfrm>
            <a:off x="5800975" y="1874708"/>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Mercury is the closest planet to the Sun</a:t>
            </a:r>
            <a:endParaRPr sz="1600" dirty="0">
              <a:solidFill>
                <a:schemeClr val="dk1"/>
              </a:solidFill>
              <a:latin typeface="Comfortaa"/>
              <a:ea typeface="Comfortaa"/>
              <a:cs typeface="Comfortaa"/>
              <a:sym typeface="Comfortaa"/>
            </a:endParaRPr>
          </a:p>
          <a:p>
            <a:pPr marL="0" lvl="0" indent="0" algn="ctr" rtl="0">
              <a:spcBef>
                <a:spcPts val="0"/>
              </a:spcBef>
              <a:spcAft>
                <a:spcPts val="0"/>
              </a:spcAft>
              <a:buNone/>
            </a:pPr>
            <a:endParaRPr sz="1600" dirty="0">
              <a:solidFill>
                <a:schemeClr val="dk1"/>
              </a:solidFill>
              <a:latin typeface="Comfortaa"/>
              <a:ea typeface="Comfortaa"/>
              <a:cs typeface="Comfortaa"/>
              <a:sym typeface="Comfortaa"/>
            </a:endParaRPr>
          </a:p>
        </p:txBody>
      </p:sp>
      <p:sp>
        <p:nvSpPr>
          <p:cNvPr id="1025" name="Google Shape;1025;p54"/>
          <p:cNvSpPr txBox="1"/>
          <p:nvPr/>
        </p:nvSpPr>
        <p:spPr>
          <a:xfrm>
            <a:off x="792725" y="1573325"/>
            <a:ext cx="2550300" cy="37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Saturn</a:t>
            </a:r>
            <a:endParaRPr sz="2400" dirty="0">
              <a:solidFill>
                <a:schemeClr val="lt2"/>
              </a:solidFill>
              <a:latin typeface="Lobster"/>
              <a:ea typeface="Lobster"/>
              <a:cs typeface="Lobster"/>
              <a:sym typeface="Lobster"/>
            </a:endParaRPr>
          </a:p>
        </p:txBody>
      </p:sp>
      <p:sp>
        <p:nvSpPr>
          <p:cNvPr id="1026" name="Google Shape;1026;p54"/>
          <p:cNvSpPr txBox="1"/>
          <p:nvPr/>
        </p:nvSpPr>
        <p:spPr>
          <a:xfrm>
            <a:off x="792725" y="1875265"/>
            <a:ext cx="2550300" cy="65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Saturn is the ringed one. It’s a gas giant</a:t>
            </a:r>
            <a:endParaRPr sz="1600" dirty="0">
              <a:solidFill>
                <a:schemeClr val="dk1"/>
              </a:solidFill>
              <a:latin typeface="Comfortaa"/>
              <a:ea typeface="Comfortaa"/>
              <a:cs typeface="Comfortaa"/>
              <a:sym typeface="Comforta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30"/>
        <p:cNvGrpSpPr/>
        <p:nvPr/>
      </p:nvGrpSpPr>
      <p:grpSpPr>
        <a:xfrm>
          <a:off x="0" y="0"/>
          <a:ext cx="0" cy="0"/>
          <a:chOff x="0" y="0"/>
          <a:chExt cx="0" cy="0"/>
        </a:xfrm>
      </p:grpSpPr>
      <p:sp>
        <p:nvSpPr>
          <p:cNvPr id="1031" name="Google Shape;1031;p55"/>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dirty="0"/>
          </a:p>
        </p:txBody>
      </p:sp>
      <p:sp>
        <p:nvSpPr>
          <p:cNvPr id="1032" name="Google Shape;1032;p55"/>
          <p:cNvSpPr txBox="1"/>
          <p:nvPr/>
        </p:nvSpPr>
        <p:spPr>
          <a:xfrm>
            <a:off x="3806650" y="1705400"/>
            <a:ext cx="1447200" cy="50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Jupiter</a:t>
            </a:r>
            <a:endParaRPr sz="2400" dirty="0">
              <a:solidFill>
                <a:schemeClr val="lt2"/>
              </a:solidFill>
              <a:latin typeface="Lobster"/>
              <a:ea typeface="Lobster"/>
              <a:cs typeface="Lobster"/>
              <a:sym typeface="Lobster"/>
            </a:endParaRPr>
          </a:p>
        </p:txBody>
      </p:sp>
      <p:sp>
        <p:nvSpPr>
          <p:cNvPr id="1033" name="Google Shape;1033;p55"/>
          <p:cNvSpPr txBox="1"/>
          <p:nvPr/>
        </p:nvSpPr>
        <p:spPr>
          <a:xfrm>
            <a:off x="713250" y="3746492"/>
            <a:ext cx="2214300" cy="59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Mercury is the closest to the Sun</a:t>
            </a:r>
            <a:endParaRPr sz="1600" dirty="0">
              <a:solidFill>
                <a:schemeClr val="dk1"/>
              </a:solidFill>
              <a:latin typeface="Comfortaa"/>
              <a:ea typeface="Comfortaa"/>
              <a:cs typeface="Comfortaa"/>
              <a:sym typeface="Comfortaa"/>
            </a:endParaRPr>
          </a:p>
        </p:txBody>
      </p:sp>
      <p:sp>
        <p:nvSpPr>
          <p:cNvPr id="1034" name="Google Shape;1034;p55"/>
          <p:cNvSpPr txBox="1"/>
          <p:nvPr/>
        </p:nvSpPr>
        <p:spPr>
          <a:xfrm>
            <a:off x="3464900" y="3746492"/>
            <a:ext cx="2214300" cy="59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dirty="0">
              <a:solidFill>
                <a:schemeClr val="dk1"/>
              </a:solidFill>
              <a:latin typeface="Comfortaa"/>
              <a:ea typeface="Comfortaa"/>
              <a:cs typeface="Comfortaa"/>
              <a:sym typeface="Comfortaa"/>
            </a:endParaRPr>
          </a:p>
        </p:txBody>
      </p:sp>
      <p:sp>
        <p:nvSpPr>
          <p:cNvPr id="1035" name="Google Shape;1035;p55"/>
          <p:cNvSpPr txBox="1"/>
          <p:nvPr/>
        </p:nvSpPr>
        <p:spPr>
          <a:xfrm>
            <a:off x="6216550" y="3743299"/>
            <a:ext cx="2214300" cy="59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Despite being red, Mars is cold </a:t>
            </a:r>
            <a:endParaRPr sz="1600" dirty="0">
              <a:solidFill>
                <a:schemeClr val="dk1"/>
              </a:solidFill>
              <a:latin typeface="Comfortaa"/>
              <a:ea typeface="Comfortaa"/>
              <a:cs typeface="Comfortaa"/>
              <a:sym typeface="Comfortaa"/>
            </a:endParaRPr>
          </a:p>
        </p:txBody>
      </p:sp>
      <p:grpSp>
        <p:nvGrpSpPr>
          <p:cNvPr id="1036" name="Google Shape;1036;p55"/>
          <p:cNvGrpSpPr/>
          <p:nvPr/>
        </p:nvGrpSpPr>
        <p:grpSpPr>
          <a:xfrm>
            <a:off x="7109823" y="3104520"/>
            <a:ext cx="427776" cy="586657"/>
            <a:chOff x="7596737" y="1670033"/>
            <a:chExt cx="427776" cy="586657"/>
          </a:xfrm>
        </p:grpSpPr>
        <p:sp>
          <p:nvSpPr>
            <p:cNvPr id="1037" name="Google Shape;1037;p55"/>
            <p:cNvSpPr/>
            <p:nvPr/>
          </p:nvSpPr>
          <p:spPr>
            <a:xfrm>
              <a:off x="7610848" y="1684144"/>
              <a:ext cx="413665" cy="572546"/>
            </a:xfrm>
            <a:custGeom>
              <a:avLst/>
              <a:gdLst/>
              <a:ahLst/>
              <a:cxnLst/>
              <a:rect l="l" t="t" r="r" b="b"/>
              <a:pathLst>
                <a:path w="150835" h="208768" extrusionOk="0">
                  <a:moveTo>
                    <a:pt x="127446" y="6133"/>
                  </a:moveTo>
                  <a:lnTo>
                    <a:pt x="112604" y="31250"/>
                  </a:lnTo>
                  <a:lnTo>
                    <a:pt x="96099" y="31250"/>
                  </a:lnTo>
                  <a:cubicBezTo>
                    <a:pt x="94402" y="31250"/>
                    <a:pt x="93032" y="32620"/>
                    <a:pt x="93032" y="34316"/>
                  </a:cubicBezTo>
                  <a:cubicBezTo>
                    <a:pt x="93032" y="36012"/>
                    <a:pt x="94402" y="37382"/>
                    <a:pt x="96099" y="37382"/>
                  </a:cubicBezTo>
                  <a:lnTo>
                    <a:pt x="113322" y="37382"/>
                  </a:lnTo>
                  <a:cubicBezTo>
                    <a:pt x="115312" y="38361"/>
                    <a:pt x="122260" y="41982"/>
                    <a:pt x="129045" y="48147"/>
                  </a:cubicBezTo>
                  <a:cubicBezTo>
                    <a:pt x="139483" y="57672"/>
                    <a:pt x="144670" y="68436"/>
                    <a:pt x="144441" y="80212"/>
                  </a:cubicBezTo>
                  <a:cubicBezTo>
                    <a:pt x="144343" y="85105"/>
                    <a:pt x="143528" y="91694"/>
                    <a:pt x="142190" y="99262"/>
                  </a:cubicBezTo>
                  <a:lnTo>
                    <a:pt x="42537" y="99262"/>
                  </a:lnTo>
                  <a:cubicBezTo>
                    <a:pt x="40841" y="99262"/>
                    <a:pt x="39470" y="100632"/>
                    <a:pt x="39470" y="102329"/>
                  </a:cubicBezTo>
                  <a:cubicBezTo>
                    <a:pt x="39470" y="104025"/>
                    <a:pt x="40841" y="105395"/>
                    <a:pt x="42537" y="105395"/>
                  </a:cubicBezTo>
                  <a:lnTo>
                    <a:pt x="141049" y="105395"/>
                  </a:lnTo>
                  <a:cubicBezTo>
                    <a:pt x="140657" y="107417"/>
                    <a:pt x="140233" y="109505"/>
                    <a:pt x="139777" y="111593"/>
                  </a:cubicBezTo>
                  <a:lnTo>
                    <a:pt x="11059" y="111593"/>
                  </a:lnTo>
                  <a:cubicBezTo>
                    <a:pt x="10602" y="109505"/>
                    <a:pt x="10178" y="107417"/>
                    <a:pt x="9786" y="105395"/>
                  </a:cubicBezTo>
                  <a:lnTo>
                    <a:pt x="30272" y="105395"/>
                  </a:lnTo>
                  <a:cubicBezTo>
                    <a:pt x="31968" y="105395"/>
                    <a:pt x="33338" y="104025"/>
                    <a:pt x="33338" y="102329"/>
                  </a:cubicBezTo>
                  <a:cubicBezTo>
                    <a:pt x="33338" y="100632"/>
                    <a:pt x="31968" y="99262"/>
                    <a:pt x="30272" y="99262"/>
                  </a:cubicBezTo>
                  <a:lnTo>
                    <a:pt x="8645" y="99262"/>
                  </a:lnTo>
                  <a:cubicBezTo>
                    <a:pt x="7307" y="91694"/>
                    <a:pt x="6492" y="85105"/>
                    <a:pt x="6394" y="80212"/>
                  </a:cubicBezTo>
                  <a:cubicBezTo>
                    <a:pt x="6198" y="69350"/>
                    <a:pt x="10602" y="59303"/>
                    <a:pt x="19507" y="50332"/>
                  </a:cubicBezTo>
                  <a:lnTo>
                    <a:pt x="25966" y="55389"/>
                  </a:lnTo>
                  <a:lnTo>
                    <a:pt x="27466" y="66610"/>
                  </a:lnTo>
                  <a:cubicBezTo>
                    <a:pt x="27662" y="68078"/>
                    <a:pt x="28869" y="69187"/>
                    <a:pt x="30337" y="69252"/>
                  </a:cubicBezTo>
                  <a:lnTo>
                    <a:pt x="39307" y="69774"/>
                  </a:lnTo>
                  <a:lnTo>
                    <a:pt x="39568" y="79397"/>
                  </a:lnTo>
                  <a:cubicBezTo>
                    <a:pt x="39568" y="80245"/>
                    <a:pt x="39960" y="81060"/>
                    <a:pt x="40612" y="81615"/>
                  </a:cubicBezTo>
                  <a:lnTo>
                    <a:pt x="51377" y="91042"/>
                  </a:lnTo>
                  <a:cubicBezTo>
                    <a:pt x="51964" y="91564"/>
                    <a:pt x="52682" y="91792"/>
                    <a:pt x="53399" y="91792"/>
                  </a:cubicBezTo>
                  <a:cubicBezTo>
                    <a:pt x="54247" y="91792"/>
                    <a:pt x="55095" y="91466"/>
                    <a:pt x="55683" y="90748"/>
                  </a:cubicBezTo>
                  <a:cubicBezTo>
                    <a:pt x="56824" y="89476"/>
                    <a:pt x="56694" y="87552"/>
                    <a:pt x="55389" y="86443"/>
                  </a:cubicBezTo>
                  <a:lnTo>
                    <a:pt x="45636" y="77896"/>
                  </a:lnTo>
                  <a:lnTo>
                    <a:pt x="45342" y="66805"/>
                  </a:lnTo>
                  <a:cubicBezTo>
                    <a:pt x="45309" y="65207"/>
                    <a:pt x="44037" y="63902"/>
                    <a:pt x="42472" y="63804"/>
                  </a:cubicBezTo>
                  <a:lnTo>
                    <a:pt x="33207" y="63283"/>
                  </a:lnTo>
                  <a:lnTo>
                    <a:pt x="31870" y="53333"/>
                  </a:lnTo>
                  <a:cubicBezTo>
                    <a:pt x="31772" y="52551"/>
                    <a:pt x="31348" y="51833"/>
                    <a:pt x="30728" y="51344"/>
                  </a:cubicBezTo>
                  <a:lnTo>
                    <a:pt x="24107" y="46124"/>
                  </a:lnTo>
                  <a:cubicBezTo>
                    <a:pt x="30109" y="41166"/>
                    <a:pt x="35752" y="38230"/>
                    <a:pt x="37513" y="37382"/>
                  </a:cubicBezTo>
                  <a:lnTo>
                    <a:pt x="82072" y="37382"/>
                  </a:lnTo>
                  <a:cubicBezTo>
                    <a:pt x="83768" y="37382"/>
                    <a:pt x="85138" y="36012"/>
                    <a:pt x="85138" y="34316"/>
                  </a:cubicBezTo>
                  <a:cubicBezTo>
                    <a:pt x="85138" y="32620"/>
                    <a:pt x="83768" y="31250"/>
                    <a:pt x="82072" y="31250"/>
                  </a:cubicBezTo>
                  <a:lnTo>
                    <a:pt x="38231" y="31250"/>
                  </a:lnTo>
                  <a:lnTo>
                    <a:pt x="23389" y="6133"/>
                  </a:lnTo>
                  <a:lnTo>
                    <a:pt x="47886" y="6133"/>
                  </a:lnTo>
                  <a:lnTo>
                    <a:pt x="56400" y="14744"/>
                  </a:lnTo>
                  <a:lnTo>
                    <a:pt x="62957" y="26259"/>
                  </a:lnTo>
                  <a:cubicBezTo>
                    <a:pt x="63514" y="27219"/>
                    <a:pt x="64542" y="27797"/>
                    <a:pt x="65622" y="27797"/>
                  </a:cubicBezTo>
                  <a:cubicBezTo>
                    <a:pt x="65680" y="27797"/>
                    <a:pt x="65737" y="27795"/>
                    <a:pt x="65795" y="27792"/>
                  </a:cubicBezTo>
                  <a:cubicBezTo>
                    <a:pt x="66969" y="27727"/>
                    <a:pt x="67980" y="27009"/>
                    <a:pt x="68437" y="25933"/>
                  </a:cubicBezTo>
                  <a:lnTo>
                    <a:pt x="73004" y="15136"/>
                  </a:lnTo>
                  <a:lnTo>
                    <a:pt x="78419" y="6133"/>
                  </a:lnTo>
                  <a:close/>
                  <a:moveTo>
                    <a:pt x="138472" y="117725"/>
                  </a:moveTo>
                  <a:cubicBezTo>
                    <a:pt x="136678" y="125815"/>
                    <a:pt x="134590" y="134329"/>
                    <a:pt x="132470" y="142745"/>
                  </a:cubicBezTo>
                  <a:lnTo>
                    <a:pt x="122619" y="142745"/>
                  </a:lnTo>
                  <a:lnTo>
                    <a:pt x="122619" y="138961"/>
                  </a:lnTo>
                  <a:lnTo>
                    <a:pt x="128229" y="138961"/>
                  </a:lnTo>
                  <a:cubicBezTo>
                    <a:pt x="129925" y="138961"/>
                    <a:pt x="131295" y="137591"/>
                    <a:pt x="131295" y="135894"/>
                  </a:cubicBezTo>
                  <a:lnTo>
                    <a:pt x="131295" y="125065"/>
                  </a:lnTo>
                  <a:cubicBezTo>
                    <a:pt x="131295" y="123368"/>
                    <a:pt x="129925" y="121998"/>
                    <a:pt x="128229" y="121998"/>
                  </a:cubicBezTo>
                  <a:lnTo>
                    <a:pt x="109636" y="121998"/>
                  </a:lnTo>
                  <a:cubicBezTo>
                    <a:pt x="107940" y="121998"/>
                    <a:pt x="106570" y="123368"/>
                    <a:pt x="106570" y="125065"/>
                  </a:cubicBezTo>
                  <a:lnTo>
                    <a:pt x="106570" y="142745"/>
                  </a:lnTo>
                  <a:lnTo>
                    <a:pt x="93978" y="142745"/>
                  </a:lnTo>
                  <a:lnTo>
                    <a:pt x="93978" y="138961"/>
                  </a:lnTo>
                  <a:lnTo>
                    <a:pt x="99589" y="138961"/>
                  </a:lnTo>
                  <a:cubicBezTo>
                    <a:pt x="101285" y="138961"/>
                    <a:pt x="102655" y="137591"/>
                    <a:pt x="102655" y="135894"/>
                  </a:cubicBezTo>
                  <a:lnTo>
                    <a:pt x="102655" y="125065"/>
                  </a:lnTo>
                  <a:cubicBezTo>
                    <a:pt x="102655" y="123368"/>
                    <a:pt x="101285" y="121998"/>
                    <a:pt x="99589" y="121998"/>
                  </a:cubicBezTo>
                  <a:lnTo>
                    <a:pt x="80996" y="121998"/>
                  </a:lnTo>
                  <a:cubicBezTo>
                    <a:pt x="79299" y="121998"/>
                    <a:pt x="77929" y="123368"/>
                    <a:pt x="77929" y="125065"/>
                  </a:cubicBezTo>
                  <a:lnTo>
                    <a:pt x="77929" y="142745"/>
                  </a:lnTo>
                  <a:lnTo>
                    <a:pt x="65208" y="142745"/>
                  </a:lnTo>
                  <a:lnTo>
                    <a:pt x="65208" y="138961"/>
                  </a:lnTo>
                  <a:lnTo>
                    <a:pt x="70818" y="138961"/>
                  </a:lnTo>
                  <a:cubicBezTo>
                    <a:pt x="72514" y="138961"/>
                    <a:pt x="73884" y="137591"/>
                    <a:pt x="73884" y="135894"/>
                  </a:cubicBezTo>
                  <a:lnTo>
                    <a:pt x="73884" y="125065"/>
                  </a:lnTo>
                  <a:cubicBezTo>
                    <a:pt x="73884" y="123368"/>
                    <a:pt x="72514" y="121998"/>
                    <a:pt x="70818" y="121998"/>
                  </a:cubicBezTo>
                  <a:lnTo>
                    <a:pt x="52257" y="121998"/>
                  </a:lnTo>
                  <a:cubicBezTo>
                    <a:pt x="50561" y="121998"/>
                    <a:pt x="49191" y="123368"/>
                    <a:pt x="49191" y="125065"/>
                  </a:cubicBezTo>
                  <a:lnTo>
                    <a:pt x="49191" y="142745"/>
                  </a:lnTo>
                  <a:lnTo>
                    <a:pt x="36991" y="142745"/>
                  </a:lnTo>
                  <a:lnTo>
                    <a:pt x="36991" y="138961"/>
                  </a:lnTo>
                  <a:lnTo>
                    <a:pt x="42602" y="138961"/>
                  </a:lnTo>
                  <a:cubicBezTo>
                    <a:pt x="44298" y="138961"/>
                    <a:pt x="45668" y="137591"/>
                    <a:pt x="45668" y="135894"/>
                  </a:cubicBezTo>
                  <a:lnTo>
                    <a:pt x="45668" y="125065"/>
                  </a:lnTo>
                  <a:cubicBezTo>
                    <a:pt x="45668" y="123368"/>
                    <a:pt x="44298" y="121998"/>
                    <a:pt x="42602" y="121998"/>
                  </a:cubicBezTo>
                  <a:lnTo>
                    <a:pt x="24009" y="121998"/>
                  </a:lnTo>
                  <a:cubicBezTo>
                    <a:pt x="22312" y="121998"/>
                    <a:pt x="20942" y="123368"/>
                    <a:pt x="20942" y="125065"/>
                  </a:cubicBezTo>
                  <a:lnTo>
                    <a:pt x="20942" y="142745"/>
                  </a:lnTo>
                  <a:lnTo>
                    <a:pt x="18365" y="142745"/>
                  </a:lnTo>
                  <a:cubicBezTo>
                    <a:pt x="16245" y="134329"/>
                    <a:pt x="14157" y="125815"/>
                    <a:pt x="12363" y="117725"/>
                  </a:cubicBezTo>
                  <a:close/>
                  <a:moveTo>
                    <a:pt x="125163" y="128131"/>
                  </a:moveTo>
                  <a:lnTo>
                    <a:pt x="125163" y="132828"/>
                  </a:lnTo>
                  <a:lnTo>
                    <a:pt x="119552" y="132828"/>
                  </a:lnTo>
                  <a:cubicBezTo>
                    <a:pt x="117856" y="132828"/>
                    <a:pt x="116486" y="134198"/>
                    <a:pt x="116486" y="135894"/>
                  </a:cubicBezTo>
                  <a:lnTo>
                    <a:pt x="116486" y="145811"/>
                  </a:lnTo>
                  <a:cubicBezTo>
                    <a:pt x="116486" y="147507"/>
                    <a:pt x="117856" y="148877"/>
                    <a:pt x="119552" y="148877"/>
                  </a:cubicBezTo>
                  <a:lnTo>
                    <a:pt x="130871" y="148877"/>
                  </a:lnTo>
                  <a:cubicBezTo>
                    <a:pt x="130317" y="150965"/>
                    <a:pt x="129795" y="153052"/>
                    <a:pt x="129240" y="155075"/>
                  </a:cubicBezTo>
                  <a:lnTo>
                    <a:pt x="21595" y="155075"/>
                  </a:lnTo>
                  <a:cubicBezTo>
                    <a:pt x="21040" y="153052"/>
                    <a:pt x="20518" y="150965"/>
                    <a:pt x="19964" y="148877"/>
                  </a:cubicBezTo>
                  <a:lnTo>
                    <a:pt x="24009" y="148877"/>
                  </a:lnTo>
                  <a:cubicBezTo>
                    <a:pt x="25705" y="148877"/>
                    <a:pt x="27075" y="147507"/>
                    <a:pt x="27075" y="145811"/>
                  </a:cubicBezTo>
                  <a:lnTo>
                    <a:pt x="27075" y="128131"/>
                  </a:lnTo>
                  <a:lnTo>
                    <a:pt x="39536" y="128131"/>
                  </a:lnTo>
                  <a:lnTo>
                    <a:pt x="39536" y="132828"/>
                  </a:lnTo>
                  <a:lnTo>
                    <a:pt x="33925" y="132828"/>
                  </a:lnTo>
                  <a:cubicBezTo>
                    <a:pt x="32229" y="132828"/>
                    <a:pt x="30859" y="134198"/>
                    <a:pt x="30859" y="135894"/>
                  </a:cubicBezTo>
                  <a:lnTo>
                    <a:pt x="30859" y="145811"/>
                  </a:lnTo>
                  <a:cubicBezTo>
                    <a:pt x="30859" y="147507"/>
                    <a:pt x="32229" y="148877"/>
                    <a:pt x="33925" y="148877"/>
                  </a:cubicBezTo>
                  <a:lnTo>
                    <a:pt x="52257" y="148877"/>
                  </a:lnTo>
                  <a:cubicBezTo>
                    <a:pt x="53921" y="148877"/>
                    <a:pt x="55324" y="147507"/>
                    <a:pt x="55324" y="145811"/>
                  </a:cubicBezTo>
                  <a:lnTo>
                    <a:pt x="55324" y="128131"/>
                  </a:lnTo>
                  <a:lnTo>
                    <a:pt x="67752" y="128131"/>
                  </a:lnTo>
                  <a:lnTo>
                    <a:pt x="67752" y="132828"/>
                  </a:lnTo>
                  <a:lnTo>
                    <a:pt x="62174" y="132828"/>
                  </a:lnTo>
                  <a:cubicBezTo>
                    <a:pt x="60478" y="132828"/>
                    <a:pt x="59108" y="134198"/>
                    <a:pt x="59108" y="135894"/>
                  </a:cubicBezTo>
                  <a:lnTo>
                    <a:pt x="59108" y="145811"/>
                  </a:lnTo>
                  <a:cubicBezTo>
                    <a:pt x="59108" y="147507"/>
                    <a:pt x="60478" y="148877"/>
                    <a:pt x="62174" y="148877"/>
                  </a:cubicBezTo>
                  <a:lnTo>
                    <a:pt x="80996" y="148877"/>
                  </a:lnTo>
                  <a:cubicBezTo>
                    <a:pt x="82692" y="148877"/>
                    <a:pt x="84062" y="147507"/>
                    <a:pt x="84062" y="145811"/>
                  </a:cubicBezTo>
                  <a:lnTo>
                    <a:pt x="84062" y="128131"/>
                  </a:lnTo>
                  <a:lnTo>
                    <a:pt x="96523" y="128131"/>
                  </a:lnTo>
                  <a:lnTo>
                    <a:pt x="96523" y="132828"/>
                  </a:lnTo>
                  <a:lnTo>
                    <a:pt x="90912" y="132828"/>
                  </a:lnTo>
                  <a:cubicBezTo>
                    <a:pt x="89216" y="132828"/>
                    <a:pt x="87846" y="134198"/>
                    <a:pt x="87846" y="135894"/>
                  </a:cubicBezTo>
                  <a:lnTo>
                    <a:pt x="87846" y="145811"/>
                  </a:lnTo>
                  <a:cubicBezTo>
                    <a:pt x="87846" y="147507"/>
                    <a:pt x="89216" y="148877"/>
                    <a:pt x="90912" y="148877"/>
                  </a:cubicBezTo>
                  <a:lnTo>
                    <a:pt x="109636" y="148877"/>
                  </a:lnTo>
                  <a:cubicBezTo>
                    <a:pt x="111332" y="148877"/>
                    <a:pt x="112702" y="147507"/>
                    <a:pt x="112702" y="145811"/>
                  </a:cubicBezTo>
                  <a:lnTo>
                    <a:pt x="112702" y="128131"/>
                  </a:lnTo>
                  <a:close/>
                  <a:moveTo>
                    <a:pt x="127609" y="161207"/>
                  </a:moveTo>
                  <a:cubicBezTo>
                    <a:pt x="127022" y="163328"/>
                    <a:pt x="126468" y="165383"/>
                    <a:pt x="125913" y="167405"/>
                  </a:cubicBezTo>
                  <a:lnTo>
                    <a:pt x="102231" y="167405"/>
                  </a:lnTo>
                  <a:cubicBezTo>
                    <a:pt x="100535" y="167405"/>
                    <a:pt x="99165" y="168775"/>
                    <a:pt x="99165" y="170471"/>
                  </a:cubicBezTo>
                  <a:cubicBezTo>
                    <a:pt x="99165" y="172168"/>
                    <a:pt x="100535" y="173538"/>
                    <a:pt x="102231" y="173538"/>
                  </a:cubicBezTo>
                  <a:lnTo>
                    <a:pt x="124217" y="173538"/>
                  </a:lnTo>
                  <a:cubicBezTo>
                    <a:pt x="120368" y="187271"/>
                    <a:pt x="117138" y="198166"/>
                    <a:pt x="115801" y="202635"/>
                  </a:cubicBezTo>
                  <a:lnTo>
                    <a:pt x="35034" y="202635"/>
                  </a:lnTo>
                  <a:cubicBezTo>
                    <a:pt x="33697" y="198166"/>
                    <a:pt x="30467" y="187271"/>
                    <a:pt x="26618" y="173538"/>
                  </a:cubicBezTo>
                  <a:lnTo>
                    <a:pt x="89966" y="173538"/>
                  </a:lnTo>
                  <a:cubicBezTo>
                    <a:pt x="91662" y="173538"/>
                    <a:pt x="93032" y="172168"/>
                    <a:pt x="93032" y="170471"/>
                  </a:cubicBezTo>
                  <a:cubicBezTo>
                    <a:pt x="93032" y="168775"/>
                    <a:pt x="91662" y="167405"/>
                    <a:pt x="89966" y="167405"/>
                  </a:cubicBezTo>
                  <a:lnTo>
                    <a:pt x="24922" y="167405"/>
                  </a:lnTo>
                  <a:cubicBezTo>
                    <a:pt x="24367" y="165383"/>
                    <a:pt x="23813" y="163328"/>
                    <a:pt x="23226" y="161207"/>
                  </a:cubicBezTo>
                  <a:close/>
                  <a:moveTo>
                    <a:pt x="18007" y="0"/>
                  </a:moveTo>
                  <a:cubicBezTo>
                    <a:pt x="16930" y="0"/>
                    <a:pt x="15919" y="587"/>
                    <a:pt x="15364" y="1533"/>
                  </a:cubicBezTo>
                  <a:cubicBezTo>
                    <a:pt x="14810" y="2512"/>
                    <a:pt x="14810" y="3686"/>
                    <a:pt x="15397" y="4632"/>
                  </a:cubicBezTo>
                  <a:lnTo>
                    <a:pt x="32261" y="33207"/>
                  </a:lnTo>
                  <a:cubicBezTo>
                    <a:pt x="28869" y="35066"/>
                    <a:pt x="23324" y="38459"/>
                    <a:pt x="17778" y="43482"/>
                  </a:cubicBezTo>
                  <a:cubicBezTo>
                    <a:pt x="6068" y="54116"/>
                    <a:pt x="0" y="66871"/>
                    <a:pt x="261" y="80343"/>
                  </a:cubicBezTo>
                  <a:cubicBezTo>
                    <a:pt x="490" y="92118"/>
                    <a:pt x="4665" y="113974"/>
                    <a:pt x="12690" y="145321"/>
                  </a:cubicBezTo>
                  <a:cubicBezTo>
                    <a:pt x="12690" y="145485"/>
                    <a:pt x="12657" y="145648"/>
                    <a:pt x="12657" y="145811"/>
                  </a:cubicBezTo>
                  <a:cubicBezTo>
                    <a:pt x="12657" y="146528"/>
                    <a:pt x="12918" y="147181"/>
                    <a:pt x="13309" y="147703"/>
                  </a:cubicBezTo>
                  <a:cubicBezTo>
                    <a:pt x="13472" y="148290"/>
                    <a:pt x="13603" y="148877"/>
                    <a:pt x="13766" y="149464"/>
                  </a:cubicBezTo>
                  <a:cubicBezTo>
                    <a:pt x="13864" y="149790"/>
                    <a:pt x="13929" y="150149"/>
                    <a:pt x="14027" y="150475"/>
                  </a:cubicBezTo>
                  <a:cubicBezTo>
                    <a:pt x="14190" y="151128"/>
                    <a:pt x="14386" y="151780"/>
                    <a:pt x="14549" y="152465"/>
                  </a:cubicBezTo>
                  <a:cubicBezTo>
                    <a:pt x="14679" y="152955"/>
                    <a:pt x="14810" y="153476"/>
                    <a:pt x="14940" y="153998"/>
                  </a:cubicBezTo>
                  <a:cubicBezTo>
                    <a:pt x="15071" y="154422"/>
                    <a:pt x="15169" y="154846"/>
                    <a:pt x="15299" y="155303"/>
                  </a:cubicBezTo>
                  <a:cubicBezTo>
                    <a:pt x="16213" y="158794"/>
                    <a:pt x="17126" y="162186"/>
                    <a:pt x="18039" y="165513"/>
                  </a:cubicBezTo>
                  <a:cubicBezTo>
                    <a:pt x="18072" y="165644"/>
                    <a:pt x="18104" y="165774"/>
                    <a:pt x="18137" y="165872"/>
                  </a:cubicBezTo>
                  <a:cubicBezTo>
                    <a:pt x="18235" y="166231"/>
                    <a:pt x="18333" y="166557"/>
                    <a:pt x="18431" y="166883"/>
                  </a:cubicBezTo>
                  <a:cubicBezTo>
                    <a:pt x="18822" y="168384"/>
                    <a:pt x="19246" y="169884"/>
                    <a:pt x="19638" y="171287"/>
                  </a:cubicBezTo>
                  <a:cubicBezTo>
                    <a:pt x="19638" y="171320"/>
                    <a:pt x="19638" y="171320"/>
                    <a:pt x="19638" y="171320"/>
                  </a:cubicBezTo>
                  <a:cubicBezTo>
                    <a:pt x="25150" y="191250"/>
                    <a:pt x="29750" y="206419"/>
                    <a:pt x="29815" y="206582"/>
                  </a:cubicBezTo>
                  <a:cubicBezTo>
                    <a:pt x="30206" y="207886"/>
                    <a:pt x="31413" y="208767"/>
                    <a:pt x="32751" y="208767"/>
                  </a:cubicBezTo>
                  <a:lnTo>
                    <a:pt x="118084" y="208767"/>
                  </a:lnTo>
                  <a:cubicBezTo>
                    <a:pt x="119422" y="208767"/>
                    <a:pt x="120629" y="207886"/>
                    <a:pt x="121020" y="206582"/>
                  </a:cubicBezTo>
                  <a:cubicBezTo>
                    <a:pt x="121085" y="206419"/>
                    <a:pt x="125685" y="191250"/>
                    <a:pt x="131198" y="171320"/>
                  </a:cubicBezTo>
                  <a:cubicBezTo>
                    <a:pt x="131198" y="171320"/>
                    <a:pt x="131198" y="171320"/>
                    <a:pt x="131198" y="171287"/>
                  </a:cubicBezTo>
                  <a:cubicBezTo>
                    <a:pt x="131622" y="169819"/>
                    <a:pt x="132046" y="168253"/>
                    <a:pt x="132470" y="166655"/>
                  </a:cubicBezTo>
                  <a:cubicBezTo>
                    <a:pt x="132502" y="166557"/>
                    <a:pt x="132535" y="166427"/>
                    <a:pt x="132568" y="166296"/>
                  </a:cubicBezTo>
                  <a:cubicBezTo>
                    <a:pt x="132665" y="166002"/>
                    <a:pt x="132731" y="165709"/>
                    <a:pt x="132829" y="165415"/>
                  </a:cubicBezTo>
                  <a:cubicBezTo>
                    <a:pt x="133677" y="162316"/>
                    <a:pt x="134525" y="159120"/>
                    <a:pt x="135373" y="155890"/>
                  </a:cubicBezTo>
                  <a:cubicBezTo>
                    <a:pt x="135405" y="155858"/>
                    <a:pt x="135405" y="155825"/>
                    <a:pt x="135405" y="155792"/>
                  </a:cubicBezTo>
                  <a:cubicBezTo>
                    <a:pt x="135438" y="155629"/>
                    <a:pt x="135503" y="155466"/>
                    <a:pt x="135536" y="155303"/>
                  </a:cubicBezTo>
                  <a:cubicBezTo>
                    <a:pt x="135634" y="154912"/>
                    <a:pt x="135732" y="154520"/>
                    <a:pt x="135830" y="154129"/>
                  </a:cubicBezTo>
                  <a:cubicBezTo>
                    <a:pt x="135993" y="153574"/>
                    <a:pt x="136156" y="152987"/>
                    <a:pt x="136286" y="152400"/>
                  </a:cubicBezTo>
                  <a:cubicBezTo>
                    <a:pt x="136449" y="151813"/>
                    <a:pt x="136612" y="151193"/>
                    <a:pt x="136776" y="150606"/>
                  </a:cubicBezTo>
                  <a:cubicBezTo>
                    <a:pt x="136873" y="150214"/>
                    <a:pt x="136971" y="149823"/>
                    <a:pt x="137069" y="149399"/>
                  </a:cubicBezTo>
                  <a:cubicBezTo>
                    <a:pt x="137265" y="148714"/>
                    <a:pt x="137428" y="148029"/>
                    <a:pt x="137624" y="147344"/>
                  </a:cubicBezTo>
                  <a:cubicBezTo>
                    <a:pt x="137885" y="146887"/>
                    <a:pt x="138015" y="146365"/>
                    <a:pt x="138015" y="145811"/>
                  </a:cubicBezTo>
                  <a:cubicBezTo>
                    <a:pt x="138015" y="145778"/>
                    <a:pt x="138015" y="145778"/>
                    <a:pt x="138015" y="145746"/>
                  </a:cubicBezTo>
                  <a:cubicBezTo>
                    <a:pt x="146137" y="114170"/>
                    <a:pt x="150345" y="92184"/>
                    <a:pt x="150574" y="80343"/>
                  </a:cubicBezTo>
                  <a:cubicBezTo>
                    <a:pt x="150835" y="66871"/>
                    <a:pt x="144767" y="54116"/>
                    <a:pt x="133057" y="43482"/>
                  </a:cubicBezTo>
                  <a:cubicBezTo>
                    <a:pt x="127511" y="38459"/>
                    <a:pt x="121966" y="35066"/>
                    <a:pt x="118574" y="33207"/>
                  </a:cubicBezTo>
                  <a:lnTo>
                    <a:pt x="135438" y="4632"/>
                  </a:lnTo>
                  <a:cubicBezTo>
                    <a:pt x="136025" y="3686"/>
                    <a:pt x="136025" y="2512"/>
                    <a:pt x="135471" y="1533"/>
                  </a:cubicBezTo>
                  <a:cubicBezTo>
                    <a:pt x="134916" y="587"/>
                    <a:pt x="133905" y="0"/>
                    <a:pt x="132829" y="0"/>
                  </a:cubicBezTo>
                  <a:lnTo>
                    <a:pt x="76690" y="0"/>
                  </a:lnTo>
                  <a:cubicBezTo>
                    <a:pt x="75613" y="0"/>
                    <a:pt x="74602" y="555"/>
                    <a:pt x="74048" y="1501"/>
                  </a:cubicBezTo>
                  <a:lnTo>
                    <a:pt x="67654" y="12167"/>
                  </a:lnTo>
                  <a:cubicBezTo>
                    <a:pt x="67589" y="12298"/>
                    <a:pt x="67524" y="12396"/>
                    <a:pt x="67458" y="12526"/>
                  </a:cubicBezTo>
                  <a:lnTo>
                    <a:pt x="65208" y="17843"/>
                  </a:lnTo>
                  <a:lnTo>
                    <a:pt x="61522" y="11384"/>
                  </a:lnTo>
                  <a:cubicBezTo>
                    <a:pt x="61391" y="11123"/>
                    <a:pt x="61228" y="10928"/>
                    <a:pt x="61032" y="10732"/>
                  </a:cubicBezTo>
                  <a:lnTo>
                    <a:pt x="51344" y="913"/>
                  </a:lnTo>
                  <a:cubicBezTo>
                    <a:pt x="50757" y="326"/>
                    <a:pt x="49974" y="0"/>
                    <a:pt x="49159" y="0"/>
                  </a:cubicBezTo>
                  <a:close/>
                </a:path>
              </a:pathLst>
            </a:custGeom>
            <a:solidFill>
              <a:srgbClr val="D25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 name="Google Shape;1038;p55"/>
            <p:cNvSpPr/>
            <p:nvPr/>
          </p:nvSpPr>
          <p:spPr>
            <a:xfrm>
              <a:off x="7596737" y="1670033"/>
              <a:ext cx="413665" cy="572546"/>
            </a:xfrm>
            <a:custGeom>
              <a:avLst/>
              <a:gdLst/>
              <a:ahLst/>
              <a:cxnLst/>
              <a:rect l="l" t="t" r="r" b="b"/>
              <a:pathLst>
                <a:path w="150835" h="208768" extrusionOk="0">
                  <a:moveTo>
                    <a:pt x="127446" y="6133"/>
                  </a:moveTo>
                  <a:lnTo>
                    <a:pt x="112604" y="31250"/>
                  </a:lnTo>
                  <a:lnTo>
                    <a:pt x="96099" y="31250"/>
                  </a:lnTo>
                  <a:cubicBezTo>
                    <a:pt x="94402" y="31250"/>
                    <a:pt x="93032" y="32620"/>
                    <a:pt x="93032" y="34316"/>
                  </a:cubicBezTo>
                  <a:cubicBezTo>
                    <a:pt x="93032" y="36012"/>
                    <a:pt x="94402" y="37382"/>
                    <a:pt x="96099" y="37382"/>
                  </a:cubicBezTo>
                  <a:lnTo>
                    <a:pt x="113322" y="37382"/>
                  </a:lnTo>
                  <a:cubicBezTo>
                    <a:pt x="115312" y="38361"/>
                    <a:pt x="122260" y="41982"/>
                    <a:pt x="129045" y="48147"/>
                  </a:cubicBezTo>
                  <a:cubicBezTo>
                    <a:pt x="139483" y="57672"/>
                    <a:pt x="144670" y="68436"/>
                    <a:pt x="144441" y="80212"/>
                  </a:cubicBezTo>
                  <a:cubicBezTo>
                    <a:pt x="144343" y="85105"/>
                    <a:pt x="143528" y="91694"/>
                    <a:pt x="142190" y="99262"/>
                  </a:cubicBezTo>
                  <a:lnTo>
                    <a:pt x="42537" y="99262"/>
                  </a:lnTo>
                  <a:cubicBezTo>
                    <a:pt x="40841" y="99262"/>
                    <a:pt x="39470" y="100632"/>
                    <a:pt x="39470" y="102329"/>
                  </a:cubicBezTo>
                  <a:cubicBezTo>
                    <a:pt x="39470" y="104025"/>
                    <a:pt x="40841" y="105395"/>
                    <a:pt x="42537" y="105395"/>
                  </a:cubicBezTo>
                  <a:lnTo>
                    <a:pt x="141049" y="105395"/>
                  </a:lnTo>
                  <a:cubicBezTo>
                    <a:pt x="140657" y="107417"/>
                    <a:pt x="140233" y="109505"/>
                    <a:pt x="139777" y="111593"/>
                  </a:cubicBezTo>
                  <a:lnTo>
                    <a:pt x="11059" y="111593"/>
                  </a:lnTo>
                  <a:cubicBezTo>
                    <a:pt x="10602" y="109505"/>
                    <a:pt x="10178" y="107417"/>
                    <a:pt x="9786" y="105395"/>
                  </a:cubicBezTo>
                  <a:lnTo>
                    <a:pt x="30272" y="105395"/>
                  </a:lnTo>
                  <a:cubicBezTo>
                    <a:pt x="31968" y="105395"/>
                    <a:pt x="33338" y="104025"/>
                    <a:pt x="33338" y="102329"/>
                  </a:cubicBezTo>
                  <a:cubicBezTo>
                    <a:pt x="33338" y="100632"/>
                    <a:pt x="31968" y="99262"/>
                    <a:pt x="30272" y="99262"/>
                  </a:cubicBezTo>
                  <a:lnTo>
                    <a:pt x="8645" y="99262"/>
                  </a:lnTo>
                  <a:cubicBezTo>
                    <a:pt x="7307" y="91694"/>
                    <a:pt x="6492" y="85105"/>
                    <a:pt x="6394" y="80212"/>
                  </a:cubicBezTo>
                  <a:cubicBezTo>
                    <a:pt x="6198" y="69350"/>
                    <a:pt x="10602" y="59303"/>
                    <a:pt x="19507" y="50332"/>
                  </a:cubicBezTo>
                  <a:lnTo>
                    <a:pt x="25966" y="55389"/>
                  </a:lnTo>
                  <a:lnTo>
                    <a:pt x="27466" y="66610"/>
                  </a:lnTo>
                  <a:cubicBezTo>
                    <a:pt x="27662" y="68078"/>
                    <a:pt x="28869" y="69187"/>
                    <a:pt x="30337" y="69252"/>
                  </a:cubicBezTo>
                  <a:lnTo>
                    <a:pt x="39307" y="69774"/>
                  </a:lnTo>
                  <a:lnTo>
                    <a:pt x="39568" y="79397"/>
                  </a:lnTo>
                  <a:cubicBezTo>
                    <a:pt x="39568" y="80245"/>
                    <a:pt x="39960" y="81060"/>
                    <a:pt x="40612" y="81615"/>
                  </a:cubicBezTo>
                  <a:lnTo>
                    <a:pt x="51377" y="91042"/>
                  </a:lnTo>
                  <a:cubicBezTo>
                    <a:pt x="51964" y="91564"/>
                    <a:pt x="52682" y="91792"/>
                    <a:pt x="53399" y="91792"/>
                  </a:cubicBezTo>
                  <a:cubicBezTo>
                    <a:pt x="54247" y="91792"/>
                    <a:pt x="55095" y="91466"/>
                    <a:pt x="55683" y="90748"/>
                  </a:cubicBezTo>
                  <a:cubicBezTo>
                    <a:pt x="56824" y="89476"/>
                    <a:pt x="56694" y="87552"/>
                    <a:pt x="55389" y="86443"/>
                  </a:cubicBezTo>
                  <a:lnTo>
                    <a:pt x="45636" y="77896"/>
                  </a:lnTo>
                  <a:lnTo>
                    <a:pt x="45342" y="66805"/>
                  </a:lnTo>
                  <a:cubicBezTo>
                    <a:pt x="45309" y="65207"/>
                    <a:pt x="44037" y="63902"/>
                    <a:pt x="42472" y="63804"/>
                  </a:cubicBezTo>
                  <a:lnTo>
                    <a:pt x="33207" y="63283"/>
                  </a:lnTo>
                  <a:lnTo>
                    <a:pt x="31870" y="53333"/>
                  </a:lnTo>
                  <a:cubicBezTo>
                    <a:pt x="31772" y="52551"/>
                    <a:pt x="31348" y="51833"/>
                    <a:pt x="30728" y="51344"/>
                  </a:cubicBezTo>
                  <a:lnTo>
                    <a:pt x="24107" y="46124"/>
                  </a:lnTo>
                  <a:cubicBezTo>
                    <a:pt x="30109" y="41166"/>
                    <a:pt x="35752" y="38230"/>
                    <a:pt x="37513" y="37382"/>
                  </a:cubicBezTo>
                  <a:lnTo>
                    <a:pt x="82072" y="37382"/>
                  </a:lnTo>
                  <a:cubicBezTo>
                    <a:pt x="83768" y="37382"/>
                    <a:pt x="85138" y="36012"/>
                    <a:pt x="85138" y="34316"/>
                  </a:cubicBezTo>
                  <a:cubicBezTo>
                    <a:pt x="85138" y="32620"/>
                    <a:pt x="83768" y="31250"/>
                    <a:pt x="82072" y="31250"/>
                  </a:cubicBezTo>
                  <a:lnTo>
                    <a:pt x="38231" y="31250"/>
                  </a:lnTo>
                  <a:lnTo>
                    <a:pt x="23389" y="6133"/>
                  </a:lnTo>
                  <a:lnTo>
                    <a:pt x="47886" y="6133"/>
                  </a:lnTo>
                  <a:lnTo>
                    <a:pt x="56400" y="14744"/>
                  </a:lnTo>
                  <a:lnTo>
                    <a:pt x="62957" y="26259"/>
                  </a:lnTo>
                  <a:cubicBezTo>
                    <a:pt x="63514" y="27219"/>
                    <a:pt x="64542" y="27797"/>
                    <a:pt x="65622" y="27797"/>
                  </a:cubicBezTo>
                  <a:cubicBezTo>
                    <a:pt x="65680" y="27797"/>
                    <a:pt x="65737" y="27795"/>
                    <a:pt x="65795" y="27792"/>
                  </a:cubicBezTo>
                  <a:cubicBezTo>
                    <a:pt x="66969" y="27727"/>
                    <a:pt x="67980" y="27009"/>
                    <a:pt x="68437" y="25933"/>
                  </a:cubicBezTo>
                  <a:lnTo>
                    <a:pt x="73004" y="15136"/>
                  </a:lnTo>
                  <a:lnTo>
                    <a:pt x="78419" y="6133"/>
                  </a:lnTo>
                  <a:close/>
                  <a:moveTo>
                    <a:pt x="138472" y="117725"/>
                  </a:moveTo>
                  <a:cubicBezTo>
                    <a:pt x="136678" y="125815"/>
                    <a:pt x="134590" y="134329"/>
                    <a:pt x="132470" y="142745"/>
                  </a:cubicBezTo>
                  <a:lnTo>
                    <a:pt x="122619" y="142745"/>
                  </a:lnTo>
                  <a:lnTo>
                    <a:pt x="122619" y="138961"/>
                  </a:lnTo>
                  <a:lnTo>
                    <a:pt x="128229" y="138961"/>
                  </a:lnTo>
                  <a:cubicBezTo>
                    <a:pt x="129925" y="138961"/>
                    <a:pt x="131295" y="137591"/>
                    <a:pt x="131295" y="135894"/>
                  </a:cubicBezTo>
                  <a:lnTo>
                    <a:pt x="131295" y="125065"/>
                  </a:lnTo>
                  <a:cubicBezTo>
                    <a:pt x="131295" y="123368"/>
                    <a:pt x="129925" y="121998"/>
                    <a:pt x="128229" y="121998"/>
                  </a:cubicBezTo>
                  <a:lnTo>
                    <a:pt x="109636" y="121998"/>
                  </a:lnTo>
                  <a:cubicBezTo>
                    <a:pt x="107940" y="121998"/>
                    <a:pt x="106570" y="123368"/>
                    <a:pt x="106570" y="125065"/>
                  </a:cubicBezTo>
                  <a:lnTo>
                    <a:pt x="106570" y="142745"/>
                  </a:lnTo>
                  <a:lnTo>
                    <a:pt x="93978" y="142745"/>
                  </a:lnTo>
                  <a:lnTo>
                    <a:pt x="93978" y="138961"/>
                  </a:lnTo>
                  <a:lnTo>
                    <a:pt x="99589" y="138961"/>
                  </a:lnTo>
                  <a:cubicBezTo>
                    <a:pt x="101285" y="138961"/>
                    <a:pt x="102655" y="137591"/>
                    <a:pt x="102655" y="135894"/>
                  </a:cubicBezTo>
                  <a:lnTo>
                    <a:pt x="102655" y="125065"/>
                  </a:lnTo>
                  <a:cubicBezTo>
                    <a:pt x="102655" y="123368"/>
                    <a:pt x="101285" y="121998"/>
                    <a:pt x="99589" y="121998"/>
                  </a:cubicBezTo>
                  <a:lnTo>
                    <a:pt x="80996" y="121998"/>
                  </a:lnTo>
                  <a:cubicBezTo>
                    <a:pt x="79299" y="121998"/>
                    <a:pt x="77929" y="123368"/>
                    <a:pt x="77929" y="125065"/>
                  </a:cubicBezTo>
                  <a:lnTo>
                    <a:pt x="77929" y="142745"/>
                  </a:lnTo>
                  <a:lnTo>
                    <a:pt x="65208" y="142745"/>
                  </a:lnTo>
                  <a:lnTo>
                    <a:pt x="65208" y="138961"/>
                  </a:lnTo>
                  <a:lnTo>
                    <a:pt x="70818" y="138961"/>
                  </a:lnTo>
                  <a:cubicBezTo>
                    <a:pt x="72514" y="138961"/>
                    <a:pt x="73884" y="137591"/>
                    <a:pt x="73884" y="135894"/>
                  </a:cubicBezTo>
                  <a:lnTo>
                    <a:pt x="73884" y="125065"/>
                  </a:lnTo>
                  <a:cubicBezTo>
                    <a:pt x="73884" y="123368"/>
                    <a:pt x="72514" y="121998"/>
                    <a:pt x="70818" y="121998"/>
                  </a:cubicBezTo>
                  <a:lnTo>
                    <a:pt x="52257" y="121998"/>
                  </a:lnTo>
                  <a:cubicBezTo>
                    <a:pt x="50561" y="121998"/>
                    <a:pt x="49191" y="123368"/>
                    <a:pt x="49191" y="125065"/>
                  </a:cubicBezTo>
                  <a:lnTo>
                    <a:pt x="49191" y="142745"/>
                  </a:lnTo>
                  <a:lnTo>
                    <a:pt x="36991" y="142745"/>
                  </a:lnTo>
                  <a:lnTo>
                    <a:pt x="36991" y="138961"/>
                  </a:lnTo>
                  <a:lnTo>
                    <a:pt x="42602" y="138961"/>
                  </a:lnTo>
                  <a:cubicBezTo>
                    <a:pt x="44298" y="138961"/>
                    <a:pt x="45668" y="137591"/>
                    <a:pt x="45668" y="135894"/>
                  </a:cubicBezTo>
                  <a:lnTo>
                    <a:pt x="45668" y="125065"/>
                  </a:lnTo>
                  <a:cubicBezTo>
                    <a:pt x="45668" y="123368"/>
                    <a:pt x="44298" y="121998"/>
                    <a:pt x="42602" y="121998"/>
                  </a:cubicBezTo>
                  <a:lnTo>
                    <a:pt x="24009" y="121998"/>
                  </a:lnTo>
                  <a:cubicBezTo>
                    <a:pt x="22312" y="121998"/>
                    <a:pt x="20942" y="123368"/>
                    <a:pt x="20942" y="125065"/>
                  </a:cubicBezTo>
                  <a:lnTo>
                    <a:pt x="20942" y="142745"/>
                  </a:lnTo>
                  <a:lnTo>
                    <a:pt x="18365" y="142745"/>
                  </a:lnTo>
                  <a:cubicBezTo>
                    <a:pt x="16245" y="134329"/>
                    <a:pt x="14157" y="125815"/>
                    <a:pt x="12363" y="117725"/>
                  </a:cubicBezTo>
                  <a:close/>
                  <a:moveTo>
                    <a:pt x="125163" y="128131"/>
                  </a:moveTo>
                  <a:lnTo>
                    <a:pt x="125163" y="132828"/>
                  </a:lnTo>
                  <a:lnTo>
                    <a:pt x="119552" y="132828"/>
                  </a:lnTo>
                  <a:cubicBezTo>
                    <a:pt x="117856" y="132828"/>
                    <a:pt x="116486" y="134198"/>
                    <a:pt x="116486" y="135894"/>
                  </a:cubicBezTo>
                  <a:lnTo>
                    <a:pt x="116486" y="145811"/>
                  </a:lnTo>
                  <a:cubicBezTo>
                    <a:pt x="116486" y="147507"/>
                    <a:pt x="117856" y="148877"/>
                    <a:pt x="119552" y="148877"/>
                  </a:cubicBezTo>
                  <a:lnTo>
                    <a:pt x="130871" y="148877"/>
                  </a:lnTo>
                  <a:cubicBezTo>
                    <a:pt x="130317" y="150965"/>
                    <a:pt x="129795" y="153052"/>
                    <a:pt x="129240" y="155075"/>
                  </a:cubicBezTo>
                  <a:lnTo>
                    <a:pt x="21595" y="155075"/>
                  </a:lnTo>
                  <a:cubicBezTo>
                    <a:pt x="21040" y="153052"/>
                    <a:pt x="20518" y="150965"/>
                    <a:pt x="19964" y="148877"/>
                  </a:cubicBezTo>
                  <a:lnTo>
                    <a:pt x="24009" y="148877"/>
                  </a:lnTo>
                  <a:cubicBezTo>
                    <a:pt x="25705" y="148877"/>
                    <a:pt x="27075" y="147507"/>
                    <a:pt x="27075" y="145811"/>
                  </a:cubicBezTo>
                  <a:lnTo>
                    <a:pt x="27075" y="128131"/>
                  </a:lnTo>
                  <a:lnTo>
                    <a:pt x="39536" y="128131"/>
                  </a:lnTo>
                  <a:lnTo>
                    <a:pt x="39536" y="132828"/>
                  </a:lnTo>
                  <a:lnTo>
                    <a:pt x="33925" y="132828"/>
                  </a:lnTo>
                  <a:cubicBezTo>
                    <a:pt x="32229" y="132828"/>
                    <a:pt x="30859" y="134198"/>
                    <a:pt x="30859" y="135894"/>
                  </a:cubicBezTo>
                  <a:lnTo>
                    <a:pt x="30859" y="145811"/>
                  </a:lnTo>
                  <a:cubicBezTo>
                    <a:pt x="30859" y="147507"/>
                    <a:pt x="32229" y="148877"/>
                    <a:pt x="33925" y="148877"/>
                  </a:cubicBezTo>
                  <a:lnTo>
                    <a:pt x="52257" y="148877"/>
                  </a:lnTo>
                  <a:cubicBezTo>
                    <a:pt x="53921" y="148877"/>
                    <a:pt x="55324" y="147507"/>
                    <a:pt x="55324" y="145811"/>
                  </a:cubicBezTo>
                  <a:lnTo>
                    <a:pt x="55324" y="128131"/>
                  </a:lnTo>
                  <a:lnTo>
                    <a:pt x="67752" y="128131"/>
                  </a:lnTo>
                  <a:lnTo>
                    <a:pt x="67752" y="132828"/>
                  </a:lnTo>
                  <a:lnTo>
                    <a:pt x="62174" y="132828"/>
                  </a:lnTo>
                  <a:cubicBezTo>
                    <a:pt x="60478" y="132828"/>
                    <a:pt x="59108" y="134198"/>
                    <a:pt x="59108" y="135894"/>
                  </a:cubicBezTo>
                  <a:lnTo>
                    <a:pt x="59108" y="145811"/>
                  </a:lnTo>
                  <a:cubicBezTo>
                    <a:pt x="59108" y="147507"/>
                    <a:pt x="60478" y="148877"/>
                    <a:pt x="62174" y="148877"/>
                  </a:cubicBezTo>
                  <a:lnTo>
                    <a:pt x="80996" y="148877"/>
                  </a:lnTo>
                  <a:cubicBezTo>
                    <a:pt x="82692" y="148877"/>
                    <a:pt x="84062" y="147507"/>
                    <a:pt x="84062" y="145811"/>
                  </a:cubicBezTo>
                  <a:lnTo>
                    <a:pt x="84062" y="128131"/>
                  </a:lnTo>
                  <a:lnTo>
                    <a:pt x="96523" y="128131"/>
                  </a:lnTo>
                  <a:lnTo>
                    <a:pt x="96523" y="132828"/>
                  </a:lnTo>
                  <a:lnTo>
                    <a:pt x="90912" y="132828"/>
                  </a:lnTo>
                  <a:cubicBezTo>
                    <a:pt x="89216" y="132828"/>
                    <a:pt x="87846" y="134198"/>
                    <a:pt x="87846" y="135894"/>
                  </a:cubicBezTo>
                  <a:lnTo>
                    <a:pt x="87846" y="145811"/>
                  </a:lnTo>
                  <a:cubicBezTo>
                    <a:pt x="87846" y="147507"/>
                    <a:pt x="89216" y="148877"/>
                    <a:pt x="90912" y="148877"/>
                  </a:cubicBezTo>
                  <a:lnTo>
                    <a:pt x="109636" y="148877"/>
                  </a:lnTo>
                  <a:cubicBezTo>
                    <a:pt x="111332" y="148877"/>
                    <a:pt x="112702" y="147507"/>
                    <a:pt x="112702" y="145811"/>
                  </a:cubicBezTo>
                  <a:lnTo>
                    <a:pt x="112702" y="128131"/>
                  </a:lnTo>
                  <a:close/>
                  <a:moveTo>
                    <a:pt x="127609" y="161207"/>
                  </a:moveTo>
                  <a:cubicBezTo>
                    <a:pt x="127022" y="163328"/>
                    <a:pt x="126468" y="165383"/>
                    <a:pt x="125913" y="167405"/>
                  </a:cubicBezTo>
                  <a:lnTo>
                    <a:pt x="102231" y="167405"/>
                  </a:lnTo>
                  <a:cubicBezTo>
                    <a:pt x="100535" y="167405"/>
                    <a:pt x="99165" y="168775"/>
                    <a:pt x="99165" y="170471"/>
                  </a:cubicBezTo>
                  <a:cubicBezTo>
                    <a:pt x="99165" y="172168"/>
                    <a:pt x="100535" y="173538"/>
                    <a:pt x="102231" y="173538"/>
                  </a:cubicBezTo>
                  <a:lnTo>
                    <a:pt x="124217" y="173538"/>
                  </a:lnTo>
                  <a:cubicBezTo>
                    <a:pt x="120368" y="187271"/>
                    <a:pt x="117138" y="198166"/>
                    <a:pt x="115801" y="202635"/>
                  </a:cubicBezTo>
                  <a:lnTo>
                    <a:pt x="35034" y="202635"/>
                  </a:lnTo>
                  <a:cubicBezTo>
                    <a:pt x="33697" y="198166"/>
                    <a:pt x="30467" y="187271"/>
                    <a:pt x="26618" y="173538"/>
                  </a:cubicBezTo>
                  <a:lnTo>
                    <a:pt x="89966" y="173538"/>
                  </a:lnTo>
                  <a:cubicBezTo>
                    <a:pt x="91662" y="173538"/>
                    <a:pt x="93032" y="172168"/>
                    <a:pt x="93032" y="170471"/>
                  </a:cubicBezTo>
                  <a:cubicBezTo>
                    <a:pt x="93032" y="168775"/>
                    <a:pt x="91662" y="167405"/>
                    <a:pt x="89966" y="167405"/>
                  </a:cubicBezTo>
                  <a:lnTo>
                    <a:pt x="24922" y="167405"/>
                  </a:lnTo>
                  <a:cubicBezTo>
                    <a:pt x="24367" y="165383"/>
                    <a:pt x="23813" y="163328"/>
                    <a:pt x="23226" y="161207"/>
                  </a:cubicBezTo>
                  <a:close/>
                  <a:moveTo>
                    <a:pt x="18007" y="0"/>
                  </a:moveTo>
                  <a:cubicBezTo>
                    <a:pt x="16930" y="0"/>
                    <a:pt x="15919" y="587"/>
                    <a:pt x="15364" y="1533"/>
                  </a:cubicBezTo>
                  <a:cubicBezTo>
                    <a:pt x="14810" y="2512"/>
                    <a:pt x="14810" y="3686"/>
                    <a:pt x="15397" y="4632"/>
                  </a:cubicBezTo>
                  <a:lnTo>
                    <a:pt x="32261" y="33207"/>
                  </a:lnTo>
                  <a:cubicBezTo>
                    <a:pt x="28869" y="35066"/>
                    <a:pt x="23324" y="38459"/>
                    <a:pt x="17778" y="43482"/>
                  </a:cubicBezTo>
                  <a:cubicBezTo>
                    <a:pt x="6068" y="54116"/>
                    <a:pt x="0" y="66871"/>
                    <a:pt x="261" y="80343"/>
                  </a:cubicBezTo>
                  <a:cubicBezTo>
                    <a:pt x="490" y="92118"/>
                    <a:pt x="4665" y="113974"/>
                    <a:pt x="12690" y="145321"/>
                  </a:cubicBezTo>
                  <a:cubicBezTo>
                    <a:pt x="12690" y="145485"/>
                    <a:pt x="12657" y="145648"/>
                    <a:pt x="12657" y="145811"/>
                  </a:cubicBezTo>
                  <a:cubicBezTo>
                    <a:pt x="12657" y="146528"/>
                    <a:pt x="12918" y="147181"/>
                    <a:pt x="13309" y="147703"/>
                  </a:cubicBezTo>
                  <a:cubicBezTo>
                    <a:pt x="13472" y="148290"/>
                    <a:pt x="13603" y="148877"/>
                    <a:pt x="13766" y="149464"/>
                  </a:cubicBezTo>
                  <a:cubicBezTo>
                    <a:pt x="13864" y="149790"/>
                    <a:pt x="13929" y="150149"/>
                    <a:pt x="14027" y="150475"/>
                  </a:cubicBezTo>
                  <a:cubicBezTo>
                    <a:pt x="14190" y="151128"/>
                    <a:pt x="14386" y="151780"/>
                    <a:pt x="14549" y="152465"/>
                  </a:cubicBezTo>
                  <a:cubicBezTo>
                    <a:pt x="14679" y="152955"/>
                    <a:pt x="14810" y="153476"/>
                    <a:pt x="14940" y="153998"/>
                  </a:cubicBezTo>
                  <a:cubicBezTo>
                    <a:pt x="15071" y="154422"/>
                    <a:pt x="15169" y="154846"/>
                    <a:pt x="15299" y="155303"/>
                  </a:cubicBezTo>
                  <a:cubicBezTo>
                    <a:pt x="16213" y="158794"/>
                    <a:pt x="17126" y="162186"/>
                    <a:pt x="18039" y="165513"/>
                  </a:cubicBezTo>
                  <a:cubicBezTo>
                    <a:pt x="18072" y="165644"/>
                    <a:pt x="18104" y="165774"/>
                    <a:pt x="18137" y="165872"/>
                  </a:cubicBezTo>
                  <a:cubicBezTo>
                    <a:pt x="18235" y="166231"/>
                    <a:pt x="18333" y="166557"/>
                    <a:pt x="18431" y="166883"/>
                  </a:cubicBezTo>
                  <a:cubicBezTo>
                    <a:pt x="18822" y="168384"/>
                    <a:pt x="19246" y="169884"/>
                    <a:pt x="19638" y="171287"/>
                  </a:cubicBezTo>
                  <a:cubicBezTo>
                    <a:pt x="19638" y="171320"/>
                    <a:pt x="19638" y="171320"/>
                    <a:pt x="19638" y="171320"/>
                  </a:cubicBezTo>
                  <a:cubicBezTo>
                    <a:pt x="25150" y="191250"/>
                    <a:pt x="29750" y="206419"/>
                    <a:pt x="29815" y="206582"/>
                  </a:cubicBezTo>
                  <a:cubicBezTo>
                    <a:pt x="30206" y="207886"/>
                    <a:pt x="31413" y="208767"/>
                    <a:pt x="32751" y="208767"/>
                  </a:cubicBezTo>
                  <a:lnTo>
                    <a:pt x="118084" y="208767"/>
                  </a:lnTo>
                  <a:cubicBezTo>
                    <a:pt x="119422" y="208767"/>
                    <a:pt x="120629" y="207886"/>
                    <a:pt x="121020" y="206582"/>
                  </a:cubicBezTo>
                  <a:cubicBezTo>
                    <a:pt x="121085" y="206419"/>
                    <a:pt x="125685" y="191250"/>
                    <a:pt x="131198" y="171320"/>
                  </a:cubicBezTo>
                  <a:cubicBezTo>
                    <a:pt x="131198" y="171320"/>
                    <a:pt x="131198" y="171320"/>
                    <a:pt x="131198" y="171287"/>
                  </a:cubicBezTo>
                  <a:cubicBezTo>
                    <a:pt x="131622" y="169819"/>
                    <a:pt x="132046" y="168253"/>
                    <a:pt x="132470" y="166655"/>
                  </a:cubicBezTo>
                  <a:cubicBezTo>
                    <a:pt x="132502" y="166557"/>
                    <a:pt x="132535" y="166427"/>
                    <a:pt x="132568" y="166296"/>
                  </a:cubicBezTo>
                  <a:cubicBezTo>
                    <a:pt x="132665" y="166002"/>
                    <a:pt x="132731" y="165709"/>
                    <a:pt x="132829" y="165415"/>
                  </a:cubicBezTo>
                  <a:cubicBezTo>
                    <a:pt x="133677" y="162316"/>
                    <a:pt x="134525" y="159120"/>
                    <a:pt x="135373" y="155890"/>
                  </a:cubicBezTo>
                  <a:cubicBezTo>
                    <a:pt x="135405" y="155858"/>
                    <a:pt x="135405" y="155825"/>
                    <a:pt x="135405" y="155792"/>
                  </a:cubicBezTo>
                  <a:cubicBezTo>
                    <a:pt x="135438" y="155629"/>
                    <a:pt x="135503" y="155466"/>
                    <a:pt x="135536" y="155303"/>
                  </a:cubicBezTo>
                  <a:cubicBezTo>
                    <a:pt x="135634" y="154912"/>
                    <a:pt x="135732" y="154520"/>
                    <a:pt x="135830" y="154129"/>
                  </a:cubicBezTo>
                  <a:cubicBezTo>
                    <a:pt x="135993" y="153574"/>
                    <a:pt x="136156" y="152987"/>
                    <a:pt x="136286" y="152400"/>
                  </a:cubicBezTo>
                  <a:cubicBezTo>
                    <a:pt x="136449" y="151813"/>
                    <a:pt x="136612" y="151193"/>
                    <a:pt x="136776" y="150606"/>
                  </a:cubicBezTo>
                  <a:cubicBezTo>
                    <a:pt x="136873" y="150214"/>
                    <a:pt x="136971" y="149823"/>
                    <a:pt x="137069" y="149399"/>
                  </a:cubicBezTo>
                  <a:cubicBezTo>
                    <a:pt x="137265" y="148714"/>
                    <a:pt x="137428" y="148029"/>
                    <a:pt x="137624" y="147344"/>
                  </a:cubicBezTo>
                  <a:cubicBezTo>
                    <a:pt x="137885" y="146887"/>
                    <a:pt x="138015" y="146365"/>
                    <a:pt x="138015" y="145811"/>
                  </a:cubicBezTo>
                  <a:cubicBezTo>
                    <a:pt x="138015" y="145778"/>
                    <a:pt x="138015" y="145778"/>
                    <a:pt x="138015" y="145746"/>
                  </a:cubicBezTo>
                  <a:cubicBezTo>
                    <a:pt x="146137" y="114170"/>
                    <a:pt x="150345" y="92184"/>
                    <a:pt x="150574" y="80343"/>
                  </a:cubicBezTo>
                  <a:cubicBezTo>
                    <a:pt x="150835" y="66871"/>
                    <a:pt x="144767" y="54116"/>
                    <a:pt x="133057" y="43482"/>
                  </a:cubicBezTo>
                  <a:cubicBezTo>
                    <a:pt x="127511" y="38459"/>
                    <a:pt x="121966" y="35066"/>
                    <a:pt x="118574" y="33207"/>
                  </a:cubicBezTo>
                  <a:lnTo>
                    <a:pt x="135438" y="4632"/>
                  </a:lnTo>
                  <a:cubicBezTo>
                    <a:pt x="136025" y="3686"/>
                    <a:pt x="136025" y="2512"/>
                    <a:pt x="135471" y="1533"/>
                  </a:cubicBezTo>
                  <a:cubicBezTo>
                    <a:pt x="134916" y="587"/>
                    <a:pt x="133905" y="0"/>
                    <a:pt x="132829" y="0"/>
                  </a:cubicBezTo>
                  <a:lnTo>
                    <a:pt x="76690" y="0"/>
                  </a:lnTo>
                  <a:cubicBezTo>
                    <a:pt x="75613" y="0"/>
                    <a:pt x="74602" y="555"/>
                    <a:pt x="74048" y="1501"/>
                  </a:cubicBezTo>
                  <a:lnTo>
                    <a:pt x="67654" y="12167"/>
                  </a:lnTo>
                  <a:cubicBezTo>
                    <a:pt x="67589" y="12298"/>
                    <a:pt x="67524" y="12396"/>
                    <a:pt x="67458" y="12526"/>
                  </a:cubicBezTo>
                  <a:lnTo>
                    <a:pt x="65208" y="17843"/>
                  </a:lnTo>
                  <a:lnTo>
                    <a:pt x="61522" y="11384"/>
                  </a:lnTo>
                  <a:cubicBezTo>
                    <a:pt x="61391" y="11123"/>
                    <a:pt x="61228" y="10928"/>
                    <a:pt x="61032" y="10732"/>
                  </a:cubicBezTo>
                  <a:lnTo>
                    <a:pt x="51344" y="913"/>
                  </a:lnTo>
                  <a:cubicBezTo>
                    <a:pt x="50757" y="326"/>
                    <a:pt x="49974" y="0"/>
                    <a:pt x="49159" y="0"/>
                  </a:cubicBezTo>
                  <a:close/>
                </a:path>
              </a:pathLst>
            </a:custGeom>
            <a:solidFill>
              <a:srgbClr val="263C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 name="Google Shape;1039;p55"/>
          <p:cNvGrpSpPr/>
          <p:nvPr/>
        </p:nvGrpSpPr>
        <p:grpSpPr>
          <a:xfrm>
            <a:off x="1523251" y="3096169"/>
            <a:ext cx="594101" cy="595008"/>
            <a:chOff x="6608626" y="4000269"/>
            <a:chExt cx="594101" cy="595008"/>
          </a:xfrm>
        </p:grpSpPr>
        <p:sp>
          <p:nvSpPr>
            <p:cNvPr id="1040" name="Google Shape;1040;p55"/>
            <p:cNvSpPr/>
            <p:nvPr/>
          </p:nvSpPr>
          <p:spPr>
            <a:xfrm>
              <a:off x="6608626" y="4000269"/>
              <a:ext cx="579990" cy="580897"/>
            </a:xfrm>
            <a:custGeom>
              <a:avLst/>
              <a:gdLst/>
              <a:ahLst/>
              <a:cxnLst/>
              <a:rect l="l" t="t" r="r" b="b"/>
              <a:pathLst>
                <a:path w="208442" h="208768" extrusionOk="0">
                  <a:moveTo>
                    <a:pt x="74471" y="73166"/>
                  </a:moveTo>
                  <a:lnTo>
                    <a:pt x="74471" y="80669"/>
                  </a:lnTo>
                  <a:lnTo>
                    <a:pt x="6133" y="80669"/>
                  </a:lnTo>
                  <a:lnTo>
                    <a:pt x="6133" y="73166"/>
                  </a:lnTo>
                  <a:close/>
                  <a:moveTo>
                    <a:pt x="202308" y="73166"/>
                  </a:moveTo>
                  <a:lnTo>
                    <a:pt x="202308" y="80669"/>
                  </a:lnTo>
                  <a:lnTo>
                    <a:pt x="133970" y="80669"/>
                  </a:lnTo>
                  <a:lnTo>
                    <a:pt x="133970" y="73166"/>
                  </a:lnTo>
                  <a:close/>
                  <a:moveTo>
                    <a:pt x="64555" y="86769"/>
                  </a:moveTo>
                  <a:lnTo>
                    <a:pt x="64555" y="94304"/>
                  </a:lnTo>
                  <a:lnTo>
                    <a:pt x="16016" y="94304"/>
                  </a:lnTo>
                  <a:lnTo>
                    <a:pt x="16016" y="86769"/>
                  </a:lnTo>
                  <a:close/>
                  <a:moveTo>
                    <a:pt x="192425" y="86769"/>
                  </a:moveTo>
                  <a:lnTo>
                    <a:pt x="192425" y="94304"/>
                  </a:lnTo>
                  <a:lnTo>
                    <a:pt x="143886" y="94304"/>
                  </a:lnTo>
                  <a:lnTo>
                    <a:pt x="143886" y="86769"/>
                  </a:lnTo>
                  <a:close/>
                  <a:moveTo>
                    <a:pt x="64555" y="181530"/>
                  </a:moveTo>
                  <a:lnTo>
                    <a:pt x="64555" y="189032"/>
                  </a:lnTo>
                  <a:lnTo>
                    <a:pt x="16016" y="189032"/>
                  </a:lnTo>
                  <a:lnTo>
                    <a:pt x="16016" y="181530"/>
                  </a:lnTo>
                  <a:close/>
                  <a:moveTo>
                    <a:pt x="192425" y="181530"/>
                  </a:moveTo>
                  <a:lnTo>
                    <a:pt x="192425" y="189032"/>
                  </a:lnTo>
                  <a:lnTo>
                    <a:pt x="143886" y="189032"/>
                  </a:lnTo>
                  <a:lnTo>
                    <a:pt x="143886" y="181530"/>
                  </a:lnTo>
                  <a:close/>
                  <a:moveTo>
                    <a:pt x="74471" y="195132"/>
                  </a:moveTo>
                  <a:lnTo>
                    <a:pt x="74471" y="202667"/>
                  </a:lnTo>
                  <a:lnTo>
                    <a:pt x="6133" y="202667"/>
                  </a:lnTo>
                  <a:lnTo>
                    <a:pt x="6133" y="195132"/>
                  </a:lnTo>
                  <a:close/>
                  <a:moveTo>
                    <a:pt x="202308" y="195132"/>
                  </a:moveTo>
                  <a:lnTo>
                    <a:pt x="202308" y="202667"/>
                  </a:lnTo>
                  <a:lnTo>
                    <a:pt x="133970" y="202667"/>
                  </a:lnTo>
                  <a:lnTo>
                    <a:pt x="133970" y="195132"/>
                  </a:lnTo>
                  <a:close/>
                  <a:moveTo>
                    <a:pt x="20224" y="0"/>
                  </a:moveTo>
                  <a:cubicBezTo>
                    <a:pt x="18528" y="0"/>
                    <a:pt x="17158" y="1370"/>
                    <a:pt x="17158" y="3066"/>
                  </a:cubicBezTo>
                  <a:lnTo>
                    <a:pt x="17158" y="18300"/>
                  </a:lnTo>
                  <a:lnTo>
                    <a:pt x="17158" y="18332"/>
                  </a:lnTo>
                  <a:lnTo>
                    <a:pt x="17158" y="67034"/>
                  </a:lnTo>
                  <a:lnTo>
                    <a:pt x="3066" y="67034"/>
                  </a:lnTo>
                  <a:cubicBezTo>
                    <a:pt x="1370" y="67034"/>
                    <a:pt x="0" y="68404"/>
                    <a:pt x="0" y="70100"/>
                  </a:cubicBezTo>
                  <a:lnTo>
                    <a:pt x="0" y="83735"/>
                  </a:lnTo>
                  <a:cubicBezTo>
                    <a:pt x="0" y="85399"/>
                    <a:pt x="1370" y="86769"/>
                    <a:pt x="3066" y="86769"/>
                  </a:cubicBezTo>
                  <a:lnTo>
                    <a:pt x="9917" y="86769"/>
                  </a:lnTo>
                  <a:lnTo>
                    <a:pt x="9917" y="97338"/>
                  </a:lnTo>
                  <a:cubicBezTo>
                    <a:pt x="9917" y="99034"/>
                    <a:pt x="11287" y="100404"/>
                    <a:pt x="12983" y="100404"/>
                  </a:cubicBezTo>
                  <a:lnTo>
                    <a:pt x="17158" y="100404"/>
                  </a:lnTo>
                  <a:lnTo>
                    <a:pt x="17158" y="114072"/>
                  </a:lnTo>
                  <a:cubicBezTo>
                    <a:pt x="17158" y="115768"/>
                    <a:pt x="18528" y="117138"/>
                    <a:pt x="20224" y="117138"/>
                  </a:cubicBezTo>
                  <a:cubicBezTo>
                    <a:pt x="21888" y="117138"/>
                    <a:pt x="23258" y="115768"/>
                    <a:pt x="23258" y="114072"/>
                  </a:cubicBezTo>
                  <a:lnTo>
                    <a:pt x="23258" y="100404"/>
                  </a:lnTo>
                  <a:lnTo>
                    <a:pt x="57313" y="100404"/>
                  </a:lnTo>
                  <a:lnTo>
                    <a:pt x="57313" y="116192"/>
                  </a:lnTo>
                  <a:lnTo>
                    <a:pt x="46418" y="124086"/>
                  </a:lnTo>
                  <a:cubicBezTo>
                    <a:pt x="45603" y="124641"/>
                    <a:pt x="45146" y="125586"/>
                    <a:pt x="45146" y="126565"/>
                  </a:cubicBezTo>
                  <a:lnTo>
                    <a:pt x="45146" y="131980"/>
                  </a:lnTo>
                  <a:lnTo>
                    <a:pt x="35262" y="142940"/>
                  </a:lnTo>
                  <a:cubicBezTo>
                    <a:pt x="34120" y="144212"/>
                    <a:pt x="34218" y="146137"/>
                    <a:pt x="35491" y="147279"/>
                  </a:cubicBezTo>
                  <a:cubicBezTo>
                    <a:pt x="36045" y="147801"/>
                    <a:pt x="36795" y="148062"/>
                    <a:pt x="37513" y="148062"/>
                  </a:cubicBezTo>
                  <a:cubicBezTo>
                    <a:pt x="38361" y="148062"/>
                    <a:pt x="39177" y="147703"/>
                    <a:pt x="39796" y="147050"/>
                  </a:cubicBezTo>
                  <a:lnTo>
                    <a:pt x="50463" y="135209"/>
                  </a:lnTo>
                  <a:cubicBezTo>
                    <a:pt x="50952" y="134655"/>
                    <a:pt x="51246" y="133905"/>
                    <a:pt x="51246" y="133154"/>
                  </a:cubicBezTo>
                  <a:lnTo>
                    <a:pt x="51246" y="128131"/>
                  </a:lnTo>
                  <a:lnTo>
                    <a:pt x="57313" y="123727"/>
                  </a:lnTo>
                  <a:lnTo>
                    <a:pt x="57313" y="175397"/>
                  </a:lnTo>
                  <a:lnTo>
                    <a:pt x="23258" y="175397"/>
                  </a:lnTo>
                  <a:lnTo>
                    <a:pt x="23258" y="126369"/>
                  </a:lnTo>
                  <a:cubicBezTo>
                    <a:pt x="23258" y="124673"/>
                    <a:pt x="21888" y="123303"/>
                    <a:pt x="20224" y="123303"/>
                  </a:cubicBezTo>
                  <a:cubicBezTo>
                    <a:pt x="18528" y="123303"/>
                    <a:pt x="17158" y="124673"/>
                    <a:pt x="17158" y="126369"/>
                  </a:cubicBezTo>
                  <a:lnTo>
                    <a:pt x="17158" y="175397"/>
                  </a:lnTo>
                  <a:lnTo>
                    <a:pt x="12983" y="175397"/>
                  </a:lnTo>
                  <a:cubicBezTo>
                    <a:pt x="11287" y="175397"/>
                    <a:pt x="9917" y="176767"/>
                    <a:pt x="9917" y="178463"/>
                  </a:cubicBezTo>
                  <a:lnTo>
                    <a:pt x="9917" y="189032"/>
                  </a:lnTo>
                  <a:lnTo>
                    <a:pt x="3066" y="189032"/>
                  </a:lnTo>
                  <a:cubicBezTo>
                    <a:pt x="1370" y="189032"/>
                    <a:pt x="0" y="190402"/>
                    <a:pt x="0" y="192098"/>
                  </a:cubicBezTo>
                  <a:lnTo>
                    <a:pt x="0" y="205701"/>
                  </a:lnTo>
                  <a:cubicBezTo>
                    <a:pt x="0" y="207397"/>
                    <a:pt x="1370" y="208767"/>
                    <a:pt x="3066" y="208767"/>
                  </a:cubicBezTo>
                  <a:lnTo>
                    <a:pt x="77505" y="208767"/>
                  </a:lnTo>
                  <a:cubicBezTo>
                    <a:pt x="79201" y="208767"/>
                    <a:pt x="80571" y="207397"/>
                    <a:pt x="80571" y="205701"/>
                  </a:cubicBezTo>
                  <a:lnTo>
                    <a:pt x="80571" y="192098"/>
                  </a:lnTo>
                  <a:cubicBezTo>
                    <a:pt x="80571" y="190402"/>
                    <a:pt x="79201" y="189032"/>
                    <a:pt x="77505" y="189032"/>
                  </a:cubicBezTo>
                  <a:lnTo>
                    <a:pt x="70655" y="189032"/>
                  </a:lnTo>
                  <a:lnTo>
                    <a:pt x="70655" y="178463"/>
                  </a:lnTo>
                  <a:cubicBezTo>
                    <a:pt x="70655" y="176767"/>
                    <a:pt x="69285" y="175397"/>
                    <a:pt x="67588" y="175397"/>
                  </a:cubicBezTo>
                  <a:lnTo>
                    <a:pt x="63413" y="175397"/>
                  </a:lnTo>
                  <a:lnTo>
                    <a:pt x="63413" y="100404"/>
                  </a:lnTo>
                  <a:lnTo>
                    <a:pt x="67588" y="100404"/>
                  </a:lnTo>
                  <a:cubicBezTo>
                    <a:pt x="69285" y="100404"/>
                    <a:pt x="70655" y="99034"/>
                    <a:pt x="70655" y="97338"/>
                  </a:cubicBezTo>
                  <a:lnTo>
                    <a:pt x="70655" y="86769"/>
                  </a:lnTo>
                  <a:lnTo>
                    <a:pt x="77505" y="86769"/>
                  </a:lnTo>
                  <a:cubicBezTo>
                    <a:pt x="79201" y="86769"/>
                    <a:pt x="80571" y="85399"/>
                    <a:pt x="80571" y="83735"/>
                  </a:cubicBezTo>
                  <a:lnTo>
                    <a:pt x="80571" y="70100"/>
                  </a:lnTo>
                  <a:cubicBezTo>
                    <a:pt x="80571" y="68404"/>
                    <a:pt x="79201" y="67034"/>
                    <a:pt x="77505" y="67034"/>
                  </a:cubicBezTo>
                  <a:lnTo>
                    <a:pt x="65077" y="67034"/>
                  </a:lnTo>
                  <a:cubicBezTo>
                    <a:pt x="66023" y="55062"/>
                    <a:pt x="72351" y="44135"/>
                    <a:pt x="82463" y="37415"/>
                  </a:cubicBezTo>
                  <a:cubicBezTo>
                    <a:pt x="83866" y="36469"/>
                    <a:pt x="84257" y="34577"/>
                    <a:pt x="83311" y="33174"/>
                  </a:cubicBezTo>
                  <a:cubicBezTo>
                    <a:pt x="82736" y="32291"/>
                    <a:pt x="81773" y="31809"/>
                    <a:pt x="80789" y="31809"/>
                  </a:cubicBezTo>
                  <a:cubicBezTo>
                    <a:pt x="80209" y="31809"/>
                    <a:pt x="79623" y="31976"/>
                    <a:pt x="79103" y="32326"/>
                  </a:cubicBezTo>
                  <a:cubicBezTo>
                    <a:pt x="67262" y="40188"/>
                    <a:pt x="59890" y="53007"/>
                    <a:pt x="58944" y="67034"/>
                  </a:cubicBezTo>
                  <a:lnTo>
                    <a:pt x="23258" y="67034"/>
                  </a:lnTo>
                  <a:lnTo>
                    <a:pt x="23258" y="22475"/>
                  </a:lnTo>
                  <a:lnTo>
                    <a:pt x="32522" y="25313"/>
                  </a:lnTo>
                  <a:lnTo>
                    <a:pt x="34577" y="32392"/>
                  </a:lnTo>
                  <a:cubicBezTo>
                    <a:pt x="34773" y="33044"/>
                    <a:pt x="35164" y="33598"/>
                    <a:pt x="35719" y="33990"/>
                  </a:cubicBezTo>
                  <a:lnTo>
                    <a:pt x="48930" y="43645"/>
                  </a:lnTo>
                  <a:cubicBezTo>
                    <a:pt x="49484" y="44037"/>
                    <a:pt x="50104" y="44233"/>
                    <a:pt x="50724" y="44233"/>
                  </a:cubicBezTo>
                  <a:cubicBezTo>
                    <a:pt x="51670" y="44233"/>
                    <a:pt x="52616" y="43808"/>
                    <a:pt x="53203" y="42993"/>
                  </a:cubicBezTo>
                  <a:cubicBezTo>
                    <a:pt x="54182" y="41623"/>
                    <a:pt x="53888" y="39698"/>
                    <a:pt x="52551" y="38720"/>
                  </a:cubicBezTo>
                  <a:lnTo>
                    <a:pt x="40155" y="29684"/>
                  </a:lnTo>
                  <a:lnTo>
                    <a:pt x="37904" y="22018"/>
                  </a:lnTo>
                  <a:cubicBezTo>
                    <a:pt x="37611" y="21040"/>
                    <a:pt x="36861" y="20290"/>
                    <a:pt x="35882" y="19963"/>
                  </a:cubicBezTo>
                  <a:lnTo>
                    <a:pt x="23258" y="16049"/>
                  </a:lnTo>
                  <a:lnTo>
                    <a:pt x="23258" y="6100"/>
                  </a:lnTo>
                  <a:lnTo>
                    <a:pt x="113419" y="6100"/>
                  </a:lnTo>
                  <a:lnTo>
                    <a:pt x="122781" y="18398"/>
                  </a:lnTo>
                  <a:cubicBezTo>
                    <a:pt x="123368" y="19180"/>
                    <a:pt x="124282" y="19605"/>
                    <a:pt x="125228" y="19605"/>
                  </a:cubicBezTo>
                  <a:lnTo>
                    <a:pt x="140429" y="19605"/>
                  </a:lnTo>
                  <a:lnTo>
                    <a:pt x="146007" y="31380"/>
                  </a:lnTo>
                  <a:cubicBezTo>
                    <a:pt x="146268" y="31902"/>
                    <a:pt x="146659" y="32359"/>
                    <a:pt x="147181" y="32685"/>
                  </a:cubicBezTo>
                  <a:lnTo>
                    <a:pt x="157228" y="38752"/>
                  </a:lnTo>
                  <a:lnTo>
                    <a:pt x="164991" y="53236"/>
                  </a:lnTo>
                  <a:cubicBezTo>
                    <a:pt x="165350" y="53888"/>
                    <a:pt x="165937" y="54410"/>
                    <a:pt x="166655" y="54671"/>
                  </a:cubicBezTo>
                  <a:lnTo>
                    <a:pt x="178953" y="59042"/>
                  </a:lnTo>
                  <a:lnTo>
                    <a:pt x="183161" y="67034"/>
                  </a:lnTo>
                  <a:lnTo>
                    <a:pt x="149497" y="67034"/>
                  </a:lnTo>
                  <a:cubicBezTo>
                    <a:pt x="147899" y="43450"/>
                    <a:pt x="128196" y="24726"/>
                    <a:pt x="104221" y="24726"/>
                  </a:cubicBezTo>
                  <a:cubicBezTo>
                    <a:pt x="99556" y="24726"/>
                    <a:pt x="94957" y="25443"/>
                    <a:pt x="90553" y="26846"/>
                  </a:cubicBezTo>
                  <a:cubicBezTo>
                    <a:pt x="88922" y="27335"/>
                    <a:pt x="88041" y="29064"/>
                    <a:pt x="88563" y="30663"/>
                  </a:cubicBezTo>
                  <a:cubicBezTo>
                    <a:pt x="88959" y="31955"/>
                    <a:pt x="90165" y="32800"/>
                    <a:pt x="91457" y="32800"/>
                  </a:cubicBezTo>
                  <a:cubicBezTo>
                    <a:pt x="91763" y="32800"/>
                    <a:pt x="92074" y="32752"/>
                    <a:pt x="92380" y="32652"/>
                  </a:cubicBezTo>
                  <a:cubicBezTo>
                    <a:pt x="96196" y="31446"/>
                    <a:pt x="100176" y="30858"/>
                    <a:pt x="104221" y="30858"/>
                  </a:cubicBezTo>
                  <a:cubicBezTo>
                    <a:pt x="124836" y="30858"/>
                    <a:pt x="141799" y="46810"/>
                    <a:pt x="143364" y="67034"/>
                  </a:cubicBezTo>
                  <a:lnTo>
                    <a:pt x="130936" y="67034"/>
                  </a:lnTo>
                  <a:cubicBezTo>
                    <a:pt x="129240" y="67034"/>
                    <a:pt x="127870" y="68404"/>
                    <a:pt x="127870" y="70100"/>
                  </a:cubicBezTo>
                  <a:lnTo>
                    <a:pt x="127870" y="83735"/>
                  </a:lnTo>
                  <a:cubicBezTo>
                    <a:pt x="127870" y="85399"/>
                    <a:pt x="129240" y="86769"/>
                    <a:pt x="130936" y="86769"/>
                  </a:cubicBezTo>
                  <a:lnTo>
                    <a:pt x="137786" y="86769"/>
                  </a:lnTo>
                  <a:lnTo>
                    <a:pt x="137786" y="97338"/>
                  </a:lnTo>
                  <a:cubicBezTo>
                    <a:pt x="137786" y="99034"/>
                    <a:pt x="139156" y="100404"/>
                    <a:pt x="140820" y="100404"/>
                  </a:cubicBezTo>
                  <a:lnTo>
                    <a:pt x="145028" y="100404"/>
                  </a:lnTo>
                  <a:lnTo>
                    <a:pt x="145028" y="149073"/>
                  </a:lnTo>
                  <a:cubicBezTo>
                    <a:pt x="145028" y="150769"/>
                    <a:pt x="146398" y="152139"/>
                    <a:pt x="148062" y="152139"/>
                  </a:cubicBezTo>
                  <a:cubicBezTo>
                    <a:pt x="149758" y="152139"/>
                    <a:pt x="151128" y="150769"/>
                    <a:pt x="151128" y="149073"/>
                  </a:cubicBezTo>
                  <a:lnTo>
                    <a:pt x="151128" y="100404"/>
                  </a:lnTo>
                  <a:lnTo>
                    <a:pt x="185183" y="100404"/>
                  </a:lnTo>
                  <a:lnTo>
                    <a:pt x="185183" y="153476"/>
                  </a:lnTo>
                  <a:lnTo>
                    <a:pt x="178692" y="151748"/>
                  </a:lnTo>
                  <a:lnTo>
                    <a:pt x="177126" y="141146"/>
                  </a:lnTo>
                  <a:cubicBezTo>
                    <a:pt x="176995" y="140070"/>
                    <a:pt x="176278" y="139156"/>
                    <a:pt x="175299" y="138765"/>
                  </a:cubicBezTo>
                  <a:lnTo>
                    <a:pt x="165252" y="134524"/>
                  </a:lnTo>
                  <a:cubicBezTo>
                    <a:pt x="164869" y="134361"/>
                    <a:pt x="164469" y="134284"/>
                    <a:pt x="164075" y="134284"/>
                  </a:cubicBezTo>
                  <a:cubicBezTo>
                    <a:pt x="162894" y="134284"/>
                    <a:pt x="161762" y="134981"/>
                    <a:pt x="161273" y="136155"/>
                  </a:cubicBezTo>
                  <a:cubicBezTo>
                    <a:pt x="160620" y="137688"/>
                    <a:pt x="161338" y="139483"/>
                    <a:pt x="162904" y="140135"/>
                  </a:cubicBezTo>
                  <a:lnTo>
                    <a:pt x="171352" y="143723"/>
                  </a:lnTo>
                  <a:lnTo>
                    <a:pt x="172918" y="154586"/>
                  </a:lnTo>
                  <a:cubicBezTo>
                    <a:pt x="173081" y="155792"/>
                    <a:pt x="173962" y="156804"/>
                    <a:pt x="175136" y="157097"/>
                  </a:cubicBezTo>
                  <a:lnTo>
                    <a:pt x="185183" y="159805"/>
                  </a:lnTo>
                  <a:lnTo>
                    <a:pt x="185183" y="175397"/>
                  </a:lnTo>
                  <a:lnTo>
                    <a:pt x="151128" y="175397"/>
                  </a:lnTo>
                  <a:lnTo>
                    <a:pt x="151128" y="161370"/>
                  </a:lnTo>
                  <a:cubicBezTo>
                    <a:pt x="151128" y="159707"/>
                    <a:pt x="149758" y="158337"/>
                    <a:pt x="148062" y="158337"/>
                  </a:cubicBezTo>
                  <a:cubicBezTo>
                    <a:pt x="146398" y="158337"/>
                    <a:pt x="145028" y="159707"/>
                    <a:pt x="145028" y="161370"/>
                  </a:cubicBezTo>
                  <a:lnTo>
                    <a:pt x="145028" y="175397"/>
                  </a:lnTo>
                  <a:lnTo>
                    <a:pt x="140820" y="175397"/>
                  </a:lnTo>
                  <a:cubicBezTo>
                    <a:pt x="139156" y="175397"/>
                    <a:pt x="137786" y="176767"/>
                    <a:pt x="137786" y="178463"/>
                  </a:cubicBezTo>
                  <a:lnTo>
                    <a:pt x="137786" y="189032"/>
                  </a:lnTo>
                  <a:lnTo>
                    <a:pt x="130936" y="189032"/>
                  </a:lnTo>
                  <a:cubicBezTo>
                    <a:pt x="129240" y="189032"/>
                    <a:pt x="127870" y="190402"/>
                    <a:pt x="127870" y="192098"/>
                  </a:cubicBezTo>
                  <a:lnTo>
                    <a:pt x="127870" y="205701"/>
                  </a:lnTo>
                  <a:cubicBezTo>
                    <a:pt x="127870" y="207397"/>
                    <a:pt x="129240" y="208767"/>
                    <a:pt x="130936" y="208767"/>
                  </a:cubicBezTo>
                  <a:lnTo>
                    <a:pt x="205375" y="208767"/>
                  </a:lnTo>
                  <a:cubicBezTo>
                    <a:pt x="207071" y="208767"/>
                    <a:pt x="208441" y="207397"/>
                    <a:pt x="208441" y="205701"/>
                  </a:cubicBezTo>
                  <a:lnTo>
                    <a:pt x="208441" y="192098"/>
                  </a:lnTo>
                  <a:cubicBezTo>
                    <a:pt x="208441" y="190402"/>
                    <a:pt x="207071" y="189032"/>
                    <a:pt x="205375" y="189032"/>
                  </a:cubicBezTo>
                  <a:lnTo>
                    <a:pt x="198525" y="189032"/>
                  </a:lnTo>
                  <a:lnTo>
                    <a:pt x="198525" y="178463"/>
                  </a:lnTo>
                  <a:cubicBezTo>
                    <a:pt x="198525" y="176767"/>
                    <a:pt x="197155" y="175397"/>
                    <a:pt x="195458" y="175397"/>
                  </a:cubicBezTo>
                  <a:lnTo>
                    <a:pt x="191283" y="175397"/>
                  </a:lnTo>
                  <a:lnTo>
                    <a:pt x="191283" y="100404"/>
                  </a:lnTo>
                  <a:lnTo>
                    <a:pt x="195458" y="100404"/>
                  </a:lnTo>
                  <a:cubicBezTo>
                    <a:pt x="197155" y="100404"/>
                    <a:pt x="198525" y="99034"/>
                    <a:pt x="198525" y="97338"/>
                  </a:cubicBezTo>
                  <a:lnTo>
                    <a:pt x="198525" y="86769"/>
                  </a:lnTo>
                  <a:lnTo>
                    <a:pt x="205375" y="86769"/>
                  </a:lnTo>
                  <a:cubicBezTo>
                    <a:pt x="207071" y="86769"/>
                    <a:pt x="208441" y="85399"/>
                    <a:pt x="208441" y="83735"/>
                  </a:cubicBezTo>
                  <a:lnTo>
                    <a:pt x="208441" y="70100"/>
                  </a:lnTo>
                  <a:cubicBezTo>
                    <a:pt x="208441" y="68404"/>
                    <a:pt x="207071" y="67034"/>
                    <a:pt x="205375" y="67034"/>
                  </a:cubicBezTo>
                  <a:lnTo>
                    <a:pt x="190076" y="67034"/>
                  </a:lnTo>
                  <a:lnTo>
                    <a:pt x="183813" y="55160"/>
                  </a:lnTo>
                  <a:cubicBezTo>
                    <a:pt x="183454" y="54475"/>
                    <a:pt x="182867" y="53953"/>
                    <a:pt x="182149" y="53692"/>
                  </a:cubicBezTo>
                  <a:lnTo>
                    <a:pt x="169819" y="49289"/>
                  </a:lnTo>
                  <a:lnTo>
                    <a:pt x="162219" y="35132"/>
                  </a:lnTo>
                  <a:cubicBezTo>
                    <a:pt x="161958" y="34642"/>
                    <a:pt x="161566" y="34251"/>
                    <a:pt x="161110" y="33957"/>
                  </a:cubicBezTo>
                  <a:lnTo>
                    <a:pt x="151128" y="27923"/>
                  </a:lnTo>
                  <a:lnTo>
                    <a:pt x="145158" y="15266"/>
                  </a:lnTo>
                  <a:cubicBezTo>
                    <a:pt x="144637" y="14190"/>
                    <a:pt x="143560" y="13505"/>
                    <a:pt x="142386" y="13505"/>
                  </a:cubicBezTo>
                  <a:lnTo>
                    <a:pt x="126728" y="13505"/>
                  </a:lnTo>
                  <a:lnTo>
                    <a:pt x="117366" y="1207"/>
                  </a:lnTo>
                  <a:cubicBezTo>
                    <a:pt x="116779" y="457"/>
                    <a:pt x="115866" y="0"/>
                    <a:pt x="114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 name="Google Shape;1041;p55"/>
            <p:cNvSpPr/>
            <p:nvPr/>
          </p:nvSpPr>
          <p:spPr>
            <a:xfrm>
              <a:off x="6622738" y="4014380"/>
              <a:ext cx="579990" cy="580897"/>
            </a:xfrm>
            <a:custGeom>
              <a:avLst/>
              <a:gdLst/>
              <a:ahLst/>
              <a:cxnLst/>
              <a:rect l="l" t="t" r="r" b="b"/>
              <a:pathLst>
                <a:path w="208442" h="208768" extrusionOk="0">
                  <a:moveTo>
                    <a:pt x="74471" y="73166"/>
                  </a:moveTo>
                  <a:lnTo>
                    <a:pt x="74471" y="80669"/>
                  </a:lnTo>
                  <a:lnTo>
                    <a:pt x="6133" y="80669"/>
                  </a:lnTo>
                  <a:lnTo>
                    <a:pt x="6133" y="73166"/>
                  </a:lnTo>
                  <a:close/>
                  <a:moveTo>
                    <a:pt x="202308" y="73166"/>
                  </a:moveTo>
                  <a:lnTo>
                    <a:pt x="202308" y="80669"/>
                  </a:lnTo>
                  <a:lnTo>
                    <a:pt x="133970" y="80669"/>
                  </a:lnTo>
                  <a:lnTo>
                    <a:pt x="133970" y="73166"/>
                  </a:lnTo>
                  <a:close/>
                  <a:moveTo>
                    <a:pt x="64555" y="86769"/>
                  </a:moveTo>
                  <a:lnTo>
                    <a:pt x="64555" y="94304"/>
                  </a:lnTo>
                  <a:lnTo>
                    <a:pt x="16016" y="94304"/>
                  </a:lnTo>
                  <a:lnTo>
                    <a:pt x="16016" y="86769"/>
                  </a:lnTo>
                  <a:close/>
                  <a:moveTo>
                    <a:pt x="192425" y="86769"/>
                  </a:moveTo>
                  <a:lnTo>
                    <a:pt x="192425" y="94304"/>
                  </a:lnTo>
                  <a:lnTo>
                    <a:pt x="143886" y="94304"/>
                  </a:lnTo>
                  <a:lnTo>
                    <a:pt x="143886" y="86769"/>
                  </a:lnTo>
                  <a:close/>
                  <a:moveTo>
                    <a:pt x="64555" y="181530"/>
                  </a:moveTo>
                  <a:lnTo>
                    <a:pt x="64555" y="189032"/>
                  </a:lnTo>
                  <a:lnTo>
                    <a:pt x="16016" y="189032"/>
                  </a:lnTo>
                  <a:lnTo>
                    <a:pt x="16016" y="181530"/>
                  </a:lnTo>
                  <a:close/>
                  <a:moveTo>
                    <a:pt x="192425" y="181530"/>
                  </a:moveTo>
                  <a:lnTo>
                    <a:pt x="192425" y="189032"/>
                  </a:lnTo>
                  <a:lnTo>
                    <a:pt x="143886" y="189032"/>
                  </a:lnTo>
                  <a:lnTo>
                    <a:pt x="143886" y="181530"/>
                  </a:lnTo>
                  <a:close/>
                  <a:moveTo>
                    <a:pt x="74471" y="195132"/>
                  </a:moveTo>
                  <a:lnTo>
                    <a:pt x="74471" y="202667"/>
                  </a:lnTo>
                  <a:lnTo>
                    <a:pt x="6133" y="202667"/>
                  </a:lnTo>
                  <a:lnTo>
                    <a:pt x="6133" y="195132"/>
                  </a:lnTo>
                  <a:close/>
                  <a:moveTo>
                    <a:pt x="202308" y="195132"/>
                  </a:moveTo>
                  <a:lnTo>
                    <a:pt x="202308" y="202667"/>
                  </a:lnTo>
                  <a:lnTo>
                    <a:pt x="133970" y="202667"/>
                  </a:lnTo>
                  <a:lnTo>
                    <a:pt x="133970" y="195132"/>
                  </a:lnTo>
                  <a:close/>
                  <a:moveTo>
                    <a:pt x="20224" y="0"/>
                  </a:moveTo>
                  <a:cubicBezTo>
                    <a:pt x="18528" y="0"/>
                    <a:pt x="17158" y="1370"/>
                    <a:pt x="17158" y="3066"/>
                  </a:cubicBezTo>
                  <a:lnTo>
                    <a:pt x="17158" y="18300"/>
                  </a:lnTo>
                  <a:lnTo>
                    <a:pt x="17158" y="18332"/>
                  </a:lnTo>
                  <a:lnTo>
                    <a:pt x="17158" y="67034"/>
                  </a:lnTo>
                  <a:lnTo>
                    <a:pt x="3066" y="67034"/>
                  </a:lnTo>
                  <a:cubicBezTo>
                    <a:pt x="1370" y="67034"/>
                    <a:pt x="0" y="68404"/>
                    <a:pt x="0" y="70100"/>
                  </a:cubicBezTo>
                  <a:lnTo>
                    <a:pt x="0" y="83735"/>
                  </a:lnTo>
                  <a:cubicBezTo>
                    <a:pt x="0" y="85399"/>
                    <a:pt x="1370" y="86769"/>
                    <a:pt x="3066" y="86769"/>
                  </a:cubicBezTo>
                  <a:lnTo>
                    <a:pt x="9917" y="86769"/>
                  </a:lnTo>
                  <a:lnTo>
                    <a:pt x="9917" y="97338"/>
                  </a:lnTo>
                  <a:cubicBezTo>
                    <a:pt x="9917" y="99034"/>
                    <a:pt x="11287" y="100404"/>
                    <a:pt x="12983" y="100404"/>
                  </a:cubicBezTo>
                  <a:lnTo>
                    <a:pt x="17158" y="100404"/>
                  </a:lnTo>
                  <a:lnTo>
                    <a:pt x="17158" y="114072"/>
                  </a:lnTo>
                  <a:cubicBezTo>
                    <a:pt x="17158" y="115768"/>
                    <a:pt x="18528" y="117138"/>
                    <a:pt x="20224" y="117138"/>
                  </a:cubicBezTo>
                  <a:cubicBezTo>
                    <a:pt x="21888" y="117138"/>
                    <a:pt x="23258" y="115768"/>
                    <a:pt x="23258" y="114072"/>
                  </a:cubicBezTo>
                  <a:lnTo>
                    <a:pt x="23258" y="100404"/>
                  </a:lnTo>
                  <a:lnTo>
                    <a:pt x="57313" y="100404"/>
                  </a:lnTo>
                  <a:lnTo>
                    <a:pt x="57313" y="116192"/>
                  </a:lnTo>
                  <a:lnTo>
                    <a:pt x="46418" y="124086"/>
                  </a:lnTo>
                  <a:cubicBezTo>
                    <a:pt x="45603" y="124641"/>
                    <a:pt x="45146" y="125586"/>
                    <a:pt x="45146" y="126565"/>
                  </a:cubicBezTo>
                  <a:lnTo>
                    <a:pt x="45146" y="131980"/>
                  </a:lnTo>
                  <a:lnTo>
                    <a:pt x="35262" y="142940"/>
                  </a:lnTo>
                  <a:cubicBezTo>
                    <a:pt x="34120" y="144212"/>
                    <a:pt x="34218" y="146137"/>
                    <a:pt x="35491" y="147279"/>
                  </a:cubicBezTo>
                  <a:cubicBezTo>
                    <a:pt x="36045" y="147801"/>
                    <a:pt x="36795" y="148062"/>
                    <a:pt x="37513" y="148062"/>
                  </a:cubicBezTo>
                  <a:cubicBezTo>
                    <a:pt x="38361" y="148062"/>
                    <a:pt x="39177" y="147703"/>
                    <a:pt x="39796" y="147050"/>
                  </a:cubicBezTo>
                  <a:lnTo>
                    <a:pt x="50463" y="135209"/>
                  </a:lnTo>
                  <a:cubicBezTo>
                    <a:pt x="50952" y="134655"/>
                    <a:pt x="51246" y="133905"/>
                    <a:pt x="51246" y="133154"/>
                  </a:cubicBezTo>
                  <a:lnTo>
                    <a:pt x="51246" y="128131"/>
                  </a:lnTo>
                  <a:lnTo>
                    <a:pt x="57313" y="123727"/>
                  </a:lnTo>
                  <a:lnTo>
                    <a:pt x="57313" y="175397"/>
                  </a:lnTo>
                  <a:lnTo>
                    <a:pt x="23258" y="175397"/>
                  </a:lnTo>
                  <a:lnTo>
                    <a:pt x="23258" y="126369"/>
                  </a:lnTo>
                  <a:cubicBezTo>
                    <a:pt x="23258" y="124673"/>
                    <a:pt x="21888" y="123303"/>
                    <a:pt x="20224" y="123303"/>
                  </a:cubicBezTo>
                  <a:cubicBezTo>
                    <a:pt x="18528" y="123303"/>
                    <a:pt x="17158" y="124673"/>
                    <a:pt x="17158" y="126369"/>
                  </a:cubicBezTo>
                  <a:lnTo>
                    <a:pt x="17158" y="175397"/>
                  </a:lnTo>
                  <a:lnTo>
                    <a:pt x="12983" y="175397"/>
                  </a:lnTo>
                  <a:cubicBezTo>
                    <a:pt x="11287" y="175397"/>
                    <a:pt x="9917" y="176767"/>
                    <a:pt x="9917" y="178463"/>
                  </a:cubicBezTo>
                  <a:lnTo>
                    <a:pt x="9917" y="189032"/>
                  </a:lnTo>
                  <a:lnTo>
                    <a:pt x="3066" y="189032"/>
                  </a:lnTo>
                  <a:cubicBezTo>
                    <a:pt x="1370" y="189032"/>
                    <a:pt x="0" y="190402"/>
                    <a:pt x="0" y="192098"/>
                  </a:cubicBezTo>
                  <a:lnTo>
                    <a:pt x="0" y="205701"/>
                  </a:lnTo>
                  <a:cubicBezTo>
                    <a:pt x="0" y="207397"/>
                    <a:pt x="1370" y="208767"/>
                    <a:pt x="3066" y="208767"/>
                  </a:cubicBezTo>
                  <a:lnTo>
                    <a:pt x="77505" y="208767"/>
                  </a:lnTo>
                  <a:cubicBezTo>
                    <a:pt x="79201" y="208767"/>
                    <a:pt x="80571" y="207397"/>
                    <a:pt x="80571" y="205701"/>
                  </a:cubicBezTo>
                  <a:lnTo>
                    <a:pt x="80571" y="192098"/>
                  </a:lnTo>
                  <a:cubicBezTo>
                    <a:pt x="80571" y="190402"/>
                    <a:pt x="79201" y="189032"/>
                    <a:pt x="77505" y="189032"/>
                  </a:cubicBezTo>
                  <a:lnTo>
                    <a:pt x="70655" y="189032"/>
                  </a:lnTo>
                  <a:lnTo>
                    <a:pt x="70655" y="178463"/>
                  </a:lnTo>
                  <a:cubicBezTo>
                    <a:pt x="70655" y="176767"/>
                    <a:pt x="69285" y="175397"/>
                    <a:pt x="67588" y="175397"/>
                  </a:cubicBezTo>
                  <a:lnTo>
                    <a:pt x="63413" y="175397"/>
                  </a:lnTo>
                  <a:lnTo>
                    <a:pt x="63413" y="100404"/>
                  </a:lnTo>
                  <a:lnTo>
                    <a:pt x="67588" y="100404"/>
                  </a:lnTo>
                  <a:cubicBezTo>
                    <a:pt x="69285" y="100404"/>
                    <a:pt x="70655" y="99034"/>
                    <a:pt x="70655" y="97338"/>
                  </a:cubicBezTo>
                  <a:lnTo>
                    <a:pt x="70655" y="86769"/>
                  </a:lnTo>
                  <a:lnTo>
                    <a:pt x="77505" y="86769"/>
                  </a:lnTo>
                  <a:cubicBezTo>
                    <a:pt x="79201" y="86769"/>
                    <a:pt x="80571" y="85399"/>
                    <a:pt x="80571" y="83735"/>
                  </a:cubicBezTo>
                  <a:lnTo>
                    <a:pt x="80571" y="70100"/>
                  </a:lnTo>
                  <a:cubicBezTo>
                    <a:pt x="80571" y="68404"/>
                    <a:pt x="79201" y="67034"/>
                    <a:pt x="77505" y="67034"/>
                  </a:cubicBezTo>
                  <a:lnTo>
                    <a:pt x="65077" y="67034"/>
                  </a:lnTo>
                  <a:cubicBezTo>
                    <a:pt x="66023" y="55062"/>
                    <a:pt x="72351" y="44135"/>
                    <a:pt x="82463" y="37415"/>
                  </a:cubicBezTo>
                  <a:cubicBezTo>
                    <a:pt x="83866" y="36469"/>
                    <a:pt x="84257" y="34577"/>
                    <a:pt x="83311" y="33174"/>
                  </a:cubicBezTo>
                  <a:cubicBezTo>
                    <a:pt x="82736" y="32291"/>
                    <a:pt x="81773" y="31809"/>
                    <a:pt x="80789" y="31809"/>
                  </a:cubicBezTo>
                  <a:cubicBezTo>
                    <a:pt x="80209" y="31809"/>
                    <a:pt x="79623" y="31976"/>
                    <a:pt x="79103" y="32326"/>
                  </a:cubicBezTo>
                  <a:cubicBezTo>
                    <a:pt x="67262" y="40188"/>
                    <a:pt x="59890" y="53007"/>
                    <a:pt x="58944" y="67034"/>
                  </a:cubicBezTo>
                  <a:lnTo>
                    <a:pt x="23258" y="67034"/>
                  </a:lnTo>
                  <a:lnTo>
                    <a:pt x="23258" y="22475"/>
                  </a:lnTo>
                  <a:lnTo>
                    <a:pt x="32522" y="25313"/>
                  </a:lnTo>
                  <a:lnTo>
                    <a:pt x="34577" y="32392"/>
                  </a:lnTo>
                  <a:cubicBezTo>
                    <a:pt x="34773" y="33044"/>
                    <a:pt x="35164" y="33598"/>
                    <a:pt x="35719" y="33990"/>
                  </a:cubicBezTo>
                  <a:lnTo>
                    <a:pt x="48930" y="43645"/>
                  </a:lnTo>
                  <a:cubicBezTo>
                    <a:pt x="49484" y="44037"/>
                    <a:pt x="50104" y="44233"/>
                    <a:pt x="50724" y="44233"/>
                  </a:cubicBezTo>
                  <a:cubicBezTo>
                    <a:pt x="51670" y="44233"/>
                    <a:pt x="52616" y="43808"/>
                    <a:pt x="53203" y="42993"/>
                  </a:cubicBezTo>
                  <a:cubicBezTo>
                    <a:pt x="54182" y="41623"/>
                    <a:pt x="53888" y="39698"/>
                    <a:pt x="52551" y="38720"/>
                  </a:cubicBezTo>
                  <a:lnTo>
                    <a:pt x="40155" y="29684"/>
                  </a:lnTo>
                  <a:lnTo>
                    <a:pt x="37904" y="22018"/>
                  </a:lnTo>
                  <a:cubicBezTo>
                    <a:pt x="37611" y="21040"/>
                    <a:pt x="36861" y="20290"/>
                    <a:pt x="35882" y="19963"/>
                  </a:cubicBezTo>
                  <a:lnTo>
                    <a:pt x="23258" y="16049"/>
                  </a:lnTo>
                  <a:lnTo>
                    <a:pt x="23258" y="6100"/>
                  </a:lnTo>
                  <a:lnTo>
                    <a:pt x="113419" y="6100"/>
                  </a:lnTo>
                  <a:lnTo>
                    <a:pt x="122781" y="18398"/>
                  </a:lnTo>
                  <a:cubicBezTo>
                    <a:pt x="123368" y="19180"/>
                    <a:pt x="124282" y="19605"/>
                    <a:pt x="125228" y="19605"/>
                  </a:cubicBezTo>
                  <a:lnTo>
                    <a:pt x="140429" y="19605"/>
                  </a:lnTo>
                  <a:lnTo>
                    <a:pt x="146007" y="31380"/>
                  </a:lnTo>
                  <a:cubicBezTo>
                    <a:pt x="146268" y="31902"/>
                    <a:pt x="146659" y="32359"/>
                    <a:pt x="147181" y="32685"/>
                  </a:cubicBezTo>
                  <a:lnTo>
                    <a:pt x="157228" y="38752"/>
                  </a:lnTo>
                  <a:lnTo>
                    <a:pt x="164991" y="53236"/>
                  </a:lnTo>
                  <a:cubicBezTo>
                    <a:pt x="165350" y="53888"/>
                    <a:pt x="165937" y="54410"/>
                    <a:pt x="166655" y="54671"/>
                  </a:cubicBezTo>
                  <a:lnTo>
                    <a:pt x="178953" y="59042"/>
                  </a:lnTo>
                  <a:lnTo>
                    <a:pt x="183161" y="67034"/>
                  </a:lnTo>
                  <a:lnTo>
                    <a:pt x="149497" y="67034"/>
                  </a:lnTo>
                  <a:cubicBezTo>
                    <a:pt x="147899" y="43450"/>
                    <a:pt x="128196" y="24726"/>
                    <a:pt x="104221" y="24726"/>
                  </a:cubicBezTo>
                  <a:cubicBezTo>
                    <a:pt x="99556" y="24726"/>
                    <a:pt x="94957" y="25443"/>
                    <a:pt x="90553" y="26846"/>
                  </a:cubicBezTo>
                  <a:cubicBezTo>
                    <a:pt x="88922" y="27335"/>
                    <a:pt x="88041" y="29064"/>
                    <a:pt x="88563" y="30663"/>
                  </a:cubicBezTo>
                  <a:cubicBezTo>
                    <a:pt x="88959" y="31955"/>
                    <a:pt x="90165" y="32800"/>
                    <a:pt x="91457" y="32800"/>
                  </a:cubicBezTo>
                  <a:cubicBezTo>
                    <a:pt x="91763" y="32800"/>
                    <a:pt x="92074" y="32752"/>
                    <a:pt x="92380" y="32652"/>
                  </a:cubicBezTo>
                  <a:cubicBezTo>
                    <a:pt x="96196" y="31446"/>
                    <a:pt x="100176" y="30858"/>
                    <a:pt x="104221" y="30858"/>
                  </a:cubicBezTo>
                  <a:cubicBezTo>
                    <a:pt x="124836" y="30858"/>
                    <a:pt x="141799" y="46810"/>
                    <a:pt x="143364" y="67034"/>
                  </a:cubicBezTo>
                  <a:lnTo>
                    <a:pt x="130936" y="67034"/>
                  </a:lnTo>
                  <a:cubicBezTo>
                    <a:pt x="129240" y="67034"/>
                    <a:pt x="127870" y="68404"/>
                    <a:pt x="127870" y="70100"/>
                  </a:cubicBezTo>
                  <a:lnTo>
                    <a:pt x="127870" y="83735"/>
                  </a:lnTo>
                  <a:cubicBezTo>
                    <a:pt x="127870" y="85399"/>
                    <a:pt x="129240" y="86769"/>
                    <a:pt x="130936" y="86769"/>
                  </a:cubicBezTo>
                  <a:lnTo>
                    <a:pt x="137786" y="86769"/>
                  </a:lnTo>
                  <a:lnTo>
                    <a:pt x="137786" y="97338"/>
                  </a:lnTo>
                  <a:cubicBezTo>
                    <a:pt x="137786" y="99034"/>
                    <a:pt x="139156" y="100404"/>
                    <a:pt x="140820" y="100404"/>
                  </a:cubicBezTo>
                  <a:lnTo>
                    <a:pt x="145028" y="100404"/>
                  </a:lnTo>
                  <a:lnTo>
                    <a:pt x="145028" y="149073"/>
                  </a:lnTo>
                  <a:cubicBezTo>
                    <a:pt x="145028" y="150769"/>
                    <a:pt x="146398" y="152139"/>
                    <a:pt x="148062" y="152139"/>
                  </a:cubicBezTo>
                  <a:cubicBezTo>
                    <a:pt x="149758" y="152139"/>
                    <a:pt x="151128" y="150769"/>
                    <a:pt x="151128" y="149073"/>
                  </a:cubicBezTo>
                  <a:lnTo>
                    <a:pt x="151128" y="100404"/>
                  </a:lnTo>
                  <a:lnTo>
                    <a:pt x="185183" y="100404"/>
                  </a:lnTo>
                  <a:lnTo>
                    <a:pt x="185183" y="153476"/>
                  </a:lnTo>
                  <a:lnTo>
                    <a:pt x="178692" y="151748"/>
                  </a:lnTo>
                  <a:lnTo>
                    <a:pt x="177126" y="141146"/>
                  </a:lnTo>
                  <a:cubicBezTo>
                    <a:pt x="176995" y="140070"/>
                    <a:pt x="176278" y="139156"/>
                    <a:pt x="175299" y="138765"/>
                  </a:cubicBezTo>
                  <a:lnTo>
                    <a:pt x="165252" y="134524"/>
                  </a:lnTo>
                  <a:cubicBezTo>
                    <a:pt x="164869" y="134361"/>
                    <a:pt x="164469" y="134284"/>
                    <a:pt x="164075" y="134284"/>
                  </a:cubicBezTo>
                  <a:cubicBezTo>
                    <a:pt x="162894" y="134284"/>
                    <a:pt x="161762" y="134981"/>
                    <a:pt x="161273" y="136155"/>
                  </a:cubicBezTo>
                  <a:cubicBezTo>
                    <a:pt x="160620" y="137688"/>
                    <a:pt x="161338" y="139483"/>
                    <a:pt x="162904" y="140135"/>
                  </a:cubicBezTo>
                  <a:lnTo>
                    <a:pt x="171352" y="143723"/>
                  </a:lnTo>
                  <a:lnTo>
                    <a:pt x="172918" y="154586"/>
                  </a:lnTo>
                  <a:cubicBezTo>
                    <a:pt x="173081" y="155792"/>
                    <a:pt x="173962" y="156804"/>
                    <a:pt x="175136" y="157097"/>
                  </a:cubicBezTo>
                  <a:lnTo>
                    <a:pt x="185183" y="159805"/>
                  </a:lnTo>
                  <a:lnTo>
                    <a:pt x="185183" y="175397"/>
                  </a:lnTo>
                  <a:lnTo>
                    <a:pt x="151128" y="175397"/>
                  </a:lnTo>
                  <a:lnTo>
                    <a:pt x="151128" y="161370"/>
                  </a:lnTo>
                  <a:cubicBezTo>
                    <a:pt x="151128" y="159707"/>
                    <a:pt x="149758" y="158337"/>
                    <a:pt x="148062" y="158337"/>
                  </a:cubicBezTo>
                  <a:cubicBezTo>
                    <a:pt x="146398" y="158337"/>
                    <a:pt x="145028" y="159707"/>
                    <a:pt x="145028" y="161370"/>
                  </a:cubicBezTo>
                  <a:lnTo>
                    <a:pt x="145028" y="175397"/>
                  </a:lnTo>
                  <a:lnTo>
                    <a:pt x="140820" y="175397"/>
                  </a:lnTo>
                  <a:cubicBezTo>
                    <a:pt x="139156" y="175397"/>
                    <a:pt x="137786" y="176767"/>
                    <a:pt x="137786" y="178463"/>
                  </a:cubicBezTo>
                  <a:lnTo>
                    <a:pt x="137786" y="189032"/>
                  </a:lnTo>
                  <a:lnTo>
                    <a:pt x="130936" y="189032"/>
                  </a:lnTo>
                  <a:cubicBezTo>
                    <a:pt x="129240" y="189032"/>
                    <a:pt x="127870" y="190402"/>
                    <a:pt x="127870" y="192098"/>
                  </a:cubicBezTo>
                  <a:lnTo>
                    <a:pt x="127870" y="205701"/>
                  </a:lnTo>
                  <a:cubicBezTo>
                    <a:pt x="127870" y="207397"/>
                    <a:pt x="129240" y="208767"/>
                    <a:pt x="130936" y="208767"/>
                  </a:cubicBezTo>
                  <a:lnTo>
                    <a:pt x="205375" y="208767"/>
                  </a:lnTo>
                  <a:cubicBezTo>
                    <a:pt x="207071" y="208767"/>
                    <a:pt x="208441" y="207397"/>
                    <a:pt x="208441" y="205701"/>
                  </a:cubicBezTo>
                  <a:lnTo>
                    <a:pt x="208441" y="192098"/>
                  </a:lnTo>
                  <a:cubicBezTo>
                    <a:pt x="208441" y="190402"/>
                    <a:pt x="207071" y="189032"/>
                    <a:pt x="205375" y="189032"/>
                  </a:cubicBezTo>
                  <a:lnTo>
                    <a:pt x="198525" y="189032"/>
                  </a:lnTo>
                  <a:lnTo>
                    <a:pt x="198525" y="178463"/>
                  </a:lnTo>
                  <a:cubicBezTo>
                    <a:pt x="198525" y="176767"/>
                    <a:pt x="197155" y="175397"/>
                    <a:pt x="195458" y="175397"/>
                  </a:cubicBezTo>
                  <a:lnTo>
                    <a:pt x="191283" y="175397"/>
                  </a:lnTo>
                  <a:lnTo>
                    <a:pt x="191283" y="100404"/>
                  </a:lnTo>
                  <a:lnTo>
                    <a:pt x="195458" y="100404"/>
                  </a:lnTo>
                  <a:cubicBezTo>
                    <a:pt x="197155" y="100404"/>
                    <a:pt x="198525" y="99034"/>
                    <a:pt x="198525" y="97338"/>
                  </a:cubicBezTo>
                  <a:lnTo>
                    <a:pt x="198525" y="86769"/>
                  </a:lnTo>
                  <a:lnTo>
                    <a:pt x="205375" y="86769"/>
                  </a:lnTo>
                  <a:cubicBezTo>
                    <a:pt x="207071" y="86769"/>
                    <a:pt x="208441" y="85399"/>
                    <a:pt x="208441" y="83735"/>
                  </a:cubicBezTo>
                  <a:lnTo>
                    <a:pt x="208441" y="70100"/>
                  </a:lnTo>
                  <a:cubicBezTo>
                    <a:pt x="208441" y="68404"/>
                    <a:pt x="207071" y="67034"/>
                    <a:pt x="205375" y="67034"/>
                  </a:cubicBezTo>
                  <a:lnTo>
                    <a:pt x="190076" y="67034"/>
                  </a:lnTo>
                  <a:lnTo>
                    <a:pt x="183813" y="55160"/>
                  </a:lnTo>
                  <a:cubicBezTo>
                    <a:pt x="183454" y="54475"/>
                    <a:pt x="182867" y="53953"/>
                    <a:pt x="182149" y="53692"/>
                  </a:cubicBezTo>
                  <a:lnTo>
                    <a:pt x="169819" y="49289"/>
                  </a:lnTo>
                  <a:lnTo>
                    <a:pt x="162219" y="35132"/>
                  </a:lnTo>
                  <a:cubicBezTo>
                    <a:pt x="161958" y="34642"/>
                    <a:pt x="161566" y="34251"/>
                    <a:pt x="161110" y="33957"/>
                  </a:cubicBezTo>
                  <a:lnTo>
                    <a:pt x="151128" y="27923"/>
                  </a:lnTo>
                  <a:lnTo>
                    <a:pt x="145158" y="15266"/>
                  </a:lnTo>
                  <a:cubicBezTo>
                    <a:pt x="144637" y="14190"/>
                    <a:pt x="143560" y="13505"/>
                    <a:pt x="142386" y="13505"/>
                  </a:cubicBezTo>
                  <a:lnTo>
                    <a:pt x="126728" y="13505"/>
                  </a:lnTo>
                  <a:lnTo>
                    <a:pt x="117366" y="1207"/>
                  </a:lnTo>
                  <a:cubicBezTo>
                    <a:pt x="116779" y="457"/>
                    <a:pt x="115866" y="0"/>
                    <a:pt x="114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2" name="Google Shape;1042;p55"/>
          <p:cNvGrpSpPr/>
          <p:nvPr/>
        </p:nvGrpSpPr>
        <p:grpSpPr>
          <a:xfrm>
            <a:off x="4240813" y="3096169"/>
            <a:ext cx="578850" cy="595008"/>
            <a:chOff x="6617063" y="3227006"/>
            <a:chExt cx="578850" cy="595008"/>
          </a:xfrm>
        </p:grpSpPr>
        <p:grpSp>
          <p:nvGrpSpPr>
            <p:cNvPr id="1043" name="Google Shape;1043;p55"/>
            <p:cNvGrpSpPr/>
            <p:nvPr/>
          </p:nvGrpSpPr>
          <p:grpSpPr>
            <a:xfrm>
              <a:off x="6617063" y="3227006"/>
              <a:ext cx="564739" cy="580897"/>
              <a:chOff x="1263200" y="238125"/>
              <a:chExt cx="5074025" cy="5219200"/>
            </a:xfrm>
          </p:grpSpPr>
          <p:sp>
            <p:nvSpPr>
              <p:cNvPr id="1044" name="Google Shape;1044;p55"/>
              <p:cNvSpPr/>
              <p:nvPr/>
            </p:nvSpPr>
            <p:spPr>
              <a:xfrm>
                <a:off x="4576550" y="1341475"/>
                <a:ext cx="620625" cy="620625"/>
              </a:xfrm>
              <a:custGeom>
                <a:avLst/>
                <a:gdLst/>
                <a:ahLst/>
                <a:cxnLst/>
                <a:rect l="l" t="t" r="r" b="b"/>
                <a:pathLst>
                  <a:path w="24825" h="24825" extrusionOk="0">
                    <a:moveTo>
                      <a:pt x="12429" y="6101"/>
                    </a:moveTo>
                    <a:cubicBezTo>
                      <a:pt x="15887" y="6101"/>
                      <a:pt x="18724" y="8939"/>
                      <a:pt x="18724" y="12396"/>
                    </a:cubicBezTo>
                    <a:cubicBezTo>
                      <a:pt x="18724" y="15854"/>
                      <a:pt x="15887" y="18692"/>
                      <a:pt x="12429" y="18692"/>
                    </a:cubicBezTo>
                    <a:cubicBezTo>
                      <a:pt x="8939" y="18692"/>
                      <a:pt x="6133" y="15854"/>
                      <a:pt x="6133" y="12396"/>
                    </a:cubicBezTo>
                    <a:cubicBezTo>
                      <a:pt x="6133" y="8939"/>
                      <a:pt x="8939" y="6101"/>
                      <a:pt x="12429" y="6101"/>
                    </a:cubicBezTo>
                    <a:close/>
                    <a:moveTo>
                      <a:pt x="12429" y="1"/>
                    </a:moveTo>
                    <a:cubicBezTo>
                      <a:pt x="5579" y="1"/>
                      <a:pt x="1" y="5546"/>
                      <a:pt x="1" y="12396"/>
                    </a:cubicBezTo>
                    <a:cubicBezTo>
                      <a:pt x="1" y="19246"/>
                      <a:pt x="5579" y="24824"/>
                      <a:pt x="12429" y="24824"/>
                    </a:cubicBezTo>
                    <a:cubicBezTo>
                      <a:pt x="19279" y="24824"/>
                      <a:pt x="24824" y="19246"/>
                      <a:pt x="24824" y="12396"/>
                    </a:cubicBezTo>
                    <a:cubicBezTo>
                      <a:pt x="24824" y="5546"/>
                      <a:pt x="19279" y="1"/>
                      <a:pt x="12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 name="Google Shape;1045;p55"/>
              <p:cNvSpPr/>
              <p:nvPr/>
            </p:nvSpPr>
            <p:spPr>
              <a:xfrm>
                <a:off x="1598350" y="3560450"/>
                <a:ext cx="620625" cy="620625"/>
              </a:xfrm>
              <a:custGeom>
                <a:avLst/>
                <a:gdLst/>
                <a:ahLst/>
                <a:cxnLst/>
                <a:rect l="l" t="t" r="r" b="b"/>
                <a:pathLst>
                  <a:path w="24825" h="24825" extrusionOk="0">
                    <a:moveTo>
                      <a:pt x="12429" y="6133"/>
                    </a:moveTo>
                    <a:cubicBezTo>
                      <a:pt x="15887" y="6133"/>
                      <a:pt x="18692" y="8938"/>
                      <a:pt x="18692" y="12428"/>
                    </a:cubicBezTo>
                    <a:cubicBezTo>
                      <a:pt x="18692" y="15886"/>
                      <a:pt x="15887" y="18724"/>
                      <a:pt x="12429" y="18724"/>
                    </a:cubicBezTo>
                    <a:cubicBezTo>
                      <a:pt x="8939" y="18724"/>
                      <a:pt x="6133" y="15886"/>
                      <a:pt x="6133" y="12428"/>
                    </a:cubicBezTo>
                    <a:cubicBezTo>
                      <a:pt x="6133" y="8938"/>
                      <a:pt x="8939" y="6133"/>
                      <a:pt x="12429" y="6133"/>
                    </a:cubicBezTo>
                    <a:close/>
                    <a:moveTo>
                      <a:pt x="12429" y="0"/>
                    </a:moveTo>
                    <a:cubicBezTo>
                      <a:pt x="5579" y="0"/>
                      <a:pt x="1" y="5578"/>
                      <a:pt x="1" y="12428"/>
                    </a:cubicBezTo>
                    <a:cubicBezTo>
                      <a:pt x="1" y="19279"/>
                      <a:pt x="5579" y="24824"/>
                      <a:pt x="12429" y="24824"/>
                    </a:cubicBezTo>
                    <a:cubicBezTo>
                      <a:pt x="19247" y="24824"/>
                      <a:pt x="24825" y="19279"/>
                      <a:pt x="24825" y="12428"/>
                    </a:cubicBezTo>
                    <a:cubicBezTo>
                      <a:pt x="24825" y="5578"/>
                      <a:pt x="19247" y="0"/>
                      <a:pt x="12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 name="Google Shape;1046;p55"/>
              <p:cNvSpPr/>
              <p:nvPr/>
            </p:nvSpPr>
            <p:spPr>
              <a:xfrm>
                <a:off x="1454825" y="2019975"/>
                <a:ext cx="1044675" cy="1006350"/>
              </a:xfrm>
              <a:custGeom>
                <a:avLst/>
                <a:gdLst/>
                <a:ahLst/>
                <a:cxnLst/>
                <a:rect l="l" t="t" r="r" b="b"/>
                <a:pathLst>
                  <a:path w="41787" h="40254" extrusionOk="0">
                    <a:moveTo>
                      <a:pt x="27369" y="6100"/>
                    </a:moveTo>
                    <a:cubicBezTo>
                      <a:pt x="31936" y="6100"/>
                      <a:pt x="35687" y="9852"/>
                      <a:pt x="35687" y="14451"/>
                    </a:cubicBezTo>
                    <a:cubicBezTo>
                      <a:pt x="35687" y="16310"/>
                      <a:pt x="35067" y="18072"/>
                      <a:pt x="33925" y="19572"/>
                    </a:cubicBezTo>
                    <a:cubicBezTo>
                      <a:pt x="33240" y="20420"/>
                      <a:pt x="33077" y="21595"/>
                      <a:pt x="33501" y="22639"/>
                    </a:cubicBezTo>
                    <a:cubicBezTo>
                      <a:pt x="33925" y="23650"/>
                      <a:pt x="34121" y="24726"/>
                      <a:pt x="34121" y="25835"/>
                    </a:cubicBezTo>
                    <a:cubicBezTo>
                      <a:pt x="34121" y="30402"/>
                      <a:pt x="30403" y="34153"/>
                      <a:pt x="25803" y="34153"/>
                    </a:cubicBezTo>
                    <a:cubicBezTo>
                      <a:pt x="22933" y="34153"/>
                      <a:pt x="20290" y="32686"/>
                      <a:pt x="18757" y="30206"/>
                    </a:cubicBezTo>
                    <a:cubicBezTo>
                      <a:pt x="18170" y="29293"/>
                      <a:pt x="17192" y="28771"/>
                      <a:pt x="16148" y="28771"/>
                    </a:cubicBezTo>
                    <a:cubicBezTo>
                      <a:pt x="15985" y="28771"/>
                      <a:pt x="15854" y="28771"/>
                      <a:pt x="15691" y="28804"/>
                    </a:cubicBezTo>
                    <a:cubicBezTo>
                      <a:pt x="15267" y="28869"/>
                      <a:pt x="14843" y="28902"/>
                      <a:pt x="14419" y="28902"/>
                    </a:cubicBezTo>
                    <a:cubicBezTo>
                      <a:pt x="9852" y="28902"/>
                      <a:pt x="6101" y="25150"/>
                      <a:pt x="6101" y="20584"/>
                    </a:cubicBezTo>
                    <a:cubicBezTo>
                      <a:pt x="6101" y="15984"/>
                      <a:pt x="9852" y="12265"/>
                      <a:pt x="14419" y="12265"/>
                    </a:cubicBezTo>
                    <a:cubicBezTo>
                      <a:pt x="15071" y="12265"/>
                      <a:pt x="15724" y="12331"/>
                      <a:pt x="16376" y="12494"/>
                    </a:cubicBezTo>
                    <a:cubicBezTo>
                      <a:pt x="16610" y="12548"/>
                      <a:pt x="16844" y="12574"/>
                      <a:pt x="17076" y="12574"/>
                    </a:cubicBezTo>
                    <a:cubicBezTo>
                      <a:pt x="18235" y="12574"/>
                      <a:pt x="19323" y="11918"/>
                      <a:pt x="19866" y="10830"/>
                    </a:cubicBezTo>
                    <a:cubicBezTo>
                      <a:pt x="21236" y="7960"/>
                      <a:pt x="24172" y="6100"/>
                      <a:pt x="27369" y="6100"/>
                    </a:cubicBezTo>
                    <a:close/>
                    <a:moveTo>
                      <a:pt x="27369" y="0"/>
                    </a:moveTo>
                    <a:cubicBezTo>
                      <a:pt x="22639" y="0"/>
                      <a:pt x="18203" y="2349"/>
                      <a:pt x="15528" y="6166"/>
                    </a:cubicBezTo>
                    <a:cubicBezTo>
                      <a:pt x="15169" y="6133"/>
                      <a:pt x="14778" y="6133"/>
                      <a:pt x="14419" y="6133"/>
                    </a:cubicBezTo>
                    <a:cubicBezTo>
                      <a:pt x="6460" y="6133"/>
                      <a:pt x="1" y="12624"/>
                      <a:pt x="1" y="20584"/>
                    </a:cubicBezTo>
                    <a:cubicBezTo>
                      <a:pt x="1" y="28529"/>
                      <a:pt x="6461" y="35003"/>
                      <a:pt x="14441" y="35003"/>
                    </a:cubicBezTo>
                    <a:cubicBezTo>
                      <a:pt x="14521" y="35003"/>
                      <a:pt x="14600" y="35003"/>
                      <a:pt x="14680" y="35002"/>
                    </a:cubicBezTo>
                    <a:cubicBezTo>
                      <a:pt x="17387" y="38329"/>
                      <a:pt x="21432" y="40253"/>
                      <a:pt x="25803" y="40253"/>
                    </a:cubicBezTo>
                    <a:cubicBezTo>
                      <a:pt x="33762" y="40253"/>
                      <a:pt x="40254" y="33795"/>
                      <a:pt x="40254" y="25835"/>
                    </a:cubicBezTo>
                    <a:cubicBezTo>
                      <a:pt x="40254" y="24498"/>
                      <a:pt x="40091" y="23161"/>
                      <a:pt x="39732" y="21921"/>
                    </a:cubicBezTo>
                    <a:cubicBezTo>
                      <a:pt x="41102" y="19670"/>
                      <a:pt x="41787" y="17126"/>
                      <a:pt x="41787" y="14451"/>
                    </a:cubicBezTo>
                    <a:cubicBezTo>
                      <a:pt x="41787" y="6459"/>
                      <a:pt x="35328" y="0"/>
                      <a:pt x="27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 name="Google Shape;1047;p55"/>
              <p:cNvSpPr/>
              <p:nvPr/>
            </p:nvSpPr>
            <p:spPr>
              <a:xfrm>
                <a:off x="5221600" y="2085775"/>
                <a:ext cx="1092800" cy="1069400"/>
              </a:xfrm>
              <a:custGeom>
                <a:avLst/>
                <a:gdLst/>
                <a:ahLst/>
                <a:cxnLst/>
                <a:rect l="l" t="t" r="r" b="b"/>
                <a:pathLst>
                  <a:path w="43712" h="42776" extrusionOk="0">
                    <a:moveTo>
                      <a:pt x="19638" y="6111"/>
                    </a:moveTo>
                    <a:cubicBezTo>
                      <a:pt x="21563" y="6111"/>
                      <a:pt x="23389" y="6763"/>
                      <a:pt x="24890" y="7970"/>
                    </a:cubicBezTo>
                    <a:cubicBezTo>
                      <a:pt x="26358" y="9177"/>
                      <a:pt x="27336" y="10775"/>
                      <a:pt x="27760" y="12602"/>
                    </a:cubicBezTo>
                    <a:cubicBezTo>
                      <a:pt x="27989" y="13678"/>
                      <a:pt x="28804" y="14526"/>
                      <a:pt x="29848" y="14853"/>
                    </a:cubicBezTo>
                    <a:cubicBezTo>
                      <a:pt x="30925" y="15146"/>
                      <a:pt x="31871" y="15668"/>
                      <a:pt x="32751" y="16386"/>
                    </a:cubicBezTo>
                    <a:cubicBezTo>
                      <a:pt x="36307" y="19256"/>
                      <a:pt x="36829" y="24508"/>
                      <a:pt x="33926" y="28096"/>
                    </a:cubicBezTo>
                    <a:cubicBezTo>
                      <a:pt x="32337" y="30026"/>
                      <a:pt x="30007" y="31141"/>
                      <a:pt x="27539" y="31141"/>
                    </a:cubicBezTo>
                    <a:cubicBezTo>
                      <a:pt x="27169" y="31141"/>
                      <a:pt x="26797" y="31116"/>
                      <a:pt x="26423" y="31065"/>
                    </a:cubicBezTo>
                    <a:cubicBezTo>
                      <a:pt x="26307" y="31052"/>
                      <a:pt x="26191" y="31046"/>
                      <a:pt x="26075" y="31046"/>
                    </a:cubicBezTo>
                    <a:cubicBezTo>
                      <a:pt x="24989" y="31046"/>
                      <a:pt x="23949" y="31592"/>
                      <a:pt x="23389" y="32565"/>
                    </a:cubicBezTo>
                    <a:cubicBezTo>
                      <a:pt x="23194" y="32924"/>
                      <a:pt x="22933" y="33250"/>
                      <a:pt x="22672" y="33576"/>
                    </a:cubicBezTo>
                    <a:cubicBezTo>
                      <a:pt x="21269" y="35305"/>
                      <a:pt x="19279" y="36382"/>
                      <a:pt x="17061" y="36610"/>
                    </a:cubicBezTo>
                    <a:cubicBezTo>
                      <a:pt x="16775" y="36640"/>
                      <a:pt x="16489" y="36655"/>
                      <a:pt x="16204" y="36655"/>
                    </a:cubicBezTo>
                    <a:cubicBezTo>
                      <a:pt x="14311" y="36655"/>
                      <a:pt x="12464" y="36002"/>
                      <a:pt x="10961" y="34783"/>
                    </a:cubicBezTo>
                    <a:cubicBezTo>
                      <a:pt x="7406" y="31880"/>
                      <a:pt x="6884" y="26628"/>
                      <a:pt x="9787" y="23073"/>
                    </a:cubicBezTo>
                    <a:cubicBezTo>
                      <a:pt x="10178" y="22584"/>
                      <a:pt x="10668" y="22127"/>
                      <a:pt x="11190" y="21703"/>
                    </a:cubicBezTo>
                    <a:cubicBezTo>
                      <a:pt x="12331" y="20822"/>
                      <a:pt x="12723" y="19289"/>
                      <a:pt x="12103" y="17984"/>
                    </a:cubicBezTo>
                    <a:cubicBezTo>
                      <a:pt x="10766" y="15114"/>
                      <a:pt x="11190" y="11656"/>
                      <a:pt x="13179" y="9177"/>
                    </a:cubicBezTo>
                    <a:cubicBezTo>
                      <a:pt x="14582" y="7448"/>
                      <a:pt x="16572" y="6371"/>
                      <a:pt x="18790" y="6143"/>
                    </a:cubicBezTo>
                    <a:cubicBezTo>
                      <a:pt x="19084" y="6111"/>
                      <a:pt x="19377" y="6111"/>
                      <a:pt x="19638" y="6111"/>
                    </a:cubicBezTo>
                    <a:close/>
                    <a:moveTo>
                      <a:pt x="19646" y="1"/>
                    </a:moveTo>
                    <a:cubicBezTo>
                      <a:pt x="15451" y="1"/>
                      <a:pt x="11296" y="1816"/>
                      <a:pt x="8450" y="5328"/>
                    </a:cubicBezTo>
                    <a:cubicBezTo>
                      <a:pt x="5449" y="8981"/>
                      <a:pt x="4470" y="13907"/>
                      <a:pt x="5742" y="18408"/>
                    </a:cubicBezTo>
                    <a:cubicBezTo>
                      <a:pt x="5514" y="18669"/>
                      <a:pt x="5253" y="18930"/>
                      <a:pt x="5024" y="19224"/>
                    </a:cubicBezTo>
                    <a:cubicBezTo>
                      <a:pt x="1" y="25389"/>
                      <a:pt x="914" y="34490"/>
                      <a:pt x="7112" y="39546"/>
                    </a:cubicBezTo>
                    <a:cubicBezTo>
                      <a:pt x="9689" y="41666"/>
                      <a:pt x="12886" y="42775"/>
                      <a:pt x="16213" y="42775"/>
                    </a:cubicBezTo>
                    <a:cubicBezTo>
                      <a:pt x="16702" y="42775"/>
                      <a:pt x="17192" y="42743"/>
                      <a:pt x="17681" y="42710"/>
                    </a:cubicBezTo>
                    <a:cubicBezTo>
                      <a:pt x="21530" y="42319"/>
                      <a:pt x="24988" y="40459"/>
                      <a:pt x="27434" y="37458"/>
                    </a:cubicBezTo>
                    <a:cubicBezTo>
                      <a:pt x="27467" y="37393"/>
                      <a:pt x="27532" y="37328"/>
                      <a:pt x="27565" y="37262"/>
                    </a:cubicBezTo>
                    <a:cubicBezTo>
                      <a:pt x="31871" y="37262"/>
                      <a:pt x="35915" y="35338"/>
                      <a:pt x="38688" y="31945"/>
                    </a:cubicBezTo>
                    <a:cubicBezTo>
                      <a:pt x="43712" y="25780"/>
                      <a:pt x="42798" y="16647"/>
                      <a:pt x="36600" y="11623"/>
                    </a:cubicBezTo>
                    <a:cubicBezTo>
                      <a:pt x="35589" y="10775"/>
                      <a:pt x="34448" y="10090"/>
                      <a:pt x="33241" y="9568"/>
                    </a:cubicBezTo>
                    <a:cubicBezTo>
                      <a:pt x="32360" y="7089"/>
                      <a:pt x="30827" y="4936"/>
                      <a:pt x="28772" y="3240"/>
                    </a:cubicBezTo>
                    <a:cubicBezTo>
                      <a:pt x="26086" y="1063"/>
                      <a:pt x="22854" y="1"/>
                      <a:pt x="196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 name="Google Shape;1048;p55"/>
              <p:cNvSpPr/>
              <p:nvPr/>
            </p:nvSpPr>
            <p:spPr>
              <a:xfrm>
                <a:off x="1263200" y="238125"/>
                <a:ext cx="5074025" cy="5219200"/>
              </a:xfrm>
              <a:custGeom>
                <a:avLst/>
                <a:gdLst/>
                <a:ahLst/>
                <a:cxnLst/>
                <a:rect l="l" t="t" r="r" b="b"/>
                <a:pathLst>
                  <a:path w="202961" h="208768" extrusionOk="0">
                    <a:moveTo>
                      <a:pt x="113224" y="104775"/>
                    </a:moveTo>
                    <a:lnTo>
                      <a:pt x="113224" y="107580"/>
                    </a:lnTo>
                    <a:cubicBezTo>
                      <a:pt x="113224" y="108983"/>
                      <a:pt x="113191" y="110386"/>
                      <a:pt x="113126" y="111756"/>
                    </a:cubicBezTo>
                    <a:cubicBezTo>
                      <a:pt x="113093" y="112343"/>
                      <a:pt x="113061" y="112930"/>
                      <a:pt x="113028" y="113517"/>
                    </a:cubicBezTo>
                    <a:cubicBezTo>
                      <a:pt x="112995" y="113615"/>
                      <a:pt x="112995" y="113745"/>
                      <a:pt x="112995" y="113876"/>
                    </a:cubicBezTo>
                    <a:cubicBezTo>
                      <a:pt x="112049" y="126598"/>
                      <a:pt x="108233" y="138732"/>
                      <a:pt x="102035" y="148779"/>
                    </a:cubicBezTo>
                    <a:cubicBezTo>
                      <a:pt x="95609" y="138080"/>
                      <a:pt x="91825" y="125032"/>
                      <a:pt x="91271" y="111495"/>
                    </a:cubicBezTo>
                    <a:cubicBezTo>
                      <a:pt x="91238" y="110386"/>
                      <a:pt x="91205" y="109244"/>
                      <a:pt x="91205" y="108102"/>
                    </a:cubicBezTo>
                    <a:lnTo>
                      <a:pt x="91205" y="104775"/>
                    </a:lnTo>
                    <a:close/>
                    <a:moveTo>
                      <a:pt x="102198" y="0"/>
                    </a:moveTo>
                    <a:cubicBezTo>
                      <a:pt x="94793" y="0"/>
                      <a:pt x="88759" y="6035"/>
                      <a:pt x="88759" y="13439"/>
                    </a:cubicBezTo>
                    <a:lnTo>
                      <a:pt x="88759" y="34936"/>
                    </a:lnTo>
                    <a:cubicBezTo>
                      <a:pt x="88759" y="36632"/>
                      <a:pt x="90129" y="38002"/>
                      <a:pt x="91825" y="38002"/>
                    </a:cubicBezTo>
                    <a:cubicBezTo>
                      <a:pt x="93521" y="38002"/>
                      <a:pt x="94891" y="36632"/>
                      <a:pt x="94891" y="34936"/>
                    </a:cubicBezTo>
                    <a:lnTo>
                      <a:pt x="94891" y="13439"/>
                    </a:lnTo>
                    <a:cubicBezTo>
                      <a:pt x="94891" y="9395"/>
                      <a:pt x="98186" y="6133"/>
                      <a:pt x="102198" y="6133"/>
                    </a:cubicBezTo>
                    <a:cubicBezTo>
                      <a:pt x="106243" y="6133"/>
                      <a:pt x="109538" y="9395"/>
                      <a:pt x="109538" y="13439"/>
                    </a:cubicBezTo>
                    <a:lnTo>
                      <a:pt x="109538" y="98675"/>
                    </a:lnTo>
                    <a:lnTo>
                      <a:pt x="94891" y="98675"/>
                    </a:lnTo>
                    <a:lnTo>
                      <a:pt x="94891" y="47201"/>
                    </a:lnTo>
                    <a:cubicBezTo>
                      <a:pt x="94891" y="45505"/>
                      <a:pt x="93521" y="44135"/>
                      <a:pt x="91825" y="44135"/>
                    </a:cubicBezTo>
                    <a:cubicBezTo>
                      <a:pt x="90129" y="44135"/>
                      <a:pt x="88759" y="45505"/>
                      <a:pt x="88759" y="47201"/>
                    </a:cubicBezTo>
                    <a:lnTo>
                      <a:pt x="88759" y="98675"/>
                    </a:lnTo>
                    <a:lnTo>
                      <a:pt x="88139" y="98675"/>
                    </a:lnTo>
                    <a:cubicBezTo>
                      <a:pt x="86443" y="98675"/>
                      <a:pt x="85073" y="100045"/>
                      <a:pt x="85073" y="101741"/>
                    </a:cubicBezTo>
                    <a:lnTo>
                      <a:pt x="85073" y="108037"/>
                    </a:lnTo>
                    <a:lnTo>
                      <a:pt x="51605" y="108037"/>
                    </a:lnTo>
                    <a:cubicBezTo>
                      <a:pt x="49941" y="108037"/>
                      <a:pt x="48571" y="109407"/>
                      <a:pt x="48571" y="111103"/>
                    </a:cubicBezTo>
                    <a:cubicBezTo>
                      <a:pt x="48571" y="117464"/>
                      <a:pt x="48832" y="123629"/>
                      <a:pt x="49321" y="129468"/>
                    </a:cubicBezTo>
                    <a:cubicBezTo>
                      <a:pt x="49477" y="131051"/>
                      <a:pt x="50843" y="132250"/>
                      <a:pt x="52408" y="132250"/>
                    </a:cubicBezTo>
                    <a:cubicBezTo>
                      <a:pt x="52488" y="132250"/>
                      <a:pt x="52568" y="132247"/>
                      <a:pt x="52649" y="132241"/>
                    </a:cubicBezTo>
                    <a:cubicBezTo>
                      <a:pt x="54345" y="132078"/>
                      <a:pt x="55584" y="130610"/>
                      <a:pt x="55421" y="128914"/>
                    </a:cubicBezTo>
                    <a:cubicBezTo>
                      <a:pt x="55030" y="124216"/>
                      <a:pt x="54769" y="119258"/>
                      <a:pt x="54704" y="114170"/>
                    </a:cubicBezTo>
                    <a:lnTo>
                      <a:pt x="85268" y="114170"/>
                    </a:lnTo>
                    <a:cubicBezTo>
                      <a:pt x="85268" y="114170"/>
                      <a:pt x="85268" y="114202"/>
                      <a:pt x="85268" y="114202"/>
                    </a:cubicBezTo>
                    <a:cubicBezTo>
                      <a:pt x="86182" y="127642"/>
                      <a:pt x="90064" y="140526"/>
                      <a:pt x="96457" y="151356"/>
                    </a:cubicBezTo>
                    <a:cubicBezTo>
                      <a:pt x="96490" y="151421"/>
                      <a:pt x="96522" y="151454"/>
                      <a:pt x="96555" y="151519"/>
                    </a:cubicBezTo>
                    <a:cubicBezTo>
                      <a:pt x="96979" y="152237"/>
                      <a:pt x="97403" y="152922"/>
                      <a:pt x="97860" y="153640"/>
                    </a:cubicBezTo>
                    <a:cubicBezTo>
                      <a:pt x="97925" y="153705"/>
                      <a:pt x="97958" y="153803"/>
                      <a:pt x="98023" y="153868"/>
                    </a:cubicBezTo>
                    <a:cubicBezTo>
                      <a:pt x="98480" y="154553"/>
                      <a:pt x="98936" y="155238"/>
                      <a:pt x="99393" y="155923"/>
                    </a:cubicBezTo>
                    <a:lnTo>
                      <a:pt x="99523" y="156086"/>
                    </a:lnTo>
                    <a:cubicBezTo>
                      <a:pt x="100078" y="156902"/>
                      <a:pt x="101024" y="157391"/>
                      <a:pt x="102002" y="157391"/>
                    </a:cubicBezTo>
                    <a:lnTo>
                      <a:pt x="102035" y="157391"/>
                    </a:lnTo>
                    <a:cubicBezTo>
                      <a:pt x="103014" y="157391"/>
                      <a:pt x="103927" y="156934"/>
                      <a:pt x="104514" y="156119"/>
                    </a:cubicBezTo>
                    <a:cubicBezTo>
                      <a:pt x="104775" y="155727"/>
                      <a:pt x="105069" y="155336"/>
                      <a:pt x="105330" y="154944"/>
                    </a:cubicBezTo>
                    <a:cubicBezTo>
                      <a:pt x="105460" y="154781"/>
                      <a:pt x="105558" y="154618"/>
                      <a:pt x="105689" y="154422"/>
                    </a:cubicBezTo>
                    <a:cubicBezTo>
                      <a:pt x="105819" y="154227"/>
                      <a:pt x="105982" y="153998"/>
                      <a:pt x="106113" y="153770"/>
                    </a:cubicBezTo>
                    <a:cubicBezTo>
                      <a:pt x="106276" y="153542"/>
                      <a:pt x="106439" y="153313"/>
                      <a:pt x="106569" y="153052"/>
                    </a:cubicBezTo>
                    <a:cubicBezTo>
                      <a:pt x="106667" y="152922"/>
                      <a:pt x="106765" y="152791"/>
                      <a:pt x="106863" y="152628"/>
                    </a:cubicBezTo>
                    <a:cubicBezTo>
                      <a:pt x="107059" y="152335"/>
                      <a:pt x="107222" y="152041"/>
                      <a:pt x="107417" y="151715"/>
                    </a:cubicBezTo>
                    <a:cubicBezTo>
                      <a:pt x="107450" y="151650"/>
                      <a:pt x="107483" y="151585"/>
                      <a:pt x="107548" y="151519"/>
                    </a:cubicBezTo>
                    <a:cubicBezTo>
                      <a:pt x="114137" y="140657"/>
                      <a:pt x="118117" y="127739"/>
                      <a:pt x="119095" y="114170"/>
                    </a:cubicBezTo>
                    <a:lnTo>
                      <a:pt x="149725" y="114170"/>
                    </a:lnTo>
                    <a:cubicBezTo>
                      <a:pt x="149464" y="132567"/>
                      <a:pt x="146920" y="148616"/>
                      <a:pt x="142158" y="161860"/>
                    </a:cubicBezTo>
                    <a:cubicBezTo>
                      <a:pt x="142158" y="161860"/>
                      <a:pt x="142158" y="161892"/>
                      <a:pt x="142158" y="161892"/>
                    </a:cubicBezTo>
                    <a:cubicBezTo>
                      <a:pt x="141994" y="162349"/>
                      <a:pt x="141831" y="162806"/>
                      <a:pt x="141668" y="163230"/>
                    </a:cubicBezTo>
                    <a:cubicBezTo>
                      <a:pt x="141603" y="163393"/>
                      <a:pt x="141538" y="163556"/>
                      <a:pt x="141473" y="163719"/>
                    </a:cubicBezTo>
                    <a:cubicBezTo>
                      <a:pt x="141309" y="164176"/>
                      <a:pt x="141146" y="164600"/>
                      <a:pt x="140951" y="165024"/>
                    </a:cubicBezTo>
                    <a:cubicBezTo>
                      <a:pt x="140885" y="165220"/>
                      <a:pt x="140820" y="165383"/>
                      <a:pt x="140755" y="165546"/>
                    </a:cubicBezTo>
                    <a:cubicBezTo>
                      <a:pt x="140592" y="166002"/>
                      <a:pt x="140396" y="166459"/>
                      <a:pt x="140200" y="166916"/>
                    </a:cubicBezTo>
                    <a:cubicBezTo>
                      <a:pt x="140135" y="167014"/>
                      <a:pt x="140102" y="167112"/>
                      <a:pt x="140070" y="167209"/>
                    </a:cubicBezTo>
                    <a:cubicBezTo>
                      <a:pt x="134394" y="180388"/>
                      <a:pt x="127055" y="188575"/>
                      <a:pt x="120759" y="193599"/>
                    </a:cubicBezTo>
                    <a:cubicBezTo>
                      <a:pt x="120661" y="193664"/>
                      <a:pt x="120563" y="193729"/>
                      <a:pt x="120465" y="193827"/>
                    </a:cubicBezTo>
                    <a:cubicBezTo>
                      <a:pt x="120302" y="193958"/>
                      <a:pt x="120107" y="194121"/>
                      <a:pt x="119911" y="194251"/>
                    </a:cubicBezTo>
                    <a:cubicBezTo>
                      <a:pt x="117399" y="196176"/>
                      <a:pt x="114985" y="197644"/>
                      <a:pt x="112865" y="198753"/>
                    </a:cubicBezTo>
                    <a:cubicBezTo>
                      <a:pt x="112767" y="198785"/>
                      <a:pt x="112702" y="198851"/>
                      <a:pt x="112604" y="198883"/>
                    </a:cubicBezTo>
                    <a:cubicBezTo>
                      <a:pt x="112473" y="198949"/>
                      <a:pt x="112343" y="199014"/>
                      <a:pt x="112213" y="199079"/>
                    </a:cubicBezTo>
                    <a:cubicBezTo>
                      <a:pt x="107222" y="201591"/>
                      <a:pt x="103340" y="202406"/>
                      <a:pt x="102198" y="202602"/>
                    </a:cubicBezTo>
                    <a:lnTo>
                      <a:pt x="102166" y="202602"/>
                    </a:lnTo>
                    <a:cubicBezTo>
                      <a:pt x="102133" y="202602"/>
                      <a:pt x="102068" y="202569"/>
                      <a:pt x="102002" y="202569"/>
                    </a:cubicBezTo>
                    <a:lnTo>
                      <a:pt x="101937" y="202569"/>
                    </a:lnTo>
                    <a:cubicBezTo>
                      <a:pt x="101872" y="202537"/>
                      <a:pt x="101774" y="202537"/>
                      <a:pt x="101709" y="202504"/>
                    </a:cubicBezTo>
                    <a:lnTo>
                      <a:pt x="101644" y="202504"/>
                    </a:lnTo>
                    <a:cubicBezTo>
                      <a:pt x="101644" y="202504"/>
                      <a:pt x="101644" y="202504"/>
                      <a:pt x="101644" y="202471"/>
                    </a:cubicBezTo>
                    <a:cubicBezTo>
                      <a:pt x="101448" y="201069"/>
                      <a:pt x="101154" y="199797"/>
                      <a:pt x="100796" y="198590"/>
                    </a:cubicBezTo>
                    <a:cubicBezTo>
                      <a:pt x="100730" y="198361"/>
                      <a:pt x="100632" y="198133"/>
                      <a:pt x="100567" y="197937"/>
                    </a:cubicBezTo>
                    <a:cubicBezTo>
                      <a:pt x="100567" y="197905"/>
                      <a:pt x="100535" y="197872"/>
                      <a:pt x="100535" y="197839"/>
                    </a:cubicBezTo>
                    <a:cubicBezTo>
                      <a:pt x="100469" y="197644"/>
                      <a:pt x="100404" y="197448"/>
                      <a:pt x="100306" y="197252"/>
                    </a:cubicBezTo>
                    <a:cubicBezTo>
                      <a:pt x="100306" y="197220"/>
                      <a:pt x="100274" y="197187"/>
                      <a:pt x="100274" y="197154"/>
                    </a:cubicBezTo>
                    <a:cubicBezTo>
                      <a:pt x="100208" y="196959"/>
                      <a:pt x="100111" y="196763"/>
                      <a:pt x="100045" y="196567"/>
                    </a:cubicBezTo>
                    <a:cubicBezTo>
                      <a:pt x="100013" y="196535"/>
                      <a:pt x="100013" y="196502"/>
                      <a:pt x="99980" y="196469"/>
                    </a:cubicBezTo>
                    <a:cubicBezTo>
                      <a:pt x="99915" y="196274"/>
                      <a:pt x="99817" y="196111"/>
                      <a:pt x="99752" y="195915"/>
                    </a:cubicBezTo>
                    <a:lnTo>
                      <a:pt x="99686" y="195817"/>
                    </a:lnTo>
                    <a:cubicBezTo>
                      <a:pt x="99621" y="195654"/>
                      <a:pt x="99523" y="195458"/>
                      <a:pt x="99426" y="195295"/>
                    </a:cubicBezTo>
                    <a:cubicBezTo>
                      <a:pt x="99426" y="195263"/>
                      <a:pt x="99393" y="195230"/>
                      <a:pt x="99393" y="195230"/>
                    </a:cubicBezTo>
                    <a:cubicBezTo>
                      <a:pt x="99295" y="195034"/>
                      <a:pt x="99197" y="194838"/>
                      <a:pt x="99099" y="194675"/>
                    </a:cubicBezTo>
                    <a:cubicBezTo>
                      <a:pt x="98414" y="193501"/>
                      <a:pt x="97697" y="192490"/>
                      <a:pt x="96914" y="191576"/>
                    </a:cubicBezTo>
                    <a:cubicBezTo>
                      <a:pt x="96881" y="191544"/>
                      <a:pt x="96881" y="191544"/>
                      <a:pt x="96881" y="191544"/>
                    </a:cubicBezTo>
                    <a:cubicBezTo>
                      <a:pt x="96751" y="191413"/>
                      <a:pt x="96620" y="191250"/>
                      <a:pt x="96522" y="191120"/>
                    </a:cubicBezTo>
                    <a:cubicBezTo>
                      <a:pt x="96490" y="191120"/>
                      <a:pt x="96457" y="191087"/>
                      <a:pt x="96457" y="191055"/>
                    </a:cubicBezTo>
                    <a:cubicBezTo>
                      <a:pt x="96327" y="190957"/>
                      <a:pt x="96229" y="190826"/>
                      <a:pt x="96098" y="190696"/>
                    </a:cubicBezTo>
                    <a:cubicBezTo>
                      <a:pt x="96066" y="190663"/>
                      <a:pt x="96033" y="190663"/>
                      <a:pt x="96033" y="190630"/>
                    </a:cubicBezTo>
                    <a:cubicBezTo>
                      <a:pt x="95903" y="190500"/>
                      <a:pt x="95805" y="190402"/>
                      <a:pt x="95674" y="190272"/>
                    </a:cubicBezTo>
                    <a:cubicBezTo>
                      <a:pt x="95642" y="190239"/>
                      <a:pt x="95609" y="190239"/>
                      <a:pt x="95609" y="190206"/>
                    </a:cubicBezTo>
                    <a:cubicBezTo>
                      <a:pt x="95479" y="190076"/>
                      <a:pt x="95348" y="189978"/>
                      <a:pt x="95250" y="189880"/>
                    </a:cubicBezTo>
                    <a:cubicBezTo>
                      <a:pt x="95218" y="189848"/>
                      <a:pt x="95185" y="189815"/>
                      <a:pt x="95152" y="189815"/>
                    </a:cubicBezTo>
                    <a:cubicBezTo>
                      <a:pt x="95054" y="189685"/>
                      <a:pt x="94924" y="189587"/>
                      <a:pt x="94793" y="189489"/>
                    </a:cubicBezTo>
                    <a:cubicBezTo>
                      <a:pt x="94793" y="189456"/>
                      <a:pt x="94761" y="189456"/>
                      <a:pt x="94761" y="189424"/>
                    </a:cubicBezTo>
                    <a:cubicBezTo>
                      <a:pt x="93750" y="188608"/>
                      <a:pt x="92738" y="187890"/>
                      <a:pt x="91727" y="187303"/>
                    </a:cubicBezTo>
                    <a:cubicBezTo>
                      <a:pt x="91727" y="187303"/>
                      <a:pt x="91695" y="187303"/>
                      <a:pt x="91695" y="187271"/>
                    </a:cubicBezTo>
                    <a:cubicBezTo>
                      <a:pt x="91564" y="187205"/>
                      <a:pt x="91434" y="187140"/>
                      <a:pt x="91303" y="187075"/>
                    </a:cubicBezTo>
                    <a:cubicBezTo>
                      <a:pt x="91303" y="187042"/>
                      <a:pt x="91271" y="187042"/>
                      <a:pt x="91238" y="187010"/>
                    </a:cubicBezTo>
                    <a:cubicBezTo>
                      <a:pt x="91107" y="186944"/>
                      <a:pt x="91010" y="186879"/>
                      <a:pt x="90879" y="186814"/>
                    </a:cubicBezTo>
                    <a:cubicBezTo>
                      <a:pt x="90846" y="186814"/>
                      <a:pt x="90814" y="186781"/>
                      <a:pt x="90814" y="186781"/>
                    </a:cubicBezTo>
                    <a:cubicBezTo>
                      <a:pt x="90749" y="186749"/>
                      <a:pt x="90683" y="186716"/>
                      <a:pt x="90618" y="186683"/>
                    </a:cubicBezTo>
                    <a:cubicBezTo>
                      <a:pt x="90586" y="186683"/>
                      <a:pt x="90520" y="186651"/>
                      <a:pt x="90488" y="186618"/>
                    </a:cubicBezTo>
                    <a:cubicBezTo>
                      <a:pt x="90455" y="186618"/>
                      <a:pt x="90422" y="186586"/>
                      <a:pt x="90422" y="186586"/>
                    </a:cubicBezTo>
                    <a:cubicBezTo>
                      <a:pt x="90357" y="186553"/>
                      <a:pt x="90325" y="186553"/>
                      <a:pt x="90292" y="186520"/>
                    </a:cubicBezTo>
                    <a:cubicBezTo>
                      <a:pt x="90161" y="186455"/>
                      <a:pt x="89998" y="186390"/>
                      <a:pt x="89868" y="186325"/>
                    </a:cubicBezTo>
                    <a:cubicBezTo>
                      <a:pt x="89803" y="186292"/>
                      <a:pt x="89737" y="186259"/>
                      <a:pt x="89672" y="186227"/>
                    </a:cubicBezTo>
                    <a:cubicBezTo>
                      <a:pt x="89542" y="186162"/>
                      <a:pt x="89411" y="186096"/>
                      <a:pt x="89281" y="186031"/>
                    </a:cubicBezTo>
                    <a:cubicBezTo>
                      <a:pt x="89216" y="186031"/>
                      <a:pt x="89150" y="185998"/>
                      <a:pt x="89085" y="185966"/>
                    </a:cubicBezTo>
                    <a:cubicBezTo>
                      <a:pt x="88955" y="185901"/>
                      <a:pt x="88824" y="185835"/>
                      <a:pt x="88661" y="185803"/>
                    </a:cubicBezTo>
                    <a:cubicBezTo>
                      <a:pt x="88628" y="185770"/>
                      <a:pt x="88563" y="185738"/>
                      <a:pt x="88498" y="185705"/>
                    </a:cubicBezTo>
                    <a:cubicBezTo>
                      <a:pt x="88367" y="185672"/>
                      <a:pt x="88237" y="185607"/>
                      <a:pt x="88074" y="185574"/>
                    </a:cubicBezTo>
                    <a:cubicBezTo>
                      <a:pt x="88009" y="185542"/>
                      <a:pt x="87976" y="185509"/>
                      <a:pt x="87911" y="185477"/>
                    </a:cubicBezTo>
                    <a:cubicBezTo>
                      <a:pt x="87780" y="185444"/>
                      <a:pt x="87650" y="185379"/>
                      <a:pt x="87519" y="185346"/>
                    </a:cubicBezTo>
                    <a:cubicBezTo>
                      <a:pt x="87454" y="185313"/>
                      <a:pt x="87389" y="185313"/>
                      <a:pt x="87324" y="185281"/>
                    </a:cubicBezTo>
                    <a:cubicBezTo>
                      <a:pt x="87193" y="185248"/>
                      <a:pt x="87063" y="185183"/>
                      <a:pt x="86932" y="185150"/>
                    </a:cubicBezTo>
                    <a:cubicBezTo>
                      <a:pt x="86867" y="185118"/>
                      <a:pt x="86802" y="185118"/>
                      <a:pt x="86769" y="185085"/>
                    </a:cubicBezTo>
                    <a:cubicBezTo>
                      <a:pt x="86639" y="185052"/>
                      <a:pt x="86508" y="185020"/>
                      <a:pt x="86378" y="184987"/>
                    </a:cubicBezTo>
                    <a:cubicBezTo>
                      <a:pt x="86312" y="184955"/>
                      <a:pt x="86247" y="184955"/>
                      <a:pt x="86214" y="184922"/>
                    </a:cubicBezTo>
                    <a:cubicBezTo>
                      <a:pt x="86084" y="184889"/>
                      <a:pt x="85954" y="184857"/>
                      <a:pt x="85823" y="184824"/>
                    </a:cubicBezTo>
                    <a:cubicBezTo>
                      <a:pt x="85758" y="184792"/>
                      <a:pt x="85725" y="184792"/>
                      <a:pt x="85660" y="184759"/>
                    </a:cubicBezTo>
                    <a:cubicBezTo>
                      <a:pt x="85529" y="184726"/>
                      <a:pt x="85399" y="184694"/>
                      <a:pt x="85301" y="184661"/>
                    </a:cubicBezTo>
                    <a:cubicBezTo>
                      <a:pt x="85236" y="184661"/>
                      <a:pt x="85203" y="184628"/>
                      <a:pt x="85138" y="184628"/>
                    </a:cubicBezTo>
                    <a:cubicBezTo>
                      <a:pt x="85008" y="184596"/>
                      <a:pt x="84910" y="184563"/>
                      <a:pt x="84779" y="184531"/>
                    </a:cubicBezTo>
                    <a:cubicBezTo>
                      <a:pt x="84714" y="184531"/>
                      <a:pt x="84681" y="184531"/>
                      <a:pt x="84649" y="184498"/>
                    </a:cubicBezTo>
                    <a:cubicBezTo>
                      <a:pt x="84518" y="184465"/>
                      <a:pt x="84388" y="184433"/>
                      <a:pt x="84257" y="184433"/>
                    </a:cubicBezTo>
                    <a:cubicBezTo>
                      <a:pt x="84257" y="184400"/>
                      <a:pt x="84225" y="184400"/>
                      <a:pt x="84192" y="184400"/>
                    </a:cubicBezTo>
                    <a:cubicBezTo>
                      <a:pt x="84062" y="184367"/>
                      <a:pt x="83931" y="184335"/>
                      <a:pt x="83801" y="184302"/>
                    </a:cubicBezTo>
                    <a:lnTo>
                      <a:pt x="83735" y="184302"/>
                    </a:lnTo>
                    <a:cubicBezTo>
                      <a:pt x="83148" y="184172"/>
                      <a:pt x="82594" y="184107"/>
                      <a:pt x="82104" y="184009"/>
                    </a:cubicBezTo>
                    <a:cubicBezTo>
                      <a:pt x="80245" y="179801"/>
                      <a:pt x="74765" y="169591"/>
                      <a:pt x="63250" y="164502"/>
                    </a:cubicBezTo>
                    <a:cubicBezTo>
                      <a:pt x="60510" y="157554"/>
                      <a:pt x="58422" y="149758"/>
                      <a:pt x="56987" y="141309"/>
                    </a:cubicBezTo>
                    <a:cubicBezTo>
                      <a:pt x="56754" y="139822"/>
                      <a:pt x="55477" y="138751"/>
                      <a:pt x="53997" y="138751"/>
                    </a:cubicBezTo>
                    <a:cubicBezTo>
                      <a:pt x="53822" y="138751"/>
                      <a:pt x="53644" y="138766"/>
                      <a:pt x="53464" y="138798"/>
                    </a:cubicBezTo>
                    <a:cubicBezTo>
                      <a:pt x="51801" y="139091"/>
                      <a:pt x="50691" y="140657"/>
                      <a:pt x="50952" y="142320"/>
                    </a:cubicBezTo>
                    <a:cubicBezTo>
                      <a:pt x="52159" y="149432"/>
                      <a:pt x="53823" y="156086"/>
                      <a:pt x="55911" y="162219"/>
                    </a:cubicBezTo>
                    <a:cubicBezTo>
                      <a:pt x="53627" y="161795"/>
                      <a:pt x="51279" y="161566"/>
                      <a:pt x="48832" y="161566"/>
                    </a:cubicBezTo>
                    <a:cubicBezTo>
                      <a:pt x="43548" y="161566"/>
                      <a:pt x="38753" y="162545"/>
                      <a:pt x="34610" y="164502"/>
                    </a:cubicBezTo>
                    <a:cubicBezTo>
                      <a:pt x="33077" y="165220"/>
                      <a:pt x="32392" y="167014"/>
                      <a:pt x="33109" y="168547"/>
                    </a:cubicBezTo>
                    <a:cubicBezTo>
                      <a:pt x="33633" y="169666"/>
                      <a:pt x="34747" y="170333"/>
                      <a:pt x="35907" y="170333"/>
                    </a:cubicBezTo>
                    <a:cubicBezTo>
                      <a:pt x="36337" y="170333"/>
                      <a:pt x="36772" y="170241"/>
                      <a:pt x="37187" y="170047"/>
                    </a:cubicBezTo>
                    <a:cubicBezTo>
                      <a:pt x="40514" y="168482"/>
                      <a:pt x="44428" y="167699"/>
                      <a:pt x="48832" y="167699"/>
                    </a:cubicBezTo>
                    <a:cubicBezTo>
                      <a:pt x="52681" y="167699"/>
                      <a:pt x="56269" y="168319"/>
                      <a:pt x="59564" y="169591"/>
                    </a:cubicBezTo>
                    <a:cubicBezTo>
                      <a:pt x="59629" y="169623"/>
                      <a:pt x="59695" y="169656"/>
                      <a:pt x="59760" y="169689"/>
                    </a:cubicBezTo>
                    <a:cubicBezTo>
                      <a:pt x="72449" y="174679"/>
                      <a:pt x="77016" y="187727"/>
                      <a:pt x="77048" y="187858"/>
                    </a:cubicBezTo>
                    <a:cubicBezTo>
                      <a:pt x="77440" y="189032"/>
                      <a:pt x="78516" y="189848"/>
                      <a:pt x="79723" y="189945"/>
                    </a:cubicBezTo>
                    <a:lnTo>
                      <a:pt x="79854" y="189945"/>
                    </a:lnTo>
                    <a:cubicBezTo>
                      <a:pt x="79854" y="189945"/>
                      <a:pt x="80049" y="189945"/>
                      <a:pt x="80376" y="189978"/>
                    </a:cubicBezTo>
                    <a:lnTo>
                      <a:pt x="80441" y="189978"/>
                    </a:lnTo>
                    <a:cubicBezTo>
                      <a:pt x="80506" y="190011"/>
                      <a:pt x="80571" y="190011"/>
                      <a:pt x="80669" y="190011"/>
                    </a:cubicBezTo>
                    <a:cubicBezTo>
                      <a:pt x="80702" y="190011"/>
                      <a:pt x="80767" y="190011"/>
                      <a:pt x="80800" y="190043"/>
                    </a:cubicBezTo>
                    <a:lnTo>
                      <a:pt x="80963" y="190043"/>
                    </a:lnTo>
                    <a:cubicBezTo>
                      <a:pt x="81061" y="190043"/>
                      <a:pt x="81158" y="190076"/>
                      <a:pt x="81224" y="190076"/>
                    </a:cubicBezTo>
                    <a:cubicBezTo>
                      <a:pt x="81289" y="190076"/>
                      <a:pt x="81321" y="190109"/>
                      <a:pt x="81387" y="190109"/>
                    </a:cubicBezTo>
                    <a:cubicBezTo>
                      <a:pt x="81485" y="190109"/>
                      <a:pt x="81615" y="190141"/>
                      <a:pt x="81713" y="190174"/>
                    </a:cubicBezTo>
                    <a:lnTo>
                      <a:pt x="81843" y="190174"/>
                    </a:lnTo>
                    <a:cubicBezTo>
                      <a:pt x="81974" y="190206"/>
                      <a:pt x="82104" y="190239"/>
                      <a:pt x="82267" y="190239"/>
                    </a:cubicBezTo>
                    <a:cubicBezTo>
                      <a:pt x="82300" y="190272"/>
                      <a:pt x="82333" y="190272"/>
                      <a:pt x="82365" y="190272"/>
                    </a:cubicBezTo>
                    <a:cubicBezTo>
                      <a:pt x="82528" y="190304"/>
                      <a:pt x="82659" y="190337"/>
                      <a:pt x="82822" y="190370"/>
                    </a:cubicBezTo>
                    <a:cubicBezTo>
                      <a:pt x="82855" y="190370"/>
                      <a:pt x="82887" y="190370"/>
                      <a:pt x="82920" y="190402"/>
                    </a:cubicBezTo>
                    <a:cubicBezTo>
                      <a:pt x="83116" y="190435"/>
                      <a:pt x="83279" y="190467"/>
                      <a:pt x="83442" y="190500"/>
                    </a:cubicBezTo>
                    <a:cubicBezTo>
                      <a:pt x="83474" y="190533"/>
                      <a:pt x="83507" y="190533"/>
                      <a:pt x="83540" y="190533"/>
                    </a:cubicBezTo>
                    <a:cubicBezTo>
                      <a:pt x="83735" y="190565"/>
                      <a:pt x="83898" y="190630"/>
                      <a:pt x="84094" y="190696"/>
                    </a:cubicBezTo>
                    <a:lnTo>
                      <a:pt x="84159" y="190696"/>
                    </a:lnTo>
                    <a:cubicBezTo>
                      <a:pt x="84388" y="190761"/>
                      <a:pt x="84583" y="190826"/>
                      <a:pt x="84779" y="190891"/>
                    </a:cubicBezTo>
                    <a:lnTo>
                      <a:pt x="84844" y="190891"/>
                    </a:lnTo>
                    <a:cubicBezTo>
                      <a:pt x="85040" y="190957"/>
                      <a:pt x="85268" y="191055"/>
                      <a:pt x="85497" y="191120"/>
                    </a:cubicBezTo>
                    <a:lnTo>
                      <a:pt x="85529" y="191120"/>
                    </a:lnTo>
                    <a:cubicBezTo>
                      <a:pt x="85758" y="191218"/>
                      <a:pt x="85986" y="191316"/>
                      <a:pt x="86214" y="191381"/>
                    </a:cubicBezTo>
                    <a:cubicBezTo>
                      <a:pt x="86214" y="191381"/>
                      <a:pt x="86214" y="191381"/>
                      <a:pt x="86214" y="191413"/>
                    </a:cubicBezTo>
                    <a:cubicBezTo>
                      <a:pt x="86704" y="191576"/>
                      <a:pt x="87160" y="191805"/>
                      <a:pt x="87650" y="192033"/>
                    </a:cubicBezTo>
                    <a:cubicBezTo>
                      <a:pt x="87911" y="192164"/>
                      <a:pt x="88172" y="192327"/>
                      <a:pt x="88433" y="192457"/>
                    </a:cubicBezTo>
                    <a:cubicBezTo>
                      <a:pt x="88498" y="192490"/>
                      <a:pt x="88563" y="192555"/>
                      <a:pt x="88628" y="192588"/>
                    </a:cubicBezTo>
                    <a:cubicBezTo>
                      <a:pt x="89183" y="192914"/>
                      <a:pt x="89737" y="193273"/>
                      <a:pt x="90227" y="193664"/>
                    </a:cubicBezTo>
                    <a:cubicBezTo>
                      <a:pt x="90259" y="193697"/>
                      <a:pt x="90292" y="193729"/>
                      <a:pt x="90357" y="193762"/>
                    </a:cubicBezTo>
                    <a:cubicBezTo>
                      <a:pt x="90553" y="193925"/>
                      <a:pt x="90749" y="194088"/>
                      <a:pt x="90944" y="194251"/>
                    </a:cubicBezTo>
                    <a:cubicBezTo>
                      <a:pt x="91010" y="194284"/>
                      <a:pt x="91042" y="194349"/>
                      <a:pt x="91107" y="194414"/>
                    </a:cubicBezTo>
                    <a:cubicBezTo>
                      <a:pt x="91271" y="194545"/>
                      <a:pt x="91434" y="194708"/>
                      <a:pt x="91597" y="194871"/>
                    </a:cubicBezTo>
                    <a:cubicBezTo>
                      <a:pt x="91662" y="194936"/>
                      <a:pt x="91727" y="195002"/>
                      <a:pt x="91792" y="195067"/>
                    </a:cubicBezTo>
                    <a:cubicBezTo>
                      <a:pt x="91956" y="195230"/>
                      <a:pt x="92086" y="195393"/>
                      <a:pt x="92249" y="195556"/>
                    </a:cubicBezTo>
                    <a:cubicBezTo>
                      <a:pt x="92282" y="195621"/>
                      <a:pt x="92347" y="195687"/>
                      <a:pt x="92380" y="195752"/>
                    </a:cubicBezTo>
                    <a:cubicBezTo>
                      <a:pt x="92575" y="195948"/>
                      <a:pt x="92738" y="196176"/>
                      <a:pt x="92934" y="196404"/>
                    </a:cubicBezTo>
                    <a:cubicBezTo>
                      <a:pt x="92934" y="196437"/>
                      <a:pt x="92934" y="196437"/>
                      <a:pt x="92934" y="196437"/>
                    </a:cubicBezTo>
                    <a:cubicBezTo>
                      <a:pt x="93130" y="196698"/>
                      <a:pt x="93293" y="196959"/>
                      <a:pt x="93456" y="197220"/>
                    </a:cubicBezTo>
                    <a:cubicBezTo>
                      <a:pt x="93489" y="197252"/>
                      <a:pt x="93521" y="197318"/>
                      <a:pt x="93554" y="197350"/>
                    </a:cubicBezTo>
                    <a:cubicBezTo>
                      <a:pt x="93684" y="197579"/>
                      <a:pt x="93782" y="197774"/>
                      <a:pt x="93913" y="198003"/>
                    </a:cubicBezTo>
                    <a:cubicBezTo>
                      <a:pt x="93945" y="198068"/>
                      <a:pt x="94011" y="198166"/>
                      <a:pt x="94043" y="198231"/>
                    </a:cubicBezTo>
                    <a:cubicBezTo>
                      <a:pt x="94141" y="198427"/>
                      <a:pt x="94239" y="198622"/>
                      <a:pt x="94304" y="198818"/>
                    </a:cubicBezTo>
                    <a:cubicBezTo>
                      <a:pt x="94369" y="198916"/>
                      <a:pt x="94402" y="199014"/>
                      <a:pt x="94435" y="199112"/>
                    </a:cubicBezTo>
                    <a:cubicBezTo>
                      <a:pt x="94533" y="199307"/>
                      <a:pt x="94598" y="199503"/>
                      <a:pt x="94696" y="199699"/>
                    </a:cubicBezTo>
                    <a:cubicBezTo>
                      <a:pt x="94728" y="199797"/>
                      <a:pt x="94761" y="199895"/>
                      <a:pt x="94793" y="199960"/>
                    </a:cubicBezTo>
                    <a:cubicBezTo>
                      <a:pt x="94859" y="200221"/>
                      <a:pt x="94957" y="200482"/>
                      <a:pt x="95022" y="200743"/>
                    </a:cubicBezTo>
                    <a:cubicBezTo>
                      <a:pt x="95054" y="200775"/>
                      <a:pt x="95054" y="200841"/>
                      <a:pt x="95087" y="200873"/>
                    </a:cubicBezTo>
                    <a:cubicBezTo>
                      <a:pt x="95152" y="201199"/>
                      <a:pt x="95250" y="201526"/>
                      <a:pt x="95315" y="201852"/>
                    </a:cubicBezTo>
                    <a:cubicBezTo>
                      <a:pt x="95315" y="201884"/>
                      <a:pt x="95348" y="201917"/>
                      <a:pt x="95348" y="201982"/>
                    </a:cubicBezTo>
                    <a:cubicBezTo>
                      <a:pt x="95381" y="202211"/>
                      <a:pt x="95446" y="202406"/>
                      <a:pt x="95479" y="202635"/>
                    </a:cubicBezTo>
                    <a:lnTo>
                      <a:pt x="6655" y="202635"/>
                    </a:lnTo>
                    <a:cubicBezTo>
                      <a:pt x="7013" y="199829"/>
                      <a:pt x="8090" y="195621"/>
                      <a:pt x="11026" y="192555"/>
                    </a:cubicBezTo>
                    <a:cubicBezTo>
                      <a:pt x="13635" y="189880"/>
                      <a:pt x="17321" y="188510"/>
                      <a:pt x="22051" y="188510"/>
                    </a:cubicBezTo>
                    <a:cubicBezTo>
                      <a:pt x="23552" y="188510"/>
                      <a:pt x="24824" y="187401"/>
                      <a:pt x="25052" y="185901"/>
                    </a:cubicBezTo>
                    <a:cubicBezTo>
                      <a:pt x="25085" y="185868"/>
                      <a:pt x="25770" y="181562"/>
                      <a:pt x="28771" y="177224"/>
                    </a:cubicBezTo>
                    <a:cubicBezTo>
                      <a:pt x="29717" y="175821"/>
                      <a:pt x="29358" y="173896"/>
                      <a:pt x="27988" y="172951"/>
                    </a:cubicBezTo>
                    <a:cubicBezTo>
                      <a:pt x="27457" y="172592"/>
                      <a:pt x="26856" y="172421"/>
                      <a:pt x="26260" y="172421"/>
                    </a:cubicBezTo>
                    <a:cubicBezTo>
                      <a:pt x="25284" y="172421"/>
                      <a:pt x="24323" y="172882"/>
                      <a:pt x="23715" y="173733"/>
                    </a:cubicBezTo>
                    <a:cubicBezTo>
                      <a:pt x="21431" y="177061"/>
                      <a:pt x="20224" y="180323"/>
                      <a:pt x="19605" y="182476"/>
                    </a:cubicBezTo>
                    <a:cubicBezTo>
                      <a:pt x="14288" y="182932"/>
                      <a:pt x="9917" y="184889"/>
                      <a:pt x="6622" y="188314"/>
                    </a:cubicBezTo>
                    <a:cubicBezTo>
                      <a:pt x="0" y="195165"/>
                      <a:pt x="294" y="205375"/>
                      <a:pt x="326" y="205799"/>
                    </a:cubicBezTo>
                    <a:cubicBezTo>
                      <a:pt x="359" y="207462"/>
                      <a:pt x="1729" y="208767"/>
                      <a:pt x="3360" y="208767"/>
                    </a:cubicBezTo>
                    <a:lnTo>
                      <a:pt x="199601" y="208767"/>
                    </a:lnTo>
                    <a:cubicBezTo>
                      <a:pt x="201232" y="208767"/>
                      <a:pt x="202602" y="207462"/>
                      <a:pt x="202635" y="205799"/>
                    </a:cubicBezTo>
                    <a:cubicBezTo>
                      <a:pt x="202667" y="205375"/>
                      <a:pt x="202961" y="194643"/>
                      <a:pt x="196013" y="187466"/>
                    </a:cubicBezTo>
                    <a:cubicBezTo>
                      <a:pt x="192555" y="183846"/>
                      <a:pt x="187956" y="181823"/>
                      <a:pt x="182345" y="181366"/>
                    </a:cubicBezTo>
                    <a:cubicBezTo>
                      <a:pt x="181595" y="178789"/>
                      <a:pt x="180029" y="174647"/>
                      <a:pt x="176898" y="170602"/>
                    </a:cubicBezTo>
                    <a:cubicBezTo>
                      <a:pt x="176294" y="169828"/>
                      <a:pt x="175396" y="169426"/>
                      <a:pt x="174487" y="169426"/>
                    </a:cubicBezTo>
                    <a:cubicBezTo>
                      <a:pt x="173824" y="169426"/>
                      <a:pt x="173156" y="169640"/>
                      <a:pt x="172592" y="170080"/>
                    </a:cubicBezTo>
                    <a:cubicBezTo>
                      <a:pt x="171287" y="171124"/>
                      <a:pt x="171026" y="173048"/>
                      <a:pt x="172070" y="174386"/>
                    </a:cubicBezTo>
                    <a:cubicBezTo>
                      <a:pt x="175984" y="179377"/>
                      <a:pt x="176865" y="184726"/>
                      <a:pt x="176865" y="184759"/>
                    </a:cubicBezTo>
                    <a:cubicBezTo>
                      <a:pt x="177093" y="186259"/>
                      <a:pt x="178366" y="187369"/>
                      <a:pt x="179899" y="187369"/>
                    </a:cubicBezTo>
                    <a:cubicBezTo>
                      <a:pt x="184890" y="187369"/>
                      <a:pt x="188837" y="188836"/>
                      <a:pt x="191609" y="191674"/>
                    </a:cubicBezTo>
                    <a:cubicBezTo>
                      <a:pt x="194839" y="195034"/>
                      <a:pt x="195948" y="199666"/>
                      <a:pt x="196339" y="202635"/>
                    </a:cubicBezTo>
                    <a:lnTo>
                      <a:pt x="118443" y="202635"/>
                    </a:lnTo>
                    <a:cubicBezTo>
                      <a:pt x="121966" y="200514"/>
                      <a:pt x="125815" y="197676"/>
                      <a:pt x="129664" y="193860"/>
                    </a:cubicBezTo>
                    <a:cubicBezTo>
                      <a:pt x="136221" y="187369"/>
                      <a:pt x="141603" y="179181"/>
                      <a:pt x="145746" y="169493"/>
                    </a:cubicBezTo>
                    <a:cubicBezTo>
                      <a:pt x="145778" y="169428"/>
                      <a:pt x="145811" y="169330"/>
                      <a:pt x="145844" y="169264"/>
                    </a:cubicBezTo>
                    <a:cubicBezTo>
                      <a:pt x="146039" y="168808"/>
                      <a:pt x="146235" y="168351"/>
                      <a:pt x="146398" y="167894"/>
                    </a:cubicBezTo>
                    <a:cubicBezTo>
                      <a:pt x="146496" y="167666"/>
                      <a:pt x="146594" y="167438"/>
                      <a:pt x="146692" y="167209"/>
                    </a:cubicBezTo>
                    <a:cubicBezTo>
                      <a:pt x="146855" y="166818"/>
                      <a:pt x="147018" y="166427"/>
                      <a:pt x="147148" y="166002"/>
                    </a:cubicBezTo>
                    <a:cubicBezTo>
                      <a:pt x="147214" y="165905"/>
                      <a:pt x="147246" y="165774"/>
                      <a:pt x="147279" y="165676"/>
                    </a:cubicBezTo>
                    <a:cubicBezTo>
                      <a:pt x="148682" y="165481"/>
                      <a:pt x="150117" y="165415"/>
                      <a:pt x="151585" y="165415"/>
                    </a:cubicBezTo>
                    <a:cubicBezTo>
                      <a:pt x="155597" y="165415"/>
                      <a:pt x="159218" y="166002"/>
                      <a:pt x="162382" y="167242"/>
                    </a:cubicBezTo>
                    <a:cubicBezTo>
                      <a:pt x="162742" y="167374"/>
                      <a:pt x="163110" y="167437"/>
                      <a:pt x="163471" y="167437"/>
                    </a:cubicBezTo>
                    <a:cubicBezTo>
                      <a:pt x="164716" y="167437"/>
                      <a:pt x="165881" y="166694"/>
                      <a:pt x="166361" y="165481"/>
                    </a:cubicBezTo>
                    <a:cubicBezTo>
                      <a:pt x="166949" y="163882"/>
                      <a:pt x="166166" y="162121"/>
                      <a:pt x="164567" y="161501"/>
                    </a:cubicBezTo>
                    <a:cubicBezTo>
                      <a:pt x="160718" y="160033"/>
                      <a:pt x="156347" y="159283"/>
                      <a:pt x="151585" y="159283"/>
                    </a:cubicBezTo>
                    <a:cubicBezTo>
                      <a:pt x="150867" y="159283"/>
                      <a:pt x="150149" y="159315"/>
                      <a:pt x="149464" y="159348"/>
                    </a:cubicBezTo>
                    <a:cubicBezTo>
                      <a:pt x="153705" y="145615"/>
                      <a:pt x="155858" y="129403"/>
                      <a:pt x="155858" y="111103"/>
                    </a:cubicBezTo>
                    <a:cubicBezTo>
                      <a:pt x="155858" y="109407"/>
                      <a:pt x="154488" y="108037"/>
                      <a:pt x="152792" y="108037"/>
                    </a:cubicBezTo>
                    <a:lnTo>
                      <a:pt x="119356" y="108037"/>
                    </a:lnTo>
                    <a:cubicBezTo>
                      <a:pt x="119356" y="107874"/>
                      <a:pt x="119356" y="107743"/>
                      <a:pt x="119356" y="107580"/>
                    </a:cubicBezTo>
                    <a:lnTo>
                      <a:pt x="119356" y="101741"/>
                    </a:lnTo>
                    <a:cubicBezTo>
                      <a:pt x="119356" y="100045"/>
                      <a:pt x="117986" y="98675"/>
                      <a:pt x="116290" y="98675"/>
                    </a:cubicBezTo>
                    <a:lnTo>
                      <a:pt x="115638" y="98675"/>
                    </a:lnTo>
                    <a:lnTo>
                      <a:pt x="115638" y="13439"/>
                    </a:lnTo>
                    <a:cubicBezTo>
                      <a:pt x="115638" y="6035"/>
                      <a:pt x="109636" y="0"/>
                      <a:pt x="102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9" name="Google Shape;1049;p55"/>
            <p:cNvGrpSpPr/>
            <p:nvPr/>
          </p:nvGrpSpPr>
          <p:grpSpPr>
            <a:xfrm>
              <a:off x="6631174" y="3241117"/>
              <a:ext cx="564739" cy="580897"/>
              <a:chOff x="1263200" y="238125"/>
              <a:chExt cx="5074025" cy="5219200"/>
            </a:xfrm>
          </p:grpSpPr>
          <p:sp>
            <p:nvSpPr>
              <p:cNvPr id="1050" name="Google Shape;1050;p55"/>
              <p:cNvSpPr/>
              <p:nvPr/>
            </p:nvSpPr>
            <p:spPr>
              <a:xfrm>
                <a:off x="4576550" y="1341475"/>
                <a:ext cx="620625" cy="620625"/>
              </a:xfrm>
              <a:custGeom>
                <a:avLst/>
                <a:gdLst/>
                <a:ahLst/>
                <a:cxnLst/>
                <a:rect l="l" t="t" r="r" b="b"/>
                <a:pathLst>
                  <a:path w="24825" h="24825" extrusionOk="0">
                    <a:moveTo>
                      <a:pt x="12429" y="6101"/>
                    </a:moveTo>
                    <a:cubicBezTo>
                      <a:pt x="15887" y="6101"/>
                      <a:pt x="18724" y="8939"/>
                      <a:pt x="18724" y="12396"/>
                    </a:cubicBezTo>
                    <a:cubicBezTo>
                      <a:pt x="18724" y="15854"/>
                      <a:pt x="15887" y="18692"/>
                      <a:pt x="12429" y="18692"/>
                    </a:cubicBezTo>
                    <a:cubicBezTo>
                      <a:pt x="8939" y="18692"/>
                      <a:pt x="6133" y="15854"/>
                      <a:pt x="6133" y="12396"/>
                    </a:cubicBezTo>
                    <a:cubicBezTo>
                      <a:pt x="6133" y="8939"/>
                      <a:pt x="8939" y="6101"/>
                      <a:pt x="12429" y="6101"/>
                    </a:cubicBezTo>
                    <a:close/>
                    <a:moveTo>
                      <a:pt x="12429" y="1"/>
                    </a:moveTo>
                    <a:cubicBezTo>
                      <a:pt x="5579" y="1"/>
                      <a:pt x="1" y="5546"/>
                      <a:pt x="1" y="12396"/>
                    </a:cubicBezTo>
                    <a:cubicBezTo>
                      <a:pt x="1" y="19246"/>
                      <a:pt x="5579" y="24824"/>
                      <a:pt x="12429" y="24824"/>
                    </a:cubicBezTo>
                    <a:cubicBezTo>
                      <a:pt x="19279" y="24824"/>
                      <a:pt x="24824" y="19246"/>
                      <a:pt x="24824" y="12396"/>
                    </a:cubicBezTo>
                    <a:cubicBezTo>
                      <a:pt x="24824" y="5546"/>
                      <a:pt x="19279" y="1"/>
                      <a:pt x="12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 name="Google Shape;1051;p55"/>
              <p:cNvSpPr/>
              <p:nvPr/>
            </p:nvSpPr>
            <p:spPr>
              <a:xfrm>
                <a:off x="1598350" y="3560450"/>
                <a:ext cx="620625" cy="620625"/>
              </a:xfrm>
              <a:custGeom>
                <a:avLst/>
                <a:gdLst/>
                <a:ahLst/>
                <a:cxnLst/>
                <a:rect l="l" t="t" r="r" b="b"/>
                <a:pathLst>
                  <a:path w="24825" h="24825" extrusionOk="0">
                    <a:moveTo>
                      <a:pt x="12429" y="6133"/>
                    </a:moveTo>
                    <a:cubicBezTo>
                      <a:pt x="15887" y="6133"/>
                      <a:pt x="18692" y="8938"/>
                      <a:pt x="18692" y="12428"/>
                    </a:cubicBezTo>
                    <a:cubicBezTo>
                      <a:pt x="18692" y="15886"/>
                      <a:pt x="15887" y="18724"/>
                      <a:pt x="12429" y="18724"/>
                    </a:cubicBezTo>
                    <a:cubicBezTo>
                      <a:pt x="8939" y="18724"/>
                      <a:pt x="6133" y="15886"/>
                      <a:pt x="6133" y="12428"/>
                    </a:cubicBezTo>
                    <a:cubicBezTo>
                      <a:pt x="6133" y="8938"/>
                      <a:pt x="8939" y="6133"/>
                      <a:pt x="12429" y="6133"/>
                    </a:cubicBezTo>
                    <a:close/>
                    <a:moveTo>
                      <a:pt x="12429" y="0"/>
                    </a:moveTo>
                    <a:cubicBezTo>
                      <a:pt x="5579" y="0"/>
                      <a:pt x="1" y="5578"/>
                      <a:pt x="1" y="12428"/>
                    </a:cubicBezTo>
                    <a:cubicBezTo>
                      <a:pt x="1" y="19279"/>
                      <a:pt x="5579" y="24824"/>
                      <a:pt x="12429" y="24824"/>
                    </a:cubicBezTo>
                    <a:cubicBezTo>
                      <a:pt x="19247" y="24824"/>
                      <a:pt x="24825" y="19279"/>
                      <a:pt x="24825" y="12428"/>
                    </a:cubicBezTo>
                    <a:cubicBezTo>
                      <a:pt x="24825" y="5578"/>
                      <a:pt x="19247" y="0"/>
                      <a:pt x="1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 name="Google Shape;1052;p55"/>
              <p:cNvSpPr/>
              <p:nvPr/>
            </p:nvSpPr>
            <p:spPr>
              <a:xfrm>
                <a:off x="1454825" y="2019975"/>
                <a:ext cx="1044675" cy="1006350"/>
              </a:xfrm>
              <a:custGeom>
                <a:avLst/>
                <a:gdLst/>
                <a:ahLst/>
                <a:cxnLst/>
                <a:rect l="l" t="t" r="r" b="b"/>
                <a:pathLst>
                  <a:path w="41787" h="40254" extrusionOk="0">
                    <a:moveTo>
                      <a:pt x="27369" y="6100"/>
                    </a:moveTo>
                    <a:cubicBezTo>
                      <a:pt x="31936" y="6100"/>
                      <a:pt x="35687" y="9852"/>
                      <a:pt x="35687" y="14451"/>
                    </a:cubicBezTo>
                    <a:cubicBezTo>
                      <a:pt x="35687" y="16310"/>
                      <a:pt x="35067" y="18072"/>
                      <a:pt x="33925" y="19572"/>
                    </a:cubicBezTo>
                    <a:cubicBezTo>
                      <a:pt x="33240" y="20420"/>
                      <a:pt x="33077" y="21595"/>
                      <a:pt x="33501" y="22639"/>
                    </a:cubicBezTo>
                    <a:cubicBezTo>
                      <a:pt x="33925" y="23650"/>
                      <a:pt x="34121" y="24726"/>
                      <a:pt x="34121" y="25835"/>
                    </a:cubicBezTo>
                    <a:cubicBezTo>
                      <a:pt x="34121" y="30402"/>
                      <a:pt x="30403" y="34153"/>
                      <a:pt x="25803" y="34153"/>
                    </a:cubicBezTo>
                    <a:cubicBezTo>
                      <a:pt x="22933" y="34153"/>
                      <a:pt x="20290" y="32686"/>
                      <a:pt x="18757" y="30206"/>
                    </a:cubicBezTo>
                    <a:cubicBezTo>
                      <a:pt x="18170" y="29293"/>
                      <a:pt x="17192" y="28771"/>
                      <a:pt x="16148" y="28771"/>
                    </a:cubicBezTo>
                    <a:cubicBezTo>
                      <a:pt x="15985" y="28771"/>
                      <a:pt x="15854" y="28771"/>
                      <a:pt x="15691" y="28804"/>
                    </a:cubicBezTo>
                    <a:cubicBezTo>
                      <a:pt x="15267" y="28869"/>
                      <a:pt x="14843" y="28902"/>
                      <a:pt x="14419" y="28902"/>
                    </a:cubicBezTo>
                    <a:cubicBezTo>
                      <a:pt x="9852" y="28902"/>
                      <a:pt x="6101" y="25150"/>
                      <a:pt x="6101" y="20584"/>
                    </a:cubicBezTo>
                    <a:cubicBezTo>
                      <a:pt x="6101" y="15984"/>
                      <a:pt x="9852" y="12265"/>
                      <a:pt x="14419" y="12265"/>
                    </a:cubicBezTo>
                    <a:cubicBezTo>
                      <a:pt x="15071" y="12265"/>
                      <a:pt x="15724" y="12331"/>
                      <a:pt x="16376" y="12494"/>
                    </a:cubicBezTo>
                    <a:cubicBezTo>
                      <a:pt x="16610" y="12548"/>
                      <a:pt x="16844" y="12574"/>
                      <a:pt x="17076" y="12574"/>
                    </a:cubicBezTo>
                    <a:cubicBezTo>
                      <a:pt x="18235" y="12574"/>
                      <a:pt x="19323" y="11918"/>
                      <a:pt x="19866" y="10830"/>
                    </a:cubicBezTo>
                    <a:cubicBezTo>
                      <a:pt x="21236" y="7960"/>
                      <a:pt x="24172" y="6100"/>
                      <a:pt x="27369" y="6100"/>
                    </a:cubicBezTo>
                    <a:close/>
                    <a:moveTo>
                      <a:pt x="27369" y="0"/>
                    </a:moveTo>
                    <a:cubicBezTo>
                      <a:pt x="22639" y="0"/>
                      <a:pt x="18203" y="2349"/>
                      <a:pt x="15528" y="6166"/>
                    </a:cubicBezTo>
                    <a:cubicBezTo>
                      <a:pt x="15169" y="6133"/>
                      <a:pt x="14778" y="6133"/>
                      <a:pt x="14419" y="6133"/>
                    </a:cubicBezTo>
                    <a:cubicBezTo>
                      <a:pt x="6460" y="6133"/>
                      <a:pt x="1" y="12624"/>
                      <a:pt x="1" y="20584"/>
                    </a:cubicBezTo>
                    <a:cubicBezTo>
                      <a:pt x="1" y="28529"/>
                      <a:pt x="6461" y="35003"/>
                      <a:pt x="14441" y="35003"/>
                    </a:cubicBezTo>
                    <a:cubicBezTo>
                      <a:pt x="14521" y="35003"/>
                      <a:pt x="14600" y="35003"/>
                      <a:pt x="14680" y="35002"/>
                    </a:cubicBezTo>
                    <a:cubicBezTo>
                      <a:pt x="17387" y="38329"/>
                      <a:pt x="21432" y="40253"/>
                      <a:pt x="25803" y="40253"/>
                    </a:cubicBezTo>
                    <a:cubicBezTo>
                      <a:pt x="33762" y="40253"/>
                      <a:pt x="40254" y="33795"/>
                      <a:pt x="40254" y="25835"/>
                    </a:cubicBezTo>
                    <a:cubicBezTo>
                      <a:pt x="40254" y="24498"/>
                      <a:pt x="40091" y="23161"/>
                      <a:pt x="39732" y="21921"/>
                    </a:cubicBezTo>
                    <a:cubicBezTo>
                      <a:pt x="41102" y="19670"/>
                      <a:pt x="41787" y="17126"/>
                      <a:pt x="41787" y="14451"/>
                    </a:cubicBezTo>
                    <a:cubicBezTo>
                      <a:pt x="41787" y="6459"/>
                      <a:pt x="35328" y="0"/>
                      <a:pt x="27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 name="Google Shape;1053;p55"/>
              <p:cNvSpPr/>
              <p:nvPr/>
            </p:nvSpPr>
            <p:spPr>
              <a:xfrm>
                <a:off x="5221600" y="2085775"/>
                <a:ext cx="1092800" cy="1069400"/>
              </a:xfrm>
              <a:custGeom>
                <a:avLst/>
                <a:gdLst/>
                <a:ahLst/>
                <a:cxnLst/>
                <a:rect l="l" t="t" r="r" b="b"/>
                <a:pathLst>
                  <a:path w="43712" h="42776" extrusionOk="0">
                    <a:moveTo>
                      <a:pt x="19638" y="6111"/>
                    </a:moveTo>
                    <a:cubicBezTo>
                      <a:pt x="21563" y="6111"/>
                      <a:pt x="23389" y="6763"/>
                      <a:pt x="24890" y="7970"/>
                    </a:cubicBezTo>
                    <a:cubicBezTo>
                      <a:pt x="26358" y="9177"/>
                      <a:pt x="27336" y="10775"/>
                      <a:pt x="27760" y="12602"/>
                    </a:cubicBezTo>
                    <a:cubicBezTo>
                      <a:pt x="27989" y="13678"/>
                      <a:pt x="28804" y="14526"/>
                      <a:pt x="29848" y="14853"/>
                    </a:cubicBezTo>
                    <a:cubicBezTo>
                      <a:pt x="30925" y="15146"/>
                      <a:pt x="31871" y="15668"/>
                      <a:pt x="32751" y="16386"/>
                    </a:cubicBezTo>
                    <a:cubicBezTo>
                      <a:pt x="36307" y="19256"/>
                      <a:pt x="36829" y="24508"/>
                      <a:pt x="33926" y="28096"/>
                    </a:cubicBezTo>
                    <a:cubicBezTo>
                      <a:pt x="32337" y="30026"/>
                      <a:pt x="30007" y="31141"/>
                      <a:pt x="27539" y="31141"/>
                    </a:cubicBezTo>
                    <a:cubicBezTo>
                      <a:pt x="27169" y="31141"/>
                      <a:pt x="26797" y="31116"/>
                      <a:pt x="26423" y="31065"/>
                    </a:cubicBezTo>
                    <a:cubicBezTo>
                      <a:pt x="26307" y="31052"/>
                      <a:pt x="26191" y="31046"/>
                      <a:pt x="26075" y="31046"/>
                    </a:cubicBezTo>
                    <a:cubicBezTo>
                      <a:pt x="24989" y="31046"/>
                      <a:pt x="23949" y="31592"/>
                      <a:pt x="23389" y="32565"/>
                    </a:cubicBezTo>
                    <a:cubicBezTo>
                      <a:pt x="23194" y="32924"/>
                      <a:pt x="22933" y="33250"/>
                      <a:pt x="22672" y="33576"/>
                    </a:cubicBezTo>
                    <a:cubicBezTo>
                      <a:pt x="21269" y="35305"/>
                      <a:pt x="19279" y="36382"/>
                      <a:pt x="17061" y="36610"/>
                    </a:cubicBezTo>
                    <a:cubicBezTo>
                      <a:pt x="16775" y="36640"/>
                      <a:pt x="16489" y="36655"/>
                      <a:pt x="16204" y="36655"/>
                    </a:cubicBezTo>
                    <a:cubicBezTo>
                      <a:pt x="14311" y="36655"/>
                      <a:pt x="12464" y="36002"/>
                      <a:pt x="10961" y="34783"/>
                    </a:cubicBezTo>
                    <a:cubicBezTo>
                      <a:pt x="7406" y="31880"/>
                      <a:pt x="6884" y="26628"/>
                      <a:pt x="9787" y="23073"/>
                    </a:cubicBezTo>
                    <a:cubicBezTo>
                      <a:pt x="10178" y="22584"/>
                      <a:pt x="10668" y="22127"/>
                      <a:pt x="11190" y="21703"/>
                    </a:cubicBezTo>
                    <a:cubicBezTo>
                      <a:pt x="12331" y="20822"/>
                      <a:pt x="12723" y="19289"/>
                      <a:pt x="12103" y="17984"/>
                    </a:cubicBezTo>
                    <a:cubicBezTo>
                      <a:pt x="10766" y="15114"/>
                      <a:pt x="11190" y="11656"/>
                      <a:pt x="13179" y="9177"/>
                    </a:cubicBezTo>
                    <a:cubicBezTo>
                      <a:pt x="14582" y="7448"/>
                      <a:pt x="16572" y="6371"/>
                      <a:pt x="18790" y="6143"/>
                    </a:cubicBezTo>
                    <a:cubicBezTo>
                      <a:pt x="19084" y="6111"/>
                      <a:pt x="19377" y="6111"/>
                      <a:pt x="19638" y="6111"/>
                    </a:cubicBezTo>
                    <a:close/>
                    <a:moveTo>
                      <a:pt x="19646" y="1"/>
                    </a:moveTo>
                    <a:cubicBezTo>
                      <a:pt x="15451" y="1"/>
                      <a:pt x="11296" y="1816"/>
                      <a:pt x="8450" y="5328"/>
                    </a:cubicBezTo>
                    <a:cubicBezTo>
                      <a:pt x="5449" y="8981"/>
                      <a:pt x="4470" y="13907"/>
                      <a:pt x="5742" y="18408"/>
                    </a:cubicBezTo>
                    <a:cubicBezTo>
                      <a:pt x="5514" y="18669"/>
                      <a:pt x="5253" y="18930"/>
                      <a:pt x="5024" y="19224"/>
                    </a:cubicBezTo>
                    <a:cubicBezTo>
                      <a:pt x="1" y="25389"/>
                      <a:pt x="914" y="34490"/>
                      <a:pt x="7112" y="39546"/>
                    </a:cubicBezTo>
                    <a:cubicBezTo>
                      <a:pt x="9689" y="41666"/>
                      <a:pt x="12886" y="42775"/>
                      <a:pt x="16213" y="42775"/>
                    </a:cubicBezTo>
                    <a:cubicBezTo>
                      <a:pt x="16702" y="42775"/>
                      <a:pt x="17192" y="42743"/>
                      <a:pt x="17681" y="42710"/>
                    </a:cubicBezTo>
                    <a:cubicBezTo>
                      <a:pt x="21530" y="42319"/>
                      <a:pt x="24988" y="40459"/>
                      <a:pt x="27434" y="37458"/>
                    </a:cubicBezTo>
                    <a:cubicBezTo>
                      <a:pt x="27467" y="37393"/>
                      <a:pt x="27532" y="37328"/>
                      <a:pt x="27565" y="37262"/>
                    </a:cubicBezTo>
                    <a:cubicBezTo>
                      <a:pt x="31871" y="37262"/>
                      <a:pt x="35915" y="35338"/>
                      <a:pt x="38688" y="31945"/>
                    </a:cubicBezTo>
                    <a:cubicBezTo>
                      <a:pt x="43712" y="25780"/>
                      <a:pt x="42798" y="16647"/>
                      <a:pt x="36600" y="11623"/>
                    </a:cubicBezTo>
                    <a:cubicBezTo>
                      <a:pt x="35589" y="10775"/>
                      <a:pt x="34448" y="10090"/>
                      <a:pt x="33241" y="9568"/>
                    </a:cubicBezTo>
                    <a:cubicBezTo>
                      <a:pt x="32360" y="7089"/>
                      <a:pt x="30827" y="4936"/>
                      <a:pt x="28772" y="3240"/>
                    </a:cubicBezTo>
                    <a:cubicBezTo>
                      <a:pt x="26086" y="1063"/>
                      <a:pt x="22854" y="1"/>
                      <a:pt x="19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 name="Google Shape;1054;p55"/>
              <p:cNvSpPr/>
              <p:nvPr/>
            </p:nvSpPr>
            <p:spPr>
              <a:xfrm>
                <a:off x="1263200" y="238125"/>
                <a:ext cx="5074025" cy="5219200"/>
              </a:xfrm>
              <a:custGeom>
                <a:avLst/>
                <a:gdLst/>
                <a:ahLst/>
                <a:cxnLst/>
                <a:rect l="l" t="t" r="r" b="b"/>
                <a:pathLst>
                  <a:path w="202961" h="208768" extrusionOk="0">
                    <a:moveTo>
                      <a:pt x="113224" y="104775"/>
                    </a:moveTo>
                    <a:lnTo>
                      <a:pt x="113224" y="107580"/>
                    </a:lnTo>
                    <a:cubicBezTo>
                      <a:pt x="113224" y="108983"/>
                      <a:pt x="113191" y="110386"/>
                      <a:pt x="113126" y="111756"/>
                    </a:cubicBezTo>
                    <a:cubicBezTo>
                      <a:pt x="113093" y="112343"/>
                      <a:pt x="113061" y="112930"/>
                      <a:pt x="113028" y="113517"/>
                    </a:cubicBezTo>
                    <a:cubicBezTo>
                      <a:pt x="112995" y="113615"/>
                      <a:pt x="112995" y="113745"/>
                      <a:pt x="112995" y="113876"/>
                    </a:cubicBezTo>
                    <a:cubicBezTo>
                      <a:pt x="112049" y="126598"/>
                      <a:pt x="108233" y="138732"/>
                      <a:pt x="102035" y="148779"/>
                    </a:cubicBezTo>
                    <a:cubicBezTo>
                      <a:pt x="95609" y="138080"/>
                      <a:pt x="91825" y="125032"/>
                      <a:pt x="91271" y="111495"/>
                    </a:cubicBezTo>
                    <a:cubicBezTo>
                      <a:pt x="91238" y="110386"/>
                      <a:pt x="91205" y="109244"/>
                      <a:pt x="91205" y="108102"/>
                    </a:cubicBezTo>
                    <a:lnTo>
                      <a:pt x="91205" y="104775"/>
                    </a:lnTo>
                    <a:close/>
                    <a:moveTo>
                      <a:pt x="102198" y="0"/>
                    </a:moveTo>
                    <a:cubicBezTo>
                      <a:pt x="94793" y="0"/>
                      <a:pt x="88759" y="6035"/>
                      <a:pt x="88759" y="13439"/>
                    </a:cubicBezTo>
                    <a:lnTo>
                      <a:pt x="88759" y="34936"/>
                    </a:lnTo>
                    <a:cubicBezTo>
                      <a:pt x="88759" y="36632"/>
                      <a:pt x="90129" y="38002"/>
                      <a:pt x="91825" y="38002"/>
                    </a:cubicBezTo>
                    <a:cubicBezTo>
                      <a:pt x="93521" y="38002"/>
                      <a:pt x="94891" y="36632"/>
                      <a:pt x="94891" y="34936"/>
                    </a:cubicBezTo>
                    <a:lnTo>
                      <a:pt x="94891" y="13439"/>
                    </a:lnTo>
                    <a:cubicBezTo>
                      <a:pt x="94891" y="9395"/>
                      <a:pt x="98186" y="6133"/>
                      <a:pt x="102198" y="6133"/>
                    </a:cubicBezTo>
                    <a:cubicBezTo>
                      <a:pt x="106243" y="6133"/>
                      <a:pt x="109538" y="9395"/>
                      <a:pt x="109538" y="13439"/>
                    </a:cubicBezTo>
                    <a:lnTo>
                      <a:pt x="109538" y="98675"/>
                    </a:lnTo>
                    <a:lnTo>
                      <a:pt x="94891" y="98675"/>
                    </a:lnTo>
                    <a:lnTo>
                      <a:pt x="94891" y="47201"/>
                    </a:lnTo>
                    <a:cubicBezTo>
                      <a:pt x="94891" y="45505"/>
                      <a:pt x="93521" y="44135"/>
                      <a:pt x="91825" y="44135"/>
                    </a:cubicBezTo>
                    <a:cubicBezTo>
                      <a:pt x="90129" y="44135"/>
                      <a:pt x="88759" y="45505"/>
                      <a:pt x="88759" y="47201"/>
                    </a:cubicBezTo>
                    <a:lnTo>
                      <a:pt x="88759" y="98675"/>
                    </a:lnTo>
                    <a:lnTo>
                      <a:pt x="88139" y="98675"/>
                    </a:lnTo>
                    <a:cubicBezTo>
                      <a:pt x="86443" y="98675"/>
                      <a:pt x="85073" y="100045"/>
                      <a:pt x="85073" y="101741"/>
                    </a:cubicBezTo>
                    <a:lnTo>
                      <a:pt x="85073" y="108037"/>
                    </a:lnTo>
                    <a:lnTo>
                      <a:pt x="51605" y="108037"/>
                    </a:lnTo>
                    <a:cubicBezTo>
                      <a:pt x="49941" y="108037"/>
                      <a:pt x="48571" y="109407"/>
                      <a:pt x="48571" y="111103"/>
                    </a:cubicBezTo>
                    <a:cubicBezTo>
                      <a:pt x="48571" y="117464"/>
                      <a:pt x="48832" y="123629"/>
                      <a:pt x="49321" y="129468"/>
                    </a:cubicBezTo>
                    <a:cubicBezTo>
                      <a:pt x="49477" y="131051"/>
                      <a:pt x="50843" y="132250"/>
                      <a:pt x="52408" y="132250"/>
                    </a:cubicBezTo>
                    <a:cubicBezTo>
                      <a:pt x="52488" y="132250"/>
                      <a:pt x="52568" y="132247"/>
                      <a:pt x="52649" y="132241"/>
                    </a:cubicBezTo>
                    <a:cubicBezTo>
                      <a:pt x="54345" y="132078"/>
                      <a:pt x="55584" y="130610"/>
                      <a:pt x="55421" y="128914"/>
                    </a:cubicBezTo>
                    <a:cubicBezTo>
                      <a:pt x="55030" y="124216"/>
                      <a:pt x="54769" y="119258"/>
                      <a:pt x="54704" y="114170"/>
                    </a:cubicBezTo>
                    <a:lnTo>
                      <a:pt x="85268" y="114170"/>
                    </a:lnTo>
                    <a:cubicBezTo>
                      <a:pt x="85268" y="114170"/>
                      <a:pt x="85268" y="114202"/>
                      <a:pt x="85268" y="114202"/>
                    </a:cubicBezTo>
                    <a:cubicBezTo>
                      <a:pt x="86182" y="127642"/>
                      <a:pt x="90064" y="140526"/>
                      <a:pt x="96457" y="151356"/>
                    </a:cubicBezTo>
                    <a:cubicBezTo>
                      <a:pt x="96490" y="151421"/>
                      <a:pt x="96522" y="151454"/>
                      <a:pt x="96555" y="151519"/>
                    </a:cubicBezTo>
                    <a:cubicBezTo>
                      <a:pt x="96979" y="152237"/>
                      <a:pt x="97403" y="152922"/>
                      <a:pt x="97860" y="153640"/>
                    </a:cubicBezTo>
                    <a:cubicBezTo>
                      <a:pt x="97925" y="153705"/>
                      <a:pt x="97958" y="153803"/>
                      <a:pt x="98023" y="153868"/>
                    </a:cubicBezTo>
                    <a:cubicBezTo>
                      <a:pt x="98480" y="154553"/>
                      <a:pt x="98936" y="155238"/>
                      <a:pt x="99393" y="155923"/>
                    </a:cubicBezTo>
                    <a:lnTo>
                      <a:pt x="99523" y="156086"/>
                    </a:lnTo>
                    <a:cubicBezTo>
                      <a:pt x="100078" y="156902"/>
                      <a:pt x="101024" y="157391"/>
                      <a:pt x="102002" y="157391"/>
                    </a:cubicBezTo>
                    <a:lnTo>
                      <a:pt x="102035" y="157391"/>
                    </a:lnTo>
                    <a:cubicBezTo>
                      <a:pt x="103014" y="157391"/>
                      <a:pt x="103927" y="156934"/>
                      <a:pt x="104514" y="156119"/>
                    </a:cubicBezTo>
                    <a:cubicBezTo>
                      <a:pt x="104775" y="155727"/>
                      <a:pt x="105069" y="155336"/>
                      <a:pt x="105330" y="154944"/>
                    </a:cubicBezTo>
                    <a:cubicBezTo>
                      <a:pt x="105460" y="154781"/>
                      <a:pt x="105558" y="154618"/>
                      <a:pt x="105689" y="154422"/>
                    </a:cubicBezTo>
                    <a:cubicBezTo>
                      <a:pt x="105819" y="154227"/>
                      <a:pt x="105982" y="153998"/>
                      <a:pt x="106113" y="153770"/>
                    </a:cubicBezTo>
                    <a:cubicBezTo>
                      <a:pt x="106276" y="153542"/>
                      <a:pt x="106439" y="153313"/>
                      <a:pt x="106569" y="153052"/>
                    </a:cubicBezTo>
                    <a:cubicBezTo>
                      <a:pt x="106667" y="152922"/>
                      <a:pt x="106765" y="152791"/>
                      <a:pt x="106863" y="152628"/>
                    </a:cubicBezTo>
                    <a:cubicBezTo>
                      <a:pt x="107059" y="152335"/>
                      <a:pt x="107222" y="152041"/>
                      <a:pt x="107417" y="151715"/>
                    </a:cubicBezTo>
                    <a:cubicBezTo>
                      <a:pt x="107450" y="151650"/>
                      <a:pt x="107483" y="151585"/>
                      <a:pt x="107548" y="151519"/>
                    </a:cubicBezTo>
                    <a:cubicBezTo>
                      <a:pt x="114137" y="140657"/>
                      <a:pt x="118117" y="127739"/>
                      <a:pt x="119095" y="114170"/>
                    </a:cubicBezTo>
                    <a:lnTo>
                      <a:pt x="149725" y="114170"/>
                    </a:lnTo>
                    <a:cubicBezTo>
                      <a:pt x="149464" y="132567"/>
                      <a:pt x="146920" y="148616"/>
                      <a:pt x="142158" y="161860"/>
                    </a:cubicBezTo>
                    <a:cubicBezTo>
                      <a:pt x="142158" y="161860"/>
                      <a:pt x="142158" y="161892"/>
                      <a:pt x="142158" y="161892"/>
                    </a:cubicBezTo>
                    <a:cubicBezTo>
                      <a:pt x="141994" y="162349"/>
                      <a:pt x="141831" y="162806"/>
                      <a:pt x="141668" y="163230"/>
                    </a:cubicBezTo>
                    <a:cubicBezTo>
                      <a:pt x="141603" y="163393"/>
                      <a:pt x="141538" y="163556"/>
                      <a:pt x="141473" y="163719"/>
                    </a:cubicBezTo>
                    <a:cubicBezTo>
                      <a:pt x="141309" y="164176"/>
                      <a:pt x="141146" y="164600"/>
                      <a:pt x="140951" y="165024"/>
                    </a:cubicBezTo>
                    <a:cubicBezTo>
                      <a:pt x="140885" y="165220"/>
                      <a:pt x="140820" y="165383"/>
                      <a:pt x="140755" y="165546"/>
                    </a:cubicBezTo>
                    <a:cubicBezTo>
                      <a:pt x="140592" y="166002"/>
                      <a:pt x="140396" y="166459"/>
                      <a:pt x="140200" y="166916"/>
                    </a:cubicBezTo>
                    <a:cubicBezTo>
                      <a:pt x="140135" y="167014"/>
                      <a:pt x="140102" y="167112"/>
                      <a:pt x="140070" y="167209"/>
                    </a:cubicBezTo>
                    <a:cubicBezTo>
                      <a:pt x="134394" y="180388"/>
                      <a:pt x="127055" y="188575"/>
                      <a:pt x="120759" y="193599"/>
                    </a:cubicBezTo>
                    <a:cubicBezTo>
                      <a:pt x="120661" y="193664"/>
                      <a:pt x="120563" y="193729"/>
                      <a:pt x="120465" y="193827"/>
                    </a:cubicBezTo>
                    <a:cubicBezTo>
                      <a:pt x="120302" y="193958"/>
                      <a:pt x="120107" y="194121"/>
                      <a:pt x="119911" y="194251"/>
                    </a:cubicBezTo>
                    <a:cubicBezTo>
                      <a:pt x="117399" y="196176"/>
                      <a:pt x="114985" y="197644"/>
                      <a:pt x="112865" y="198753"/>
                    </a:cubicBezTo>
                    <a:cubicBezTo>
                      <a:pt x="112767" y="198785"/>
                      <a:pt x="112702" y="198851"/>
                      <a:pt x="112604" y="198883"/>
                    </a:cubicBezTo>
                    <a:cubicBezTo>
                      <a:pt x="112473" y="198949"/>
                      <a:pt x="112343" y="199014"/>
                      <a:pt x="112213" y="199079"/>
                    </a:cubicBezTo>
                    <a:cubicBezTo>
                      <a:pt x="107222" y="201591"/>
                      <a:pt x="103340" y="202406"/>
                      <a:pt x="102198" y="202602"/>
                    </a:cubicBezTo>
                    <a:lnTo>
                      <a:pt x="102166" y="202602"/>
                    </a:lnTo>
                    <a:cubicBezTo>
                      <a:pt x="102133" y="202602"/>
                      <a:pt x="102068" y="202569"/>
                      <a:pt x="102002" y="202569"/>
                    </a:cubicBezTo>
                    <a:lnTo>
                      <a:pt x="101937" y="202569"/>
                    </a:lnTo>
                    <a:cubicBezTo>
                      <a:pt x="101872" y="202537"/>
                      <a:pt x="101774" y="202537"/>
                      <a:pt x="101709" y="202504"/>
                    </a:cubicBezTo>
                    <a:lnTo>
                      <a:pt x="101644" y="202504"/>
                    </a:lnTo>
                    <a:cubicBezTo>
                      <a:pt x="101644" y="202504"/>
                      <a:pt x="101644" y="202504"/>
                      <a:pt x="101644" y="202471"/>
                    </a:cubicBezTo>
                    <a:cubicBezTo>
                      <a:pt x="101448" y="201069"/>
                      <a:pt x="101154" y="199797"/>
                      <a:pt x="100796" y="198590"/>
                    </a:cubicBezTo>
                    <a:cubicBezTo>
                      <a:pt x="100730" y="198361"/>
                      <a:pt x="100632" y="198133"/>
                      <a:pt x="100567" y="197937"/>
                    </a:cubicBezTo>
                    <a:cubicBezTo>
                      <a:pt x="100567" y="197905"/>
                      <a:pt x="100535" y="197872"/>
                      <a:pt x="100535" y="197839"/>
                    </a:cubicBezTo>
                    <a:cubicBezTo>
                      <a:pt x="100469" y="197644"/>
                      <a:pt x="100404" y="197448"/>
                      <a:pt x="100306" y="197252"/>
                    </a:cubicBezTo>
                    <a:cubicBezTo>
                      <a:pt x="100306" y="197220"/>
                      <a:pt x="100274" y="197187"/>
                      <a:pt x="100274" y="197154"/>
                    </a:cubicBezTo>
                    <a:cubicBezTo>
                      <a:pt x="100208" y="196959"/>
                      <a:pt x="100111" y="196763"/>
                      <a:pt x="100045" y="196567"/>
                    </a:cubicBezTo>
                    <a:cubicBezTo>
                      <a:pt x="100013" y="196535"/>
                      <a:pt x="100013" y="196502"/>
                      <a:pt x="99980" y="196469"/>
                    </a:cubicBezTo>
                    <a:cubicBezTo>
                      <a:pt x="99915" y="196274"/>
                      <a:pt x="99817" y="196111"/>
                      <a:pt x="99752" y="195915"/>
                    </a:cubicBezTo>
                    <a:lnTo>
                      <a:pt x="99686" y="195817"/>
                    </a:lnTo>
                    <a:cubicBezTo>
                      <a:pt x="99621" y="195654"/>
                      <a:pt x="99523" y="195458"/>
                      <a:pt x="99426" y="195295"/>
                    </a:cubicBezTo>
                    <a:cubicBezTo>
                      <a:pt x="99426" y="195263"/>
                      <a:pt x="99393" y="195230"/>
                      <a:pt x="99393" y="195230"/>
                    </a:cubicBezTo>
                    <a:cubicBezTo>
                      <a:pt x="99295" y="195034"/>
                      <a:pt x="99197" y="194838"/>
                      <a:pt x="99099" y="194675"/>
                    </a:cubicBezTo>
                    <a:cubicBezTo>
                      <a:pt x="98414" y="193501"/>
                      <a:pt x="97697" y="192490"/>
                      <a:pt x="96914" y="191576"/>
                    </a:cubicBezTo>
                    <a:cubicBezTo>
                      <a:pt x="96881" y="191544"/>
                      <a:pt x="96881" y="191544"/>
                      <a:pt x="96881" y="191544"/>
                    </a:cubicBezTo>
                    <a:cubicBezTo>
                      <a:pt x="96751" y="191413"/>
                      <a:pt x="96620" y="191250"/>
                      <a:pt x="96522" y="191120"/>
                    </a:cubicBezTo>
                    <a:cubicBezTo>
                      <a:pt x="96490" y="191120"/>
                      <a:pt x="96457" y="191087"/>
                      <a:pt x="96457" y="191055"/>
                    </a:cubicBezTo>
                    <a:cubicBezTo>
                      <a:pt x="96327" y="190957"/>
                      <a:pt x="96229" y="190826"/>
                      <a:pt x="96098" y="190696"/>
                    </a:cubicBezTo>
                    <a:cubicBezTo>
                      <a:pt x="96066" y="190663"/>
                      <a:pt x="96033" y="190663"/>
                      <a:pt x="96033" y="190630"/>
                    </a:cubicBezTo>
                    <a:cubicBezTo>
                      <a:pt x="95903" y="190500"/>
                      <a:pt x="95805" y="190402"/>
                      <a:pt x="95674" y="190272"/>
                    </a:cubicBezTo>
                    <a:cubicBezTo>
                      <a:pt x="95642" y="190239"/>
                      <a:pt x="95609" y="190239"/>
                      <a:pt x="95609" y="190206"/>
                    </a:cubicBezTo>
                    <a:cubicBezTo>
                      <a:pt x="95479" y="190076"/>
                      <a:pt x="95348" y="189978"/>
                      <a:pt x="95250" y="189880"/>
                    </a:cubicBezTo>
                    <a:cubicBezTo>
                      <a:pt x="95218" y="189848"/>
                      <a:pt x="95185" y="189815"/>
                      <a:pt x="95152" y="189815"/>
                    </a:cubicBezTo>
                    <a:cubicBezTo>
                      <a:pt x="95054" y="189685"/>
                      <a:pt x="94924" y="189587"/>
                      <a:pt x="94793" y="189489"/>
                    </a:cubicBezTo>
                    <a:cubicBezTo>
                      <a:pt x="94793" y="189456"/>
                      <a:pt x="94761" y="189456"/>
                      <a:pt x="94761" y="189424"/>
                    </a:cubicBezTo>
                    <a:cubicBezTo>
                      <a:pt x="93750" y="188608"/>
                      <a:pt x="92738" y="187890"/>
                      <a:pt x="91727" y="187303"/>
                    </a:cubicBezTo>
                    <a:cubicBezTo>
                      <a:pt x="91727" y="187303"/>
                      <a:pt x="91695" y="187303"/>
                      <a:pt x="91695" y="187271"/>
                    </a:cubicBezTo>
                    <a:cubicBezTo>
                      <a:pt x="91564" y="187205"/>
                      <a:pt x="91434" y="187140"/>
                      <a:pt x="91303" y="187075"/>
                    </a:cubicBezTo>
                    <a:cubicBezTo>
                      <a:pt x="91303" y="187042"/>
                      <a:pt x="91271" y="187042"/>
                      <a:pt x="91238" y="187010"/>
                    </a:cubicBezTo>
                    <a:cubicBezTo>
                      <a:pt x="91107" y="186944"/>
                      <a:pt x="91010" y="186879"/>
                      <a:pt x="90879" y="186814"/>
                    </a:cubicBezTo>
                    <a:cubicBezTo>
                      <a:pt x="90846" y="186814"/>
                      <a:pt x="90814" y="186781"/>
                      <a:pt x="90814" y="186781"/>
                    </a:cubicBezTo>
                    <a:cubicBezTo>
                      <a:pt x="90749" y="186749"/>
                      <a:pt x="90683" y="186716"/>
                      <a:pt x="90618" y="186683"/>
                    </a:cubicBezTo>
                    <a:cubicBezTo>
                      <a:pt x="90586" y="186683"/>
                      <a:pt x="90520" y="186651"/>
                      <a:pt x="90488" y="186618"/>
                    </a:cubicBezTo>
                    <a:cubicBezTo>
                      <a:pt x="90455" y="186618"/>
                      <a:pt x="90422" y="186586"/>
                      <a:pt x="90422" y="186586"/>
                    </a:cubicBezTo>
                    <a:cubicBezTo>
                      <a:pt x="90357" y="186553"/>
                      <a:pt x="90325" y="186553"/>
                      <a:pt x="90292" y="186520"/>
                    </a:cubicBezTo>
                    <a:cubicBezTo>
                      <a:pt x="90161" y="186455"/>
                      <a:pt x="89998" y="186390"/>
                      <a:pt x="89868" y="186325"/>
                    </a:cubicBezTo>
                    <a:cubicBezTo>
                      <a:pt x="89803" y="186292"/>
                      <a:pt x="89737" y="186259"/>
                      <a:pt x="89672" y="186227"/>
                    </a:cubicBezTo>
                    <a:cubicBezTo>
                      <a:pt x="89542" y="186162"/>
                      <a:pt x="89411" y="186096"/>
                      <a:pt x="89281" y="186031"/>
                    </a:cubicBezTo>
                    <a:cubicBezTo>
                      <a:pt x="89216" y="186031"/>
                      <a:pt x="89150" y="185998"/>
                      <a:pt x="89085" y="185966"/>
                    </a:cubicBezTo>
                    <a:cubicBezTo>
                      <a:pt x="88955" y="185901"/>
                      <a:pt x="88824" y="185835"/>
                      <a:pt x="88661" y="185803"/>
                    </a:cubicBezTo>
                    <a:cubicBezTo>
                      <a:pt x="88628" y="185770"/>
                      <a:pt x="88563" y="185738"/>
                      <a:pt x="88498" y="185705"/>
                    </a:cubicBezTo>
                    <a:cubicBezTo>
                      <a:pt x="88367" y="185672"/>
                      <a:pt x="88237" y="185607"/>
                      <a:pt x="88074" y="185574"/>
                    </a:cubicBezTo>
                    <a:cubicBezTo>
                      <a:pt x="88009" y="185542"/>
                      <a:pt x="87976" y="185509"/>
                      <a:pt x="87911" y="185477"/>
                    </a:cubicBezTo>
                    <a:cubicBezTo>
                      <a:pt x="87780" y="185444"/>
                      <a:pt x="87650" y="185379"/>
                      <a:pt x="87519" y="185346"/>
                    </a:cubicBezTo>
                    <a:cubicBezTo>
                      <a:pt x="87454" y="185313"/>
                      <a:pt x="87389" y="185313"/>
                      <a:pt x="87324" y="185281"/>
                    </a:cubicBezTo>
                    <a:cubicBezTo>
                      <a:pt x="87193" y="185248"/>
                      <a:pt x="87063" y="185183"/>
                      <a:pt x="86932" y="185150"/>
                    </a:cubicBezTo>
                    <a:cubicBezTo>
                      <a:pt x="86867" y="185118"/>
                      <a:pt x="86802" y="185118"/>
                      <a:pt x="86769" y="185085"/>
                    </a:cubicBezTo>
                    <a:cubicBezTo>
                      <a:pt x="86639" y="185052"/>
                      <a:pt x="86508" y="185020"/>
                      <a:pt x="86378" y="184987"/>
                    </a:cubicBezTo>
                    <a:cubicBezTo>
                      <a:pt x="86312" y="184955"/>
                      <a:pt x="86247" y="184955"/>
                      <a:pt x="86214" y="184922"/>
                    </a:cubicBezTo>
                    <a:cubicBezTo>
                      <a:pt x="86084" y="184889"/>
                      <a:pt x="85954" y="184857"/>
                      <a:pt x="85823" y="184824"/>
                    </a:cubicBezTo>
                    <a:cubicBezTo>
                      <a:pt x="85758" y="184792"/>
                      <a:pt x="85725" y="184792"/>
                      <a:pt x="85660" y="184759"/>
                    </a:cubicBezTo>
                    <a:cubicBezTo>
                      <a:pt x="85529" y="184726"/>
                      <a:pt x="85399" y="184694"/>
                      <a:pt x="85301" y="184661"/>
                    </a:cubicBezTo>
                    <a:cubicBezTo>
                      <a:pt x="85236" y="184661"/>
                      <a:pt x="85203" y="184628"/>
                      <a:pt x="85138" y="184628"/>
                    </a:cubicBezTo>
                    <a:cubicBezTo>
                      <a:pt x="85008" y="184596"/>
                      <a:pt x="84910" y="184563"/>
                      <a:pt x="84779" y="184531"/>
                    </a:cubicBezTo>
                    <a:cubicBezTo>
                      <a:pt x="84714" y="184531"/>
                      <a:pt x="84681" y="184531"/>
                      <a:pt x="84649" y="184498"/>
                    </a:cubicBezTo>
                    <a:cubicBezTo>
                      <a:pt x="84518" y="184465"/>
                      <a:pt x="84388" y="184433"/>
                      <a:pt x="84257" y="184433"/>
                    </a:cubicBezTo>
                    <a:cubicBezTo>
                      <a:pt x="84257" y="184400"/>
                      <a:pt x="84225" y="184400"/>
                      <a:pt x="84192" y="184400"/>
                    </a:cubicBezTo>
                    <a:cubicBezTo>
                      <a:pt x="84062" y="184367"/>
                      <a:pt x="83931" y="184335"/>
                      <a:pt x="83801" y="184302"/>
                    </a:cubicBezTo>
                    <a:lnTo>
                      <a:pt x="83735" y="184302"/>
                    </a:lnTo>
                    <a:cubicBezTo>
                      <a:pt x="83148" y="184172"/>
                      <a:pt x="82594" y="184107"/>
                      <a:pt x="82104" y="184009"/>
                    </a:cubicBezTo>
                    <a:cubicBezTo>
                      <a:pt x="80245" y="179801"/>
                      <a:pt x="74765" y="169591"/>
                      <a:pt x="63250" y="164502"/>
                    </a:cubicBezTo>
                    <a:cubicBezTo>
                      <a:pt x="60510" y="157554"/>
                      <a:pt x="58422" y="149758"/>
                      <a:pt x="56987" y="141309"/>
                    </a:cubicBezTo>
                    <a:cubicBezTo>
                      <a:pt x="56754" y="139822"/>
                      <a:pt x="55477" y="138751"/>
                      <a:pt x="53997" y="138751"/>
                    </a:cubicBezTo>
                    <a:cubicBezTo>
                      <a:pt x="53822" y="138751"/>
                      <a:pt x="53644" y="138766"/>
                      <a:pt x="53464" y="138798"/>
                    </a:cubicBezTo>
                    <a:cubicBezTo>
                      <a:pt x="51801" y="139091"/>
                      <a:pt x="50691" y="140657"/>
                      <a:pt x="50952" y="142320"/>
                    </a:cubicBezTo>
                    <a:cubicBezTo>
                      <a:pt x="52159" y="149432"/>
                      <a:pt x="53823" y="156086"/>
                      <a:pt x="55911" y="162219"/>
                    </a:cubicBezTo>
                    <a:cubicBezTo>
                      <a:pt x="53627" y="161795"/>
                      <a:pt x="51279" y="161566"/>
                      <a:pt x="48832" y="161566"/>
                    </a:cubicBezTo>
                    <a:cubicBezTo>
                      <a:pt x="43548" y="161566"/>
                      <a:pt x="38753" y="162545"/>
                      <a:pt x="34610" y="164502"/>
                    </a:cubicBezTo>
                    <a:cubicBezTo>
                      <a:pt x="33077" y="165220"/>
                      <a:pt x="32392" y="167014"/>
                      <a:pt x="33109" y="168547"/>
                    </a:cubicBezTo>
                    <a:cubicBezTo>
                      <a:pt x="33633" y="169666"/>
                      <a:pt x="34747" y="170333"/>
                      <a:pt x="35907" y="170333"/>
                    </a:cubicBezTo>
                    <a:cubicBezTo>
                      <a:pt x="36337" y="170333"/>
                      <a:pt x="36772" y="170241"/>
                      <a:pt x="37187" y="170047"/>
                    </a:cubicBezTo>
                    <a:cubicBezTo>
                      <a:pt x="40514" y="168482"/>
                      <a:pt x="44428" y="167699"/>
                      <a:pt x="48832" y="167699"/>
                    </a:cubicBezTo>
                    <a:cubicBezTo>
                      <a:pt x="52681" y="167699"/>
                      <a:pt x="56269" y="168319"/>
                      <a:pt x="59564" y="169591"/>
                    </a:cubicBezTo>
                    <a:cubicBezTo>
                      <a:pt x="59629" y="169623"/>
                      <a:pt x="59695" y="169656"/>
                      <a:pt x="59760" y="169689"/>
                    </a:cubicBezTo>
                    <a:cubicBezTo>
                      <a:pt x="72449" y="174679"/>
                      <a:pt x="77016" y="187727"/>
                      <a:pt x="77048" y="187858"/>
                    </a:cubicBezTo>
                    <a:cubicBezTo>
                      <a:pt x="77440" y="189032"/>
                      <a:pt x="78516" y="189848"/>
                      <a:pt x="79723" y="189945"/>
                    </a:cubicBezTo>
                    <a:lnTo>
                      <a:pt x="79854" y="189945"/>
                    </a:lnTo>
                    <a:cubicBezTo>
                      <a:pt x="79854" y="189945"/>
                      <a:pt x="80049" y="189945"/>
                      <a:pt x="80376" y="189978"/>
                    </a:cubicBezTo>
                    <a:lnTo>
                      <a:pt x="80441" y="189978"/>
                    </a:lnTo>
                    <a:cubicBezTo>
                      <a:pt x="80506" y="190011"/>
                      <a:pt x="80571" y="190011"/>
                      <a:pt x="80669" y="190011"/>
                    </a:cubicBezTo>
                    <a:cubicBezTo>
                      <a:pt x="80702" y="190011"/>
                      <a:pt x="80767" y="190011"/>
                      <a:pt x="80800" y="190043"/>
                    </a:cubicBezTo>
                    <a:lnTo>
                      <a:pt x="80963" y="190043"/>
                    </a:lnTo>
                    <a:cubicBezTo>
                      <a:pt x="81061" y="190043"/>
                      <a:pt x="81158" y="190076"/>
                      <a:pt x="81224" y="190076"/>
                    </a:cubicBezTo>
                    <a:cubicBezTo>
                      <a:pt x="81289" y="190076"/>
                      <a:pt x="81321" y="190109"/>
                      <a:pt x="81387" y="190109"/>
                    </a:cubicBezTo>
                    <a:cubicBezTo>
                      <a:pt x="81485" y="190109"/>
                      <a:pt x="81615" y="190141"/>
                      <a:pt x="81713" y="190174"/>
                    </a:cubicBezTo>
                    <a:lnTo>
                      <a:pt x="81843" y="190174"/>
                    </a:lnTo>
                    <a:cubicBezTo>
                      <a:pt x="81974" y="190206"/>
                      <a:pt x="82104" y="190239"/>
                      <a:pt x="82267" y="190239"/>
                    </a:cubicBezTo>
                    <a:cubicBezTo>
                      <a:pt x="82300" y="190272"/>
                      <a:pt x="82333" y="190272"/>
                      <a:pt x="82365" y="190272"/>
                    </a:cubicBezTo>
                    <a:cubicBezTo>
                      <a:pt x="82528" y="190304"/>
                      <a:pt x="82659" y="190337"/>
                      <a:pt x="82822" y="190370"/>
                    </a:cubicBezTo>
                    <a:cubicBezTo>
                      <a:pt x="82855" y="190370"/>
                      <a:pt x="82887" y="190370"/>
                      <a:pt x="82920" y="190402"/>
                    </a:cubicBezTo>
                    <a:cubicBezTo>
                      <a:pt x="83116" y="190435"/>
                      <a:pt x="83279" y="190467"/>
                      <a:pt x="83442" y="190500"/>
                    </a:cubicBezTo>
                    <a:cubicBezTo>
                      <a:pt x="83474" y="190533"/>
                      <a:pt x="83507" y="190533"/>
                      <a:pt x="83540" y="190533"/>
                    </a:cubicBezTo>
                    <a:cubicBezTo>
                      <a:pt x="83735" y="190565"/>
                      <a:pt x="83898" y="190630"/>
                      <a:pt x="84094" y="190696"/>
                    </a:cubicBezTo>
                    <a:lnTo>
                      <a:pt x="84159" y="190696"/>
                    </a:lnTo>
                    <a:cubicBezTo>
                      <a:pt x="84388" y="190761"/>
                      <a:pt x="84583" y="190826"/>
                      <a:pt x="84779" y="190891"/>
                    </a:cubicBezTo>
                    <a:lnTo>
                      <a:pt x="84844" y="190891"/>
                    </a:lnTo>
                    <a:cubicBezTo>
                      <a:pt x="85040" y="190957"/>
                      <a:pt x="85268" y="191055"/>
                      <a:pt x="85497" y="191120"/>
                    </a:cubicBezTo>
                    <a:lnTo>
                      <a:pt x="85529" y="191120"/>
                    </a:lnTo>
                    <a:cubicBezTo>
                      <a:pt x="85758" y="191218"/>
                      <a:pt x="85986" y="191316"/>
                      <a:pt x="86214" y="191381"/>
                    </a:cubicBezTo>
                    <a:cubicBezTo>
                      <a:pt x="86214" y="191381"/>
                      <a:pt x="86214" y="191381"/>
                      <a:pt x="86214" y="191413"/>
                    </a:cubicBezTo>
                    <a:cubicBezTo>
                      <a:pt x="86704" y="191576"/>
                      <a:pt x="87160" y="191805"/>
                      <a:pt x="87650" y="192033"/>
                    </a:cubicBezTo>
                    <a:cubicBezTo>
                      <a:pt x="87911" y="192164"/>
                      <a:pt x="88172" y="192327"/>
                      <a:pt x="88433" y="192457"/>
                    </a:cubicBezTo>
                    <a:cubicBezTo>
                      <a:pt x="88498" y="192490"/>
                      <a:pt x="88563" y="192555"/>
                      <a:pt x="88628" y="192588"/>
                    </a:cubicBezTo>
                    <a:cubicBezTo>
                      <a:pt x="89183" y="192914"/>
                      <a:pt x="89737" y="193273"/>
                      <a:pt x="90227" y="193664"/>
                    </a:cubicBezTo>
                    <a:cubicBezTo>
                      <a:pt x="90259" y="193697"/>
                      <a:pt x="90292" y="193729"/>
                      <a:pt x="90357" y="193762"/>
                    </a:cubicBezTo>
                    <a:cubicBezTo>
                      <a:pt x="90553" y="193925"/>
                      <a:pt x="90749" y="194088"/>
                      <a:pt x="90944" y="194251"/>
                    </a:cubicBezTo>
                    <a:cubicBezTo>
                      <a:pt x="91010" y="194284"/>
                      <a:pt x="91042" y="194349"/>
                      <a:pt x="91107" y="194414"/>
                    </a:cubicBezTo>
                    <a:cubicBezTo>
                      <a:pt x="91271" y="194545"/>
                      <a:pt x="91434" y="194708"/>
                      <a:pt x="91597" y="194871"/>
                    </a:cubicBezTo>
                    <a:cubicBezTo>
                      <a:pt x="91662" y="194936"/>
                      <a:pt x="91727" y="195002"/>
                      <a:pt x="91792" y="195067"/>
                    </a:cubicBezTo>
                    <a:cubicBezTo>
                      <a:pt x="91956" y="195230"/>
                      <a:pt x="92086" y="195393"/>
                      <a:pt x="92249" y="195556"/>
                    </a:cubicBezTo>
                    <a:cubicBezTo>
                      <a:pt x="92282" y="195621"/>
                      <a:pt x="92347" y="195687"/>
                      <a:pt x="92380" y="195752"/>
                    </a:cubicBezTo>
                    <a:cubicBezTo>
                      <a:pt x="92575" y="195948"/>
                      <a:pt x="92738" y="196176"/>
                      <a:pt x="92934" y="196404"/>
                    </a:cubicBezTo>
                    <a:cubicBezTo>
                      <a:pt x="92934" y="196437"/>
                      <a:pt x="92934" y="196437"/>
                      <a:pt x="92934" y="196437"/>
                    </a:cubicBezTo>
                    <a:cubicBezTo>
                      <a:pt x="93130" y="196698"/>
                      <a:pt x="93293" y="196959"/>
                      <a:pt x="93456" y="197220"/>
                    </a:cubicBezTo>
                    <a:cubicBezTo>
                      <a:pt x="93489" y="197252"/>
                      <a:pt x="93521" y="197318"/>
                      <a:pt x="93554" y="197350"/>
                    </a:cubicBezTo>
                    <a:cubicBezTo>
                      <a:pt x="93684" y="197579"/>
                      <a:pt x="93782" y="197774"/>
                      <a:pt x="93913" y="198003"/>
                    </a:cubicBezTo>
                    <a:cubicBezTo>
                      <a:pt x="93945" y="198068"/>
                      <a:pt x="94011" y="198166"/>
                      <a:pt x="94043" y="198231"/>
                    </a:cubicBezTo>
                    <a:cubicBezTo>
                      <a:pt x="94141" y="198427"/>
                      <a:pt x="94239" y="198622"/>
                      <a:pt x="94304" y="198818"/>
                    </a:cubicBezTo>
                    <a:cubicBezTo>
                      <a:pt x="94369" y="198916"/>
                      <a:pt x="94402" y="199014"/>
                      <a:pt x="94435" y="199112"/>
                    </a:cubicBezTo>
                    <a:cubicBezTo>
                      <a:pt x="94533" y="199307"/>
                      <a:pt x="94598" y="199503"/>
                      <a:pt x="94696" y="199699"/>
                    </a:cubicBezTo>
                    <a:cubicBezTo>
                      <a:pt x="94728" y="199797"/>
                      <a:pt x="94761" y="199895"/>
                      <a:pt x="94793" y="199960"/>
                    </a:cubicBezTo>
                    <a:cubicBezTo>
                      <a:pt x="94859" y="200221"/>
                      <a:pt x="94957" y="200482"/>
                      <a:pt x="95022" y="200743"/>
                    </a:cubicBezTo>
                    <a:cubicBezTo>
                      <a:pt x="95054" y="200775"/>
                      <a:pt x="95054" y="200841"/>
                      <a:pt x="95087" y="200873"/>
                    </a:cubicBezTo>
                    <a:cubicBezTo>
                      <a:pt x="95152" y="201199"/>
                      <a:pt x="95250" y="201526"/>
                      <a:pt x="95315" y="201852"/>
                    </a:cubicBezTo>
                    <a:cubicBezTo>
                      <a:pt x="95315" y="201884"/>
                      <a:pt x="95348" y="201917"/>
                      <a:pt x="95348" y="201982"/>
                    </a:cubicBezTo>
                    <a:cubicBezTo>
                      <a:pt x="95381" y="202211"/>
                      <a:pt x="95446" y="202406"/>
                      <a:pt x="95479" y="202635"/>
                    </a:cubicBezTo>
                    <a:lnTo>
                      <a:pt x="6655" y="202635"/>
                    </a:lnTo>
                    <a:cubicBezTo>
                      <a:pt x="7013" y="199829"/>
                      <a:pt x="8090" y="195621"/>
                      <a:pt x="11026" y="192555"/>
                    </a:cubicBezTo>
                    <a:cubicBezTo>
                      <a:pt x="13635" y="189880"/>
                      <a:pt x="17321" y="188510"/>
                      <a:pt x="22051" y="188510"/>
                    </a:cubicBezTo>
                    <a:cubicBezTo>
                      <a:pt x="23552" y="188510"/>
                      <a:pt x="24824" y="187401"/>
                      <a:pt x="25052" y="185901"/>
                    </a:cubicBezTo>
                    <a:cubicBezTo>
                      <a:pt x="25085" y="185868"/>
                      <a:pt x="25770" y="181562"/>
                      <a:pt x="28771" y="177224"/>
                    </a:cubicBezTo>
                    <a:cubicBezTo>
                      <a:pt x="29717" y="175821"/>
                      <a:pt x="29358" y="173896"/>
                      <a:pt x="27988" y="172951"/>
                    </a:cubicBezTo>
                    <a:cubicBezTo>
                      <a:pt x="27457" y="172592"/>
                      <a:pt x="26856" y="172421"/>
                      <a:pt x="26260" y="172421"/>
                    </a:cubicBezTo>
                    <a:cubicBezTo>
                      <a:pt x="25284" y="172421"/>
                      <a:pt x="24323" y="172882"/>
                      <a:pt x="23715" y="173733"/>
                    </a:cubicBezTo>
                    <a:cubicBezTo>
                      <a:pt x="21431" y="177061"/>
                      <a:pt x="20224" y="180323"/>
                      <a:pt x="19605" y="182476"/>
                    </a:cubicBezTo>
                    <a:cubicBezTo>
                      <a:pt x="14288" y="182932"/>
                      <a:pt x="9917" y="184889"/>
                      <a:pt x="6622" y="188314"/>
                    </a:cubicBezTo>
                    <a:cubicBezTo>
                      <a:pt x="0" y="195165"/>
                      <a:pt x="294" y="205375"/>
                      <a:pt x="326" y="205799"/>
                    </a:cubicBezTo>
                    <a:cubicBezTo>
                      <a:pt x="359" y="207462"/>
                      <a:pt x="1729" y="208767"/>
                      <a:pt x="3360" y="208767"/>
                    </a:cubicBezTo>
                    <a:lnTo>
                      <a:pt x="199601" y="208767"/>
                    </a:lnTo>
                    <a:cubicBezTo>
                      <a:pt x="201232" y="208767"/>
                      <a:pt x="202602" y="207462"/>
                      <a:pt x="202635" y="205799"/>
                    </a:cubicBezTo>
                    <a:cubicBezTo>
                      <a:pt x="202667" y="205375"/>
                      <a:pt x="202961" y="194643"/>
                      <a:pt x="196013" y="187466"/>
                    </a:cubicBezTo>
                    <a:cubicBezTo>
                      <a:pt x="192555" y="183846"/>
                      <a:pt x="187956" y="181823"/>
                      <a:pt x="182345" y="181366"/>
                    </a:cubicBezTo>
                    <a:cubicBezTo>
                      <a:pt x="181595" y="178789"/>
                      <a:pt x="180029" y="174647"/>
                      <a:pt x="176898" y="170602"/>
                    </a:cubicBezTo>
                    <a:cubicBezTo>
                      <a:pt x="176294" y="169828"/>
                      <a:pt x="175396" y="169426"/>
                      <a:pt x="174487" y="169426"/>
                    </a:cubicBezTo>
                    <a:cubicBezTo>
                      <a:pt x="173824" y="169426"/>
                      <a:pt x="173156" y="169640"/>
                      <a:pt x="172592" y="170080"/>
                    </a:cubicBezTo>
                    <a:cubicBezTo>
                      <a:pt x="171287" y="171124"/>
                      <a:pt x="171026" y="173048"/>
                      <a:pt x="172070" y="174386"/>
                    </a:cubicBezTo>
                    <a:cubicBezTo>
                      <a:pt x="175984" y="179377"/>
                      <a:pt x="176865" y="184726"/>
                      <a:pt x="176865" y="184759"/>
                    </a:cubicBezTo>
                    <a:cubicBezTo>
                      <a:pt x="177093" y="186259"/>
                      <a:pt x="178366" y="187369"/>
                      <a:pt x="179899" y="187369"/>
                    </a:cubicBezTo>
                    <a:cubicBezTo>
                      <a:pt x="184890" y="187369"/>
                      <a:pt x="188837" y="188836"/>
                      <a:pt x="191609" y="191674"/>
                    </a:cubicBezTo>
                    <a:cubicBezTo>
                      <a:pt x="194839" y="195034"/>
                      <a:pt x="195948" y="199666"/>
                      <a:pt x="196339" y="202635"/>
                    </a:cubicBezTo>
                    <a:lnTo>
                      <a:pt x="118443" y="202635"/>
                    </a:lnTo>
                    <a:cubicBezTo>
                      <a:pt x="121966" y="200514"/>
                      <a:pt x="125815" y="197676"/>
                      <a:pt x="129664" y="193860"/>
                    </a:cubicBezTo>
                    <a:cubicBezTo>
                      <a:pt x="136221" y="187369"/>
                      <a:pt x="141603" y="179181"/>
                      <a:pt x="145746" y="169493"/>
                    </a:cubicBezTo>
                    <a:cubicBezTo>
                      <a:pt x="145778" y="169428"/>
                      <a:pt x="145811" y="169330"/>
                      <a:pt x="145844" y="169264"/>
                    </a:cubicBezTo>
                    <a:cubicBezTo>
                      <a:pt x="146039" y="168808"/>
                      <a:pt x="146235" y="168351"/>
                      <a:pt x="146398" y="167894"/>
                    </a:cubicBezTo>
                    <a:cubicBezTo>
                      <a:pt x="146496" y="167666"/>
                      <a:pt x="146594" y="167438"/>
                      <a:pt x="146692" y="167209"/>
                    </a:cubicBezTo>
                    <a:cubicBezTo>
                      <a:pt x="146855" y="166818"/>
                      <a:pt x="147018" y="166427"/>
                      <a:pt x="147148" y="166002"/>
                    </a:cubicBezTo>
                    <a:cubicBezTo>
                      <a:pt x="147214" y="165905"/>
                      <a:pt x="147246" y="165774"/>
                      <a:pt x="147279" y="165676"/>
                    </a:cubicBezTo>
                    <a:cubicBezTo>
                      <a:pt x="148682" y="165481"/>
                      <a:pt x="150117" y="165415"/>
                      <a:pt x="151585" y="165415"/>
                    </a:cubicBezTo>
                    <a:cubicBezTo>
                      <a:pt x="155597" y="165415"/>
                      <a:pt x="159218" y="166002"/>
                      <a:pt x="162382" y="167242"/>
                    </a:cubicBezTo>
                    <a:cubicBezTo>
                      <a:pt x="162742" y="167374"/>
                      <a:pt x="163110" y="167437"/>
                      <a:pt x="163471" y="167437"/>
                    </a:cubicBezTo>
                    <a:cubicBezTo>
                      <a:pt x="164716" y="167437"/>
                      <a:pt x="165881" y="166694"/>
                      <a:pt x="166361" y="165481"/>
                    </a:cubicBezTo>
                    <a:cubicBezTo>
                      <a:pt x="166949" y="163882"/>
                      <a:pt x="166166" y="162121"/>
                      <a:pt x="164567" y="161501"/>
                    </a:cubicBezTo>
                    <a:cubicBezTo>
                      <a:pt x="160718" y="160033"/>
                      <a:pt x="156347" y="159283"/>
                      <a:pt x="151585" y="159283"/>
                    </a:cubicBezTo>
                    <a:cubicBezTo>
                      <a:pt x="150867" y="159283"/>
                      <a:pt x="150149" y="159315"/>
                      <a:pt x="149464" y="159348"/>
                    </a:cubicBezTo>
                    <a:cubicBezTo>
                      <a:pt x="153705" y="145615"/>
                      <a:pt x="155858" y="129403"/>
                      <a:pt x="155858" y="111103"/>
                    </a:cubicBezTo>
                    <a:cubicBezTo>
                      <a:pt x="155858" y="109407"/>
                      <a:pt x="154488" y="108037"/>
                      <a:pt x="152792" y="108037"/>
                    </a:cubicBezTo>
                    <a:lnTo>
                      <a:pt x="119356" y="108037"/>
                    </a:lnTo>
                    <a:cubicBezTo>
                      <a:pt x="119356" y="107874"/>
                      <a:pt x="119356" y="107743"/>
                      <a:pt x="119356" y="107580"/>
                    </a:cubicBezTo>
                    <a:lnTo>
                      <a:pt x="119356" y="101741"/>
                    </a:lnTo>
                    <a:cubicBezTo>
                      <a:pt x="119356" y="100045"/>
                      <a:pt x="117986" y="98675"/>
                      <a:pt x="116290" y="98675"/>
                    </a:cubicBezTo>
                    <a:lnTo>
                      <a:pt x="115638" y="98675"/>
                    </a:lnTo>
                    <a:lnTo>
                      <a:pt x="115638" y="13439"/>
                    </a:lnTo>
                    <a:cubicBezTo>
                      <a:pt x="115638" y="6035"/>
                      <a:pt x="109636" y="0"/>
                      <a:pt x="102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cxnSp>
        <p:nvCxnSpPr>
          <p:cNvPr id="1055" name="Google Shape;1055;p55"/>
          <p:cNvCxnSpPr>
            <a:stCxn id="1032" idx="2"/>
          </p:cNvCxnSpPr>
          <p:nvPr/>
        </p:nvCxnSpPr>
        <p:spPr>
          <a:xfrm>
            <a:off x="4530250" y="2209100"/>
            <a:ext cx="0" cy="751500"/>
          </a:xfrm>
          <a:prstGeom prst="straightConnector1">
            <a:avLst/>
          </a:prstGeom>
          <a:noFill/>
          <a:ln w="28575" cap="flat" cmpd="sng">
            <a:solidFill>
              <a:schemeClr val="lt1"/>
            </a:solidFill>
            <a:prstDash val="dash"/>
            <a:round/>
            <a:headEnd type="none" w="med" len="med"/>
            <a:tailEnd type="none" w="med" len="med"/>
          </a:ln>
        </p:spPr>
      </p:cxnSp>
      <p:cxnSp>
        <p:nvCxnSpPr>
          <p:cNvPr id="1056" name="Google Shape;1056;p55"/>
          <p:cNvCxnSpPr>
            <a:stCxn id="1032" idx="3"/>
          </p:cNvCxnSpPr>
          <p:nvPr/>
        </p:nvCxnSpPr>
        <p:spPr>
          <a:xfrm>
            <a:off x="5253850" y="1957250"/>
            <a:ext cx="2059200" cy="983400"/>
          </a:xfrm>
          <a:prstGeom prst="curvedConnector3">
            <a:avLst>
              <a:gd name="adj1" fmla="val 50000"/>
            </a:avLst>
          </a:prstGeom>
          <a:noFill/>
          <a:ln w="28575" cap="flat" cmpd="sng">
            <a:solidFill>
              <a:schemeClr val="lt1"/>
            </a:solidFill>
            <a:prstDash val="dash"/>
            <a:round/>
            <a:headEnd type="none" w="med" len="med"/>
            <a:tailEnd type="none" w="med" len="med"/>
          </a:ln>
        </p:spPr>
      </p:cxnSp>
      <p:cxnSp>
        <p:nvCxnSpPr>
          <p:cNvPr id="1057" name="Google Shape;1057;p55"/>
          <p:cNvCxnSpPr>
            <a:stCxn id="1032" idx="1"/>
          </p:cNvCxnSpPr>
          <p:nvPr/>
        </p:nvCxnSpPr>
        <p:spPr>
          <a:xfrm flipH="1">
            <a:off x="1824850" y="1957250"/>
            <a:ext cx="1981800" cy="983400"/>
          </a:xfrm>
          <a:prstGeom prst="curvedConnector3">
            <a:avLst>
              <a:gd name="adj1" fmla="val 50000"/>
            </a:avLst>
          </a:prstGeom>
          <a:noFill/>
          <a:ln w="28575" cap="flat" cmpd="sng">
            <a:solidFill>
              <a:schemeClr val="lt1"/>
            </a:solidFill>
            <a:prstDash val="dash"/>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56"/>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dirty="0"/>
          </a:p>
        </p:txBody>
      </p:sp>
      <p:graphicFrame>
        <p:nvGraphicFramePr>
          <p:cNvPr id="1063" name="Google Shape;1063;p56"/>
          <p:cNvGraphicFramePr/>
          <p:nvPr/>
        </p:nvGraphicFramePr>
        <p:xfrm>
          <a:off x="1157538" y="1885950"/>
          <a:ext cx="3000000" cy="3000000"/>
        </p:xfrm>
        <a:graphic>
          <a:graphicData uri="http://schemas.openxmlformats.org/drawingml/2006/table">
            <a:tbl>
              <a:tblPr>
                <a:noFill/>
                <a:tableStyleId>{F1FF8D14-7532-4286-868B-D788ACA42A01}</a:tableStyleId>
              </a:tblPr>
              <a:tblGrid>
                <a:gridCol w="1399675">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a:txBody>
                    <a:bodyPr/>
                    <a:lstStyle/>
                    <a:p>
                      <a:pPr marL="0" lvl="0" indent="0" algn="r" rtl="0">
                        <a:spcBef>
                          <a:spcPts val="0"/>
                        </a:spcBef>
                        <a:spcAft>
                          <a:spcPts val="0"/>
                        </a:spcAft>
                        <a:buNone/>
                      </a:pP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Deadline 01</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Deadline 02</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2"/>
                          </a:solidFill>
                          <a:latin typeface="Lobster"/>
                          <a:ea typeface="Lobster"/>
                          <a:cs typeface="Lobster"/>
                          <a:sym typeface="Lobster"/>
                        </a:rPr>
                        <a:t>Deadline 3</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lvl="0" indent="0" algn="r" rtl="0">
                        <a:spcBef>
                          <a:spcPts val="0"/>
                        </a:spcBef>
                        <a:spcAft>
                          <a:spcPts val="0"/>
                        </a:spcAft>
                        <a:buNone/>
                      </a:pPr>
                      <a:r>
                        <a:rPr lang="en" sz="2400">
                          <a:solidFill>
                            <a:schemeClr val="lt2"/>
                          </a:solidFill>
                          <a:latin typeface="Lobster"/>
                          <a:ea typeface="Lobster"/>
                          <a:cs typeface="Lobster"/>
                          <a:sym typeface="Lobster"/>
                        </a:rPr>
                        <a:t>Mars</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Feb/2020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Jul/2020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r" rtl="0">
                        <a:spcBef>
                          <a:spcPts val="0"/>
                        </a:spcBef>
                        <a:spcAft>
                          <a:spcPts val="0"/>
                        </a:spcAft>
                        <a:buNone/>
                      </a:pPr>
                      <a:r>
                        <a:rPr lang="en" sz="2400">
                          <a:solidFill>
                            <a:schemeClr val="lt2"/>
                          </a:solidFill>
                          <a:latin typeface="Lobster"/>
                          <a:ea typeface="Lobster"/>
                          <a:cs typeface="Lobster"/>
                          <a:sym typeface="Lobster"/>
                        </a:rPr>
                        <a:t>Mercury</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Jul/2020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r" rtl="0">
                        <a:spcBef>
                          <a:spcPts val="0"/>
                        </a:spcBef>
                        <a:spcAft>
                          <a:spcPts val="0"/>
                        </a:spcAft>
                        <a:buNone/>
                      </a:pPr>
                      <a:r>
                        <a:rPr lang="en" sz="2400">
                          <a:solidFill>
                            <a:schemeClr val="lt2"/>
                          </a:solidFill>
                          <a:latin typeface="Lobster"/>
                          <a:ea typeface="Lobster"/>
                          <a:cs typeface="Lobster"/>
                          <a:sym typeface="Lobster"/>
                        </a:rPr>
                        <a:t>Venus</a:t>
                      </a:r>
                      <a:endParaRPr sz="2400" dirty="0">
                        <a:solidFill>
                          <a:schemeClr val="lt2"/>
                        </a:solidFill>
                        <a:latin typeface="Lobster"/>
                        <a:ea typeface="Lobster"/>
                        <a:cs typeface="Lobster"/>
                        <a:sym typeface="Lobster"/>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Mar/2020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May/2020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Comfortaa"/>
                          <a:ea typeface="Comfortaa"/>
                          <a:cs typeface="Comfortaa"/>
                          <a:sym typeface="Comfortaa"/>
                        </a:rPr>
                        <a:t>Jul/2020</a:t>
                      </a:r>
                      <a:endParaRPr sz="1600" dirty="0">
                        <a:solidFill>
                          <a:schemeClr val="dk1"/>
                        </a:solidFill>
                        <a:latin typeface="Comfortaa"/>
                        <a:ea typeface="Comfortaa"/>
                        <a:cs typeface="Comfortaa"/>
                        <a:sym typeface="Comfortaa"/>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064" name="Google Shape;1064;p56"/>
          <p:cNvSpPr txBox="1"/>
          <p:nvPr/>
        </p:nvSpPr>
        <p:spPr>
          <a:xfrm>
            <a:off x="1490700" y="4201975"/>
            <a:ext cx="6162600" cy="40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Comfortaa"/>
                <a:ea typeface="Comfortaa"/>
                <a:cs typeface="Comfortaa"/>
                <a:sym typeface="Comfortaa"/>
              </a:rPr>
              <a:t>Despite being red, Mars is a cold place</a:t>
            </a:r>
            <a:endParaRPr dirty="0">
              <a:solidFill>
                <a:schemeClr val="dk1"/>
              </a:solidFill>
              <a:latin typeface="Comfortaa"/>
              <a:ea typeface="Comfortaa"/>
              <a:cs typeface="Comfortaa"/>
              <a:sym typeface="Comforta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68"/>
        <p:cNvGrpSpPr/>
        <p:nvPr/>
      </p:nvGrpSpPr>
      <p:grpSpPr>
        <a:xfrm>
          <a:off x="0" y="0"/>
          <a:ext cx="0" cy="0"/>
          <a:chOff x="0" y="0"/>
          <a:chExt cx="0" cy="0"/>
        </a:xfrm>
      </p:grpSpPr>
      <p:sp>
        <p:nvSpPr>
          <p:cNvPr id="1069" name="Google Shape;1069;p57"/>
          <p:cNvSpPr/>
          <p:nvPr/>
        </p:nvSpPr>
        <p:spPr>
          <a:xfrm>
            <a:off x="553600" y="373975"/>
            <a:ext cx="3566700" cy="4402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070" name="Google Shape;1070;p57"/>
          <p:cNvPicPr preferRelativeResize="0"/>
          <p:nvPr/>
        </p:nvPicPr>
        <p:blipFill rotWithShape="1">
          <a:blip r:embed="rId3">
            <a:alphaModFix/>
          </a:blip>
          <a:srcRect t="8988" r="3670" b="5329"/>
          <a:stretch/>
        </p:blipFill>
        <p:spPr>
          <a:xfrm>
            <a:off x="729882" y="558725"/>
            <a:ext cx="3214037" cy="4033303"/>
          </a:xfrm>
          <a:prstGeom prst="rect">
            <a:avLst/>
          </a:prstGeom>
          <a:noFill/>
          <a:ln w="28575" cap="flat" cmpd="sng">
            <a:solidFill>
              <a:schemeClr val="dk2"/>
            </a:solidFill>
            <a:prstDash val="solid"/>
            <a:round/>
            <a:headEnd type="none" w="sm" len="sm"/>
            <a:tailEnd type="none" w="sm" len="sm"/>
          </a:ln>
        </p:spPr>
      </p:pic>
      <p:sp>
        <p:nvSpPr>
          <p:cNvPr id="1071" name="Google Shape;1071;p57"/>
          <p:cNvSpPr txBox="1">
            <a:spLocks noGrp="1"/>
          </p:cNvSpPr>
          <p:nvPr>
            <p:ph type="subTitle" idx="1"/>
          </p:nvPr>
        </p:nvSpPr>
        <p:spPr>
          <a:xfrm>
            <a:off x="4709500" y="1827550"/>
            <a:ext cx="3352800" cy="241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could help to make the assignments clear? Lists like this one:</a:t>
            </a:r>
            <a:endParaRPr dirty="0"/>
          </a:p>
          <a:p>
            <a:pPr marL="0" lvl="0" indent="0" algn="l" rtl="0">
              <a:spcBef>
                <a:spcPts val="0"/>
              </a:spcBef>
              <a:spcAft>
                <a:spcPts val="0"/>
              </a:spcAft>
              <a:buNone/>
            </a:pPr>
            <a:endParaRPr dirty="0"/>
          </a:p>
          <a:p>
            <a:pPr marL="457200" lvl="0" indent="-330200" algn="l" rtl="0">
              <a:spcBef>
                <a:spcPts val="0"/>
              </a:spcBef>
              <a:spcAft>
                <a:spcPts val="0"/>
              </a:spcAft>
              <a:buSzPts val="1600"/>
              <a:buChar char="●"/>
            </a:pPr>
            <a:r>
              <a:rPr lang="en"/>
              <a:t>They’re simple</a:t>
            </a:r>
            <a:endParaRPr dirty="0"/>
          </a:p>
          <a:p>
            <a:pPr marL="457200" lvl="0" indent="-330200" algn="l" rtl="0">
              <a:spcBef>
                <a:spcPts val="0"/>
              </a:spcBef>
              <a:spcAft>
                <a:spcPts val="0"/>
              </a:spcAft>
              <a:buSzPts val="1600"/>
              <a:buChar char="●"/>
            </a:pPr>
            <a:r>
              <a:rPr lang="en"/>
              <a:t>You can organize your ideas clearly</a:t>
            </a:r>
            <a:endParaRPr dirty="0"/>
          </a:p>
          <a:p>
            <a:pPr marL="457200" lvl="0" indent="-330200" algn="l" rtl="0">
              <a:spcBef>
                <a:spcPts val="0"/>
              </a:spcBef>
              <a:spcAft>
                <a:spcPts val="0"/>
              </a:spcAft>
              <a:buSzPts val="1600"/>
              <a:buChar char="●"/>
            </a:pPr>
            <a:r>
              <a:rPr lang="en"/>
              <a:t>You’ll never forget to buy milk!</a:t>
            </a:r>
            <a:endParaRPr dirty="0"/>
          </a:p>
        </p:txBody>
      </p:sp>
      <p:sp>
        <p:nvSpPr>
          <p:cNvPr id="1072" name="Google Shape;1072;p57"/>
          <p:cNvSpPr txBox="1">
            <a:spLocks noGrp="1"/>
          </p:cNvSpPr>
          <p:nvPr>
            <p:ph type="title"/>
          </p:nvPr>
        </p:nvSpPr>
        <p:spPr>
          <a:xfrm>
            <a:off x="4341150" y="914395"/>
            <a:ext cx="4089600" cy="5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Assignments</a:t>
            </a:r>
            <a:endParaRPr dirty="0"/>
          </a:p>
        </p:txBody>
      </p:sp>
      <p:grpSp>
        <p:nvGrpSpPr>
          <p:cNvPr id="1073" name="Google Shape;1073;p57"/>
          <p:cNvGrpSpPr/>
          <p:nvPr/>
        </p:nvGrpSpPr>
        <p:grpSpPr>
          <a:xfrm>
            <a:off x="4801024" y="1554185"/>
            <a:ext cx="3169857" cy="169717"/>
            <a:chOff x="729050" y="223975"/>
            <a:chExt cx="6133625" cy="328400"/>
          </a:xfrm>
        </p:grpSpPr>
        <p:sp>
          <p:nvSpPr>
            <p:cNvPr id="1074" name="Google Shape;1074;p57"/>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 name="Google Shape;1075;p57"/>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 name="Google Shape;1076;p57"/>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57"/>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57"/>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57"/>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 name="Google Shape;1080;p57"/>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 name="Google Shape;1081;p57"/>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 name="Google Shape;1082;p57"/>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6"/>
        <p:cNvGrpSpPr/>
        <p:nvPr/>
      </p:nvGrpSpPr>
      <p:grpSpPr>
        <a:xfrm>
          <a:off x="0" y="0"/>
          <a:ext cx="0" cy="0"/>
          <a:chOff x="0" y="0"/>
          <a:chExt cx="0" cy="0"/>
        </a:xfrm>
      </p:grpSpPr>
      <p:sp>
        <p:nvSpPr>
          <p:cNvPr id="1087" name="Google Shape;1087;p58"/>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Online Platform</a:t>
            </a:r>
            <a:endParaRPr dirty="0"/>
          </a:p>
        </p:txBody>
      </p:sp>
      <p:grpSp>
        <p:nvGrpSpPr>
          <p:cNvPr id="1088" name="Google Shape;1088;p58"/>
          <p:cNvGrpSpPr/>
          <p:nvPr/>
        </p:nvGrpSpPr>
        <p:grpSpPr>
          <a:xfrm>
            <a:off x="2504660" y="1133688"/>
            <a:ext cx="4134677" cy="221374"/>
            <a:chOff x="729050" y="223975"/>
            <a:chExt cx="6133625" cy="328400"/>
          </a:xfrm>
        </p:grpSpPr>
        <p:sp>
          <p:nvSpPr>
            <p:cNvPr id="1089" name="Google Shape;1089;p58"/>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 name="Google Shape;1090;p58"/>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 name="Google Shape;1091;p58"/>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 name="Google Shape;1092;p58"/>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 name="Google Shape;1093;p58"/>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 name="Google Shape;1094;p58"/>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 name="Google Shape;1095;p58"/>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 name="Google Shape;1096;p58"/>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 name="Google Shape;1097;p58"/>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8" name="Google Shape;1098;p58"/>
          <p:cNvGrpSpPr/>
          <p:nvPr/>
        </p:nvGrpSpPr>
        <p:grpSpPr>
          <a:xfrm>
            <a:off x="3833274" y="1708783"/>
            <a:ext cx="4272952" cy="2312349"/>
            <a:chOff x="2088825" y="637000"/>
            <a:chExt cx="2739950" cy="1482750"/>
          </a:xfrm>
        </p:grpSpPr>
        <p:sp>
          <p:nvSpPr>
            <p:cNvPr id="1099" name="Google Shape;1099;p58"/>
            <p:cNvSpPr/>
            <p:nvPr/>
          </p:nvSpPr>
          <p:spPr>
            <a:xfrm>
              <a:off x="2437700" y="637000"/>
              <a:ext cx="2039100" cy="1328975"/>
            </a:xfrm>
            <a:custGeom>
              <a:avLst/>
              <a:gdLst/>
              <a:ahLst/>
              <a:cxnLst/>
              <a:rect l="l" t="t" r="r" b="b"/>
              <a:pathLst>
                <a:path w="81564" h="53159" fill="none" extrusionOk="0">
                  <a:moveTo>
                    <a:pt x="79685" y="1"/>
                  </a:moveTo>
                  <a:lnTo>
                    <a:pt x="1858" y="1"/>
                  </a:lnTo>
                  <a:cubicBezTo>
                    <a:pt x="826" y="1"/>
                    <a:pt x="0" y="1095"/>
                    <a:pt x="0" y="2437"/>
                  </a:cubicBezTo>
                  <a:lnTo>
                    <a:pt x="0" y="50743"/>
                  </a:lnTo>
                  <a:cubicBezTo>
                    <a:pt x="0" y="52085"/>
                    <a:pt x="826" y="53158"/>
                    <a:pt x="1858" y="53158"/>
                  </a:cubicBezTo>
                  <a:lnTo>
                    <a:pt x="79685" y="53158"/>
                  </a:lnTo>
                  <a:cubicBezTo>
                    <a:pt x="80717" y="53158"/>
                    <a:pt x="81564" y="52085"/>
                    <a:pt x="81564" y="50743"/>
                  </a:cubicBezTo>
                  <a:lnTo>
                    <a:pt x="81564" y="2437"/>
                  </a:lnTo>
                  <a:cubicBezTo>
                    <a:pt x="81564" y="1095"/>
                    <a:pt x="80717" y="1"/>
                    <a:pt x="79685" y="1"/>
                  </a:cubicBezTo>
                  <a:close/>
                  <a:moveTo>
                    <a:pt x="78529" y="47811"/>
                  </a:moveTo>
                  <a:lnTo>
                    <a:pt x="3241" y="47811"/>
                  </a:lnTo>
                  <a:lnTo>
                    <a:pt x="3241" y="2912"/>
                  </a:lnTo>
                  <a:lnTo>
                    <a:pt x="78529" y="2912"/>
                  </a:ln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 name="Google Shape;1100;p58"/>
            <p:cNvSpPr/>
            <p:nvPr/>
          </p:nvSpPr>
          <p:spPr>
            <a:xfrm>
              <a:off x="2089850" y="2043875"/>
              <a:ext cx="2734275" cy="75875"/>
            </a:xfrm>
            <a:custGeom>
              <a:avLst/>
              <a:gdLst/>
              <a:ahLst/>
              <a:cxnLst/>
              <a:rect l="l" t="t" r="r" b="b"/>
              <a:pathLst>
                <a:path w="109371" h="3035" fill="none" extrusionOk="0">
                  <a:moveTo>
                    <a:pt x="1" y="351"/>
                  </a:moveTo>
                  <a:cubicBezTo>
                    <a:pt x="42" y="516"/>
                    <a:pt x="63" y="702"/>
                    <a:pt x="83" y="867"/>
                  </a:cubicBezTo>
                  <a:cubicBezTo>
                    <a:pt x="124" y="1528"/>
                    <a:pt x="558" y="2705"/>
                    <a:pt x="4150" y="2684"/>
                  </a:cubicBezTo>
                  <a:lnTo>
                    <a:pt x="105098" y="2684"/>
                  </a:lnTo>
                  <a:cubicBezTo>
                    <a:pt x="105098" y="2684"/>
                    <a:pt x="107946" y="3035"/>
                    <a:pt x="109371" y="867"/>
                  </a:cubicBezTo>
                  <a:lnTo>
                    <a:pt x="109371" y="0"/>
                  </a:ln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 name="Google Shape;1101;p58"/>
            <p:cNvSpPr/>
            <p:nvPr/>
          </p:nvSpPr>
          <p:spPr>
            <a:xfrm>
              <a:off x="2088825" y="1966450"/>
              <a:ext cx="2739950" cy="84150"/>
            </a:xfrm>
            <a:custGeom>
              <a:avLst/>
              <a:gdLst/>
              <a:ahLst/>
              <a:cxnLst/>
              <a:rect l="l" t="t" r="r" b="b"/>
              <a:pathLst>
                <a:path w="109598" h="3366" fill="none" extrusionOk="0">
                  <a:moveTo>
                    <a:pt x="83" y="1"/>
                  </a:moveTo>
                  <a:lnTo>
                    <a:pt x="109453" y="1"/>
                  </a:lnTo>
                  <a:lnTo>
                    <a:pt x="109453" y="2808"/>
                  </a:lnTo>
                  <a:cubicBezTo>
                    <a:pt x="109453" y="2808"/>
                    <a:pt x="109598" y="3180"/>
                    <a:pt x="108318" y="3097"/>
                  </a:cubicBezTo>
                  <a:lnTo>
                    <a:pt x="1115" y="3097"/>
                  </a:lnTo>
                  <a:cubicBezTo>
                    <a:pt x="1115" y="3097"/>
                    <a:pt x="104" y="3366"/>
                    <a:pt x="0" y="2705"/>
                  </a:cubicBez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 name="Google Shape;1102;p58"/>
            <p:cNvSpPr/>
            <p:nvPr/>
          </p:nvSpPr>
          <p:spPr>
            <a:xfrm>
              <a:off x="4596500" y="2002575"/>
              <a:ext cx="101700" cy="9850"/>
            </a:xfrm>
            <a:custGeom>
              <a:avLst/>
              <a:gdLst/>
              <a:ahLst/>
              <a:cxnLst/>
              <a:rect l="l" t="t" r="r" b="b"/>
              <a:pathLst>
                <a:path w="4068" h="394" fill="none" extrusionOk="0">
                  <a:moveTo>
                    <a:pt x="4068" y="187"/>
                  </a:moveTo>
                  <a:cubicBezTo>
                    <a:pt x="4068" y="290"/>
                    <a:pt x="4006" y="372"/>
                    <a:pt x="3903" y="393"/>
                  </a:cubicBezTo>
                  <a:lnTo>
                    <a:pt x="187" y="393"/>
                  </a:lnTo>
                  <a:cubicBezTo>
                    <a:pt x="84" y="372"/>
                    <a:pt x="1" y="290"/>
                    <a:pt x="22" y="187"/>
                  </a:cubicBezTo>
                  <a:lnTo>
                    <a:pt x="22" y="187"/>
                  </a:lnTo>
                  <a:cubicBezTo>
                    <a:pt x="1" y="83"/>
                    <a:pt x="84" y="1"/>
                    <a:pt x="187" y="1"/>
                  </a:cubicBezTo>
                  <a:lnTo>
                    <a:pt x="3903" y="1"/>
                  </a:lnTo>
                  <a:cubicBezTo>
                    <a:pt x="4006" y="1"/>
                    <a:pt x="4068" y="83"/>
                    <a:pt x="4068" y="187"/>
                  </a:cubicBez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 name="Google Shape;1103;p58"/>
            <p:cNvSpPr/>
            <p:nvPr/>
          </p:nvSpPr>
          <p:spPr>
            <a:xfrm>
              <a:off x="3261900" y="1966975"/>
              <a:ext cx="386050" cy="42850"/>
            </a:xfrm>
            <a:custGeom>
              <a:avLst/>
              <a:gdLst/>
              <a:ahLst/>
              <a:cxnLst/>
              <a:rect l="l" t="t" r="r" b="b"/>
              <a:pathLst>
                <a:path w="15442" h="1714" fill="none" extrusionOk="0">
                  <a:moveTo>
                    <a:pt x="413" y="0"/>
                  </a:moveTo>
                  <a:cubicBezTo>
                    <a:pt x="413" y="0"/>
                    <a:pt x="0" y="1404"/>
                    <a:pt x="1404" y="1549"/>
                  </a:cubicBezTo>
                  <a:lnTo>
                    <a:pt x="14079" y="1549"/>
                  </a:lnTo>
                  <a:cubicBezTo>
                    <a:pt x="14079" y="1549"/>
                    <a:pt x="15442" y="1714"/>
                    <a:pt x="15256" y="42"/>
                  </a:cubicBez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04" name="Google Shape;1104;p58"/>
          <p:cNvSpPr/>
          <p:nvPr/>
        </p:nvSpPr>
        <p:spPr>
          <a:xfrm rot="5400000">
            <a:off x="1153187" y="2166268"/>
            <a:ext cx="2044181" cy="1665403"/>
          </a:xfrm>
          <a:custGeom>
            <a:avLst/>
            <a:gdLst/>
            <a:ahLst/>
            <a:cxnLst/>
            <a:rect l="l" t="t" r="r" b="b"/>
            <a:pathLst>
              <a:path w="48616" h="37469" fill="none" extrusionOk="0">
                <a:moveTo>
                  <a:pt x="1961" y="21"/>
                </a:moveTo>
                <a:cubicBezTo>
                  <a:pt x="888" y="21"/>
                  <a:pt x="0" y="888"/>
                  <a:pt x="0" y="1982"/>
                </a:cubicBezTo>
                <a:lnTo>
                  <a:pt x="0" y="35508"/>
                </a:lnTo>
                <a:cubicBezTo>
                  <a:pt x="0" y="36581"/>
                  <a:pt x="888" y="37469"/>
                  <a:pt x="1961" y="37469"/>
                </a:cubicBezTo>
                <a:lnTo>
                  <a:pt x="46655" y="37469"/>
                </a:lnTo>
                <a:cubicBezTo>
                  <a:pt x="47728" y="37469"/>
                  <a:pt x="48616" y="36581"/>
                  <a:pt x="48616" y="35508"/>
                </a:cubicBezTo>
                <a:lnTo>
                  <a:pt x="48616" y="1982"/>
                </a:lnTo>
                <a:cubicBezTo>
                  <a:pt x="48616" y="888"/>
                  <a:pt x="47728" y="1"/>
                  <a:pt x="46655" y="1"/>
                </a:cubicBezTo>
                <a:close/>
                <a:moveTo>
                  <a:pt x="44487" y="3861"/>
                </a:moveTo>
                <a:lnTo>
                  <a:pt x="44487" y="33753"/>
                </a:lnTo>
                <a:lnTo>
                  <a:pt x="4273" y="33753"/>
                </a:lnTo>
                <a:lnTo>
                  <a:pt x="4273" y="3861"/>
                </a:ln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 name="Google Shape;1105;p58"/>
          <p:cNvSpPr/>
          <p:nvPr/>
        </p:nvSpPr>
        <p:spPr>
          <a:xfrm rot="10800000">
            <a:off x="3197535" y="1602419"/>
            <a:ext cx="984460" cy="2083431"/>
          </a:xfrm>
          <a:custGeom>
            <a:avLst/>
            <a:gdLst/>
            <a:ahLst/>
            <a:cxnLst/>
            <a:rect l="l" t="t" r="r" b="b"/>
            <a:pathLst>
              <a:path w="13833" h="29274" fill="none" extrusionOk="0">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w="28575" cap="flat" cmpd="sng">
            <a:solidFill>
              <a:schemeClr val="dk2"/>
            </a:solidFill>
            <a:prstDash val="solid"/>
            <a:miter lim="2064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58"/>
          <p:cNvSpPr txBox="1">
            <a:spLocks noGrp="1"/>
          </p:cNvSpPr>
          <p:nvPr>
            <p:ph type="subTitle" idx="1"/>
          </p:nvPr>
        </p:nvSpPr>
        <p:spPr>
          <a:xfrm>
            <a:off x="1889850" y="4094125"/>
            <a:ext cx="5364300" cy="50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images on these screens with your own work. Just delete these ones and add yours </a:t>
            </a:r>
            <a:endParaRPr dirty="0"/>
          </a:p>
          <a:p>
            <a:pPr marL="0" lvl="0" indent="0" algn="ctr" rtl="0">
              <a:spcBef>
                <a:spcPts val="0"/>
              </a:spcBef>
              <a:spcAft>
                <a:spcPts val="0"/>
              </a:spcAft>
              <a:buNone/>
            </a:pPr>
            <a:endParaRPr dirty="0"/>
          </a:p>
        </p:txBody>
      </p:sp>
      <p:grpSp>
        <p:nvGrpSpPr>
          <p:cNvPr id="1110" name="Google Shape;1110;p58"/>
          <p:cNvGrpSpPr/>
          <p:nvPr/>
        </p:nvGrpSpPr>
        <p:grpSpPr>
          <a:xfrm>
            <a:off x="713218" y="539488"/>
            <a:ext cx="1354962" cy="1322182"/>
            <a:chOff x="1125475" y="238125"/>
            <a:chExt cx="5321925" cy="5193175"/>
          </a:xfrm>
        </p:grpSpPr>
        <p:sp>
          <p:nvSpPr>
            <p:cNvPr id="1111" name="Google Shape;1111;p58"/>
            <p:cNvSpPr/>
            <p:nvPr/>
          </p:nvSpPr>
          <p:spPr>
            <a:xfrm>
              <a:off x="3670675" y="238125"/>
              <a:ext cx="327175" cy="316075"/>
            </a:xfrm>
            <a:custGeom>
              <a:avLst/>
              <a:gdLst/>
              <a:ahLst/>
              <a:cxnLst/>
              <a:rect l="l" t="t" r="r" b="b"/>
              <a:pathLst>
                <a:path w="13087" h="12643" extrusionOk="0">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1112" name="Google Shape;1112;p58"/>
            <p:cNvSpPr/>
            <p:nvPr/>
          </p:nvSpPr>
          <p:spPr>
            <a:xfrm>
              <a:off x="1125475" y="2639150"/>
              <a:ext cx="433925" cy="316100"/>
            </a:xfrm>
            <a:custGeom>
              <a:avLst/>
              <a:gdLst/>
              <a:ahLst/>
              <a:cxnLst/>
              <a:rect l="l" t="t" r="r" b="b"/>
              <a:pathLst>
                <a:path w="17357" h="12644" extrusionOk="0">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1113" name="Google Shape;1113;p58"/>
            <p:cNvSpPr/>
            <p:nvPr/>
          </p:nvSpPr>
          <p:spPr>
            <a:xfrm>
              <a:off x="6172900" y="2671025"/>
              <a:ext cx="274500" cy="310550"/>
            </a:xfrm>
            <a:custGeom>
              <a:avLst/>
              <a:gdLst/>
              <a:ahLst/>
              <a:cxnLst/>
              <a:rect l="l" t="t" r="r" b="b"/>
              <a:pathLst>
                <a:path w="10980" h="12422" extrusionOk="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1114" name="Google Shape;1114;p58"/>
            <p:cNvSpPr/>
            <p:nvPr/>
          </p:nvSpPr>
          <p:spPr>
            <a:xfrm>
              <a:off x="3715025" y="5107975"/>
              <a:ext cx="210750" cy="323325"/>
            </a:xfrm>
            <a:custGeom>
              <a:avLst/>
              <a:gdLst/>
              <a:ahLst/>
              <a:cxnLst/>
              <a:rect l="l" t="t" r="r" b="b"/>
              <a:pathLst>
                <a:path w="8430" h="12933" extrusionOk="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sp>
          <p:nvSpPr>
            <p:cNvPr id="1115" name="Google Shape;1115;p58"/>
            <p:cNvSpPr/>
            <p:nvPr/>
          </p:nvSpPr>
          <p:spPr>
            <a:xfrm>
              <a:off x="1763150" y="792625"/>
              <a:ext cx="4240650" cy="4087100"/>
            </a:xfrm>
            <a:custGeom>
              <a:avLst/>
              <a:gdLst/>
              <a:ahLst/>
              <a:cxnLst/>
              <a:rect l="l" t="t" r="r" b="b"/>
              <a:pathLst>
                <a:path w="169626" h="163484" extrusionOk="0">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dk1"/>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19"/>
        <p:cNvGrpSpPr/>
        <p:nvPr/>
      </p:nvGrpSpPr>
      <p:grpSpPr>
        <a:xfrm>
          <a:off x="0" y="0"/>
          <a:ext cx="0" cy="0"/>
          <a:chOff x="0" y="0"/>
          <a:chExt cx="0" cy="0"/>
        </a:xfrm>
      </p:grpSpPr>
      <p:sp>
        <p:nvSpPr>
          <p:cNvPr id="1120" name="Google Shape;1120;p59"/>
          <p:cNvSpPr/>
          <p:nvPr/>
        </p:nvSpPr>
        <p:spPr>
          <a:xfrm>
            <a:off x="1187451" y="324600"/>
            <a:ext cx="6769500" cy="44943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 name="Google Shape;1121;p59"/>
          <p:cNvSpPr/>
          <p:nvPr/>
        </p:nvSpPr>
        <p:spPr>
          <a:xfrm>
            <a:off x="1058650" y="229350"/>
            <a:ext cx="7026900" cy="4684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 name="Google Shape;1122;p59"/>
          <p:cNvSpPr/>
          <p:nvPr/>
        </p:nvSpPr>
        <p:spPr>
          <a:xfrm>
            <a:off x="3957408" y="3010397"/>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23" name="Google Shape;1123;p59"/>
          <p:cNvGrpSpPr/>
          <p:nvPr/>
        </p:nvGrpSpPr>
        <p:grpSpPr>
          <a:xfrm>
            <a:off x="4855580" y="3010397"/>
            <a:ext cx="345674" cy="345674"/>
            <a:chOff x="5998919" y="3817349"/>
            <a:chExt cx="345674" cy="345674"/>
          </a:xfrm>
        </p:grpSpPr>
        <p:sp>
          <p:nvSpPr>
            <p:cNvPr id="1124" name="Google Shape;1124;p59"/>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 name="Google Shape;1125;p59"/>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 name="Google Shape;1126;p59"/>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 name="Google Shape;1127;p59"/>
          <p:cNvGrpSpPr/>
          <p:nvPr/>
        </p:nvGrpSpPr>
        <p:grpSpPr>
          <a:xfrm>
            <a:off x="4406523" y="3010397"/>
            <a:ext cx="345642" cy="345674"/>
            <a:chOff x="5549861" y="3817349"/>
            <a:chExt cx="345642" cy="345674"/>
          </a:xfrm>
        </p:grpSpPr>
        <p:sp>
          <p:nvSpPr>
            <p:cNvPr id="1128" name="Google Shape;1128;p59"/>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 name="Google Shape;1129;p59"/>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 name="Google Shape;1130;p59"/>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31" name="Google Shape;1131;p59"/>
          <p:cNvSpPr txBox="1">
            <a:spLocks noGrp="1"/>
          </p:cNvSpPr>
          <p:nvPr>
            <p:ph type="ctrTitle"/>
          </p:nvPr>
        </p:nvSpPr>
        <p:spPr>
          <a:xfrm>
            <a:off x="2933963" y="539500"/>
            <a:ext cx="3276600" cy="95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a:t>
            </a:r>
            <a:endParaRPr dirty="0"/>
          </a:p>
        </p:txBody>
      </p:sp>
      <p:sp>
        <p:nvSpPr>
          <p:cNvPr id="1132" name="Google Shape;1132;p59"/>
          <p:cNvSpPr txBox="1">
            <a:spLocks noGrp="1"/>
          </p:cNvSpPr>
          <p:nvPr>
            <p:ph type="subTitle" idx="1"/>
          </p:nvPr>
        </p:nvSpPr>
        <p:spPr>
          <a:xfrm>
            <a:off x="2462538" y="1710900"/>
            <a:ext cx="4219200" cy="107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Do you have any questions?</a:t>
            </a:r>
            <a:endParaRPr dirty="0"/>
          </a:p>
          <a:p>
            <a:pPr marL="0" lvl="0" indent="0" algn="ctr" rtl="0">
              <a:spcBef>
                <a:spcPts val="0"/>
              </a:spcBef>
              <a:spcAft>
                <a:spcPts val="0"/>
              </a:spcAft>
              <a:buNone/>
            </a:pPr>
            <a:r>
              <a:rPr lang="en" dirty="0"/>
              <a:t>great_ppt@outlook.com</a:t>
            </a:r>
            <a:endParaRPr dirty="0"/>
          </a:p>
          <a:p>
            <a:pPr marL="0" lvl="0" indent="0" algn="ctr" rtl="0">
              <a:spcBef>
                <a:spcPts val="0"/>
              </a:spcBef>
              <a:spcAft>
                <a:spcPts val="0"/>
              </a:spcAft>
              <a:buNone/>
            </a:pPr>
            <a:r>
              <a:rPr lang="en" dirty="0"/>
              <a:t>www.greatppt.com</a:t>
            </a:r>
            <a:endParaRPr dirty="0"/>
          </a:p>
        </p:txBody>
      </p:sp>
      <p:sp>
        <p:nvSpPr>
          <p:cNvPr id="1133" name="Google Shape;1133;p59"/>
          <p:cNvSpPr txBox="1"/>
          <p:nvPr/>
        </p:nvSpPr>
        <p:spPr>
          <a:xfrm>
            <a:off x="2563638" y="4372325"/>
            <a:ext cx="4017000" cy="253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dk1"/>
                </a:solidFill>
                <a:latin typeface="Comfortaa"/>
                <a:ea typeface="Comfortaa"/>
                <a:cs typeface="Comfortaa"/>
                <a:sym typeface="Comfortaa"/>
              </a:rPr>
              <a:t>Please keep this slide for attribution.</a:t>
            </a:r>
            <a:endParaRPr sz="1200" dirty="0">
              <a:solidFill>
                <a:schemeClr val="dk1"/>
              </a:solidFill>
              <a:latin typeface="Comfortaa"/>
              <a:ea typeface="Comfortaa"/>
              <a:cs typeface="Comfortaa"/>
              <a:sym typeface="Comfortaa"/>
            </a:endParaRPr>
          </a:p>
        </p:txBody>
      </p:sp>
      <p:grpSp>
        <p:nvGrpSpPr>
          <p:cNvPr id="1134" name="Google Shape;1134;p59"/>
          <p:cNvGrpSpPr/>
          <p:nvPr/>
        </p:nvGrpSpPr>
        <p:grpSpPr>
          <a:xfrm>
            <a:off x="2504672" y="1458368"/>
            <a:ext cx="4134677" cy="221374"/>
            <a:chOff x="729050" y="223975"/>
            <a:chExt cx="6133625" cy="328400"/>
          </a:xfrm>
        </p:grpSpPr>
        <p:sp>
          <p:nvSpPr>
            <p:cNvPr id="1135" name="Google Shape;1135;p59"/>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 name="Google Shape;1136;p59"/>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 name="Google Shape;1137;p59"/>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 name="Google Shape;1138;p59"/>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 name="Google Shape;1139;p59"/>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 name="Google Shape;1140;p59"/>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 name="Google Shape;1141;p59"/>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 name="Google Shape;1142;p59"/>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 name="Google Shape;1143;p59"/>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44" name="Google Shape;1144;p59"/>
          <p:cNvSpPr/>
          <p:nvPr/>
        </p:nvSpPr>
        <p:spPr>
          <a:xfrm>
            <a:off x="3971519" y="302450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45" name="Google Shape;1145;p59"/>
          <p:cNvGrpSpPr/>
          <p:nvPr/>
        </p:nvGrpSpPr>
        <p:grpSpPr>
          <a:xfrm>
            <a:off x="4869691" y="3024508"/>
            <a:ext cx="345674" cy="345674"/>
            <a:chOff x="5998919" y="3817349"/>
            <a:chExt cx="345674" cy="345674"/>
          </a:xfrm>
        </p:grpSpPr>
        <p:sp>
          <p:nvSpPr>
            <p:cNvPr id="1146" name="Google Shape;1146;p59"/>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 name="Google Shape;1147;p59"/>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 name="Google Shape;1148;p59"/>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9" name="Google Shape;1149;p59"/>
          <p:cNvGrpSpPr/>
          <p:nvPr/>
        </p:nvGrpSpPr>
        <p:grpSpPr>
          <a:xfrm>
            <a:off x="4420634" y="3024508"/>
            <a:ext cx="345642" cy="345674"/>
            <a:chOff x="5549861" y="3817349"/>
            <a:chExt cx="345642" cy="345674"/>
          </a:xfrm>
        </p:grpSpPr>
        <p:sp>
          <p:nvSpPr>
            <p:cNvPr id="1150" name="Google Shape;1150;p59"/>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 name="Google Shape;1151;p59"/>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 name="Google Shape;1152;p59"/>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56"/>
        <p:cNvGrpSpPr/>
        <p:nvPr/>
      </p:nvGrpSpPr>
      <p:grpSpPr>
        <a:xfrm>
          <a:off x="0" y="0"/>
          <a:ext cx="0" cy="0"/>
          <a:chOff x="0" y="0"/>
          <a:chExt cx="0" cy="0"/>
        </a:xfrm>
      </p:grpSpPr>
      <p:sp>
        <p:nvSpPr>
          <p:cNvPr id="1157" name="Google Shape;1157;p60"/>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Archeology Icon Pack</a:t>
            </a:r>
            <a:endParaRPr dirty="0"/>
          </a:p>
        </p:txBody>
      </p:sp>
      <p:grpSp>
        <p:nvGrpSpPr>
          <p:cNvPr id="1158" name="Google Shape;1158;p60"/>
          <p:cNvGrpSpPr/>
          <p:nvPr/>
        </p:nvGrpSpPr>
        <p:grpSpPr>
          <a:xfrm>
            <a:off x="2504660" y="1133688"/>
            <a:ext cx="4134677" cy="221374"/>
            <a:chOff x="729050" y="223975"/>
            <a:chExt cx="6133625" cy="328400"/>
          </a:xfrm>
        </p:grpSpPr>
        <p:sp>
          <p:nvSpPr>
            <p:cNvPr id="1159" name="Google Shape;1159;p60"/>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 name="Google Shape;1160;p60"/>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 name="Google Shape;1161;p60"/>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 name="Google Shape;1162;p60"/>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 name="Google Shape;1163;p60"/>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 name="Google Shape;1164;p60"/>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 name="Google Shape;1165;p60"/>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 name="Google Shape;1166;p60"/>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 name="Google Shape;1167;p60"/>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8" name="Google Shape;1168;p60"/>
          <p:cNvGrpSpPr/>
          <p:nvPr/>
        </p:nvGrpSpPr>
        <p:grpSpPr>
          <a:xfrm>
            <a:off x="1055488" y="1849138"/>
            <a:ext cx="278010" cy="378385"/>
            <a:chOff x="1055488" y="1849138"/>
            <a:chExt cx="278010" cy="378385"/>
          </a:xfrm>
        </p:grpSpPr>
        <p:grpSp>
          <p:nvGrpSpPr>
            <p:cNvPr id="1169" name="Google Shape;1169;p60"/>
            <p:cNvGrpSpPr/>
            <p:nvPr/>
          </p:nvGrpSpPr>
          <p:grpSpPr>
            <a:xfrm>
              <a:off x="1065072" y="1858722"/>
              <a:ext cx="268425" cy="368800"/>
              <a:chOff x="282925" y="1254025"/>
              <a:chExt cx="268425" cy="368800"/>
            </a:xfrm>
          </p:grpSpPr>
          <p:sp>
            <p:nvSpPr>
              <p:cNvPr id="1170" name="Google Shape;1170;p60"/>
              <p:cNvSpPr/>
              <p:nvPr/>
            </p:nvSpPr>
            <p:spPr>
              <a:xfrm>
                <a:off x="303475" y="1254025"/>
                <a:ext cx="247875" cy="245175"/>
              </a:xfrm>
              <a:custGeom>
                <a:avLst/>
                <a:gdLst/>
                <a:ahLst/>
                <a:cxnLst/>
                <a:rect l="l" t="t" r="r" b="b"/>
                <a:pathLst>
                  <a:path w="9915" h="9807" extrusionOk="0">
                    <a:moveTo>
                      <a:pt x="1228" y="0"/>
                    </a:moveTo>
                    <a:cubicBezTo>
                      <a:pt x="1138" y="0"/>
                      <a:pt x="1061" y="54"/>
                      <a:pt x="1031" y="138"/>
                    </a:cubicBezTo>
                    <a:lnTo>
                      <a:pt x="65" y="2626"/>
                    </a:lnTo>
                    <a:cubicBezTo>
                      <a:pt x="1" y="2793"/>
                      <a:pt x="140" y="2918"/>
                      <a:pt x="276" y="2918"/>
                    </a:cubicBezTo>
                    <a:cubicBezTo>
                      <a:pt x="353" y="2918"/>
                      <a:pt x="430" y="2877"/>
                      <a:pt x="467" y="2781"/>
                    </a:cubicBezTo>
                    <a:lnTo>
                      <a:pt x="1378" y="432"/>
                    </a:lnTo>
                    <a:lnTo>
                      <a:pt x="7714" y="432"/>
                    </a:lnTo>
                    <a:lnTo>
                      <a:pt x="9465" y="4957"/>
                    </a:lnTo>
                    <a:lnTo>
                      <a:pt x="8314" y="9537"/>
                    </a:lnTo>
                    <a:cubicBezTo>
                      <a:pt x="8284" y="9651"/>
                      <a:pt x="8356" y="9771"/>
                      <a:pt x="8470" y="9801"/>
                    </a:cubicBezTo>
                    <a:cubicBezTo>
                      <a:pt x="8488" y="9801"/>
                      <a:pt x="8505" y="9807"/>
                      <a:pt x="8523" y="9807"/>
                    </a:cubicBezTo>
                    <a:cubicBezTo>
                      <a:pt x="8625" y="9807"/>
                      <a:pt x="8709" y="9735"/>
                      <a:pt x="8733" y="9639"/>
                    </a:cubicBezTo>
                    <a:lnTo>
                      <a:pt x="9902" y="4993"/>
                    </a:lnTo>
                    <a:cubicBezTo>
                      <a:pt x="9914" y="4951"/>
                      <a:pt x="9908" y="4903"/>
                      <a:pt x="9890" y="4861"/>
                    </a:cubicBezTo>
                    <a:lnTo>
                      <a:pt x="8062" y="144"/>
                    </a:lnTo>
                    <a:cubicBezTo>
                      <a:pt x="8032" y="54"/>
                      <a:pt x="7954" y="0"/>
                      <a:pt x="7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 name="Google Shape;1171;p60"/>
              <p:cNvSpPr/>
              <p:nvPr/>
            </p:nvSpPr>
            <p:spPr>
              <a:xfrm>
                <a:off x="282925" y="1338050"/>
                <a:ext cx="233650" cy="284775"/>
              </a:xfrm>
              <a:custGeom>
                <a:avLst/>
                <a:gdLst/>
                <a:ahLst/>
                <a:cxnLst/>
                <a:rect l="l" t="t" r="r" b="b"/>
                <a:pathLst>
                  <a:path w="9346" h="11391" extrusionOk="0">
                    <a:moveTo>
                      <a:pt x="745" y="0"/>
                    </a:moveTo>
                    <a:cubicBezTo>
                      <a:pt x="659" y="0"/>
                      <a:pt x="578" y="51"/>
                      <a:pt x="546" y="140"/>
                    </a:cubicBezTo>
                    <a:lnTo>
                      <a:pt x="18" y="1488"/>
                    </a:lnTo>
                    <a:cubicBezTo>
                      <a:pt x="6" y="1530"/>
                      <a:pt x="0" y="1572"/>
                      <a:pt x="12" y="1620"/>
                    </a:cubicBezTo>
                    <a:lnTo>
                      <a:pt x="2428" y="11229"/>
                    </a:lnTo>
                    <a:cubicBezTo>
                      <a:pt x="2452" y="11325"/>
                      <a:pt x="2536" y="11391"/>
                      <a:pt x="2638" y="11391"/>
                    </a:cubicBezTo>
                    <a:lnTo>
                      <a:pt x="8105" y="11391"/>
                    </a:lnTo>
                    <a:cubicBezTo>
                      <a:pt x="8207" y="11391"/>
                      <a:pt x="8290" y="11325"/>
                      <a:pt x="8314" y="11229"/>
                    </a:cubicBezTo>
                    <a:lnTo>
                      <a:pt x="9316" y="7243"/>
                    </a:lnTo>
                    <a:cubicBezTo>
                      <a:pt x="9345" y="7123"/>
                      <a:pt x="9274" y="7009"/>
                      <a:pt x="9154" y="6979"/>
                    </a:cubicBezTo>
                    <a:cubicBezTo>
                      <a:pt x="9136" y="6975"/>
                      <a:pt x="9118" y="6972"/>
                      <a:pt x="9101" y="6972"/>
                    </a:cubicBezTo>
                    <a:cubicBezTo>
                      <a:pt x="9005" y="6972"/>
                      <a:pt x="8916" y="7039"/>
                      <a:pt x="8896" y="7135"/>
                    </a:cubicBezTo>
                    <a:lnTo>
                      <a:pt x="7937" y="10959"/>
                    </a:lnTo>
                    <a:lnTo>
                      <a:pt x="2806" y="10959"/>
                    </a:lnTo>
                    <a:lnTo>
                      <a:pt x="450" y="1578"/>
                    </a:lnTo>
                    <a:lnTo>
                      <a:pt x="947" y="302"/>
                    </a:lnTo>
                    <a:cubicBezTo>
                      <a:pt x="983" y="206"/>
                      <a:pt x="947" y="98"/>
                      <a:pt x="869" y="38"/>
                    </a:cubicBezTo>
                    <a:cubicBezTo>
                      <a:pt x="830" y="12"/>
                      <a:pt x="787" y="0"/>
                      <a:pt x="7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60"/>
              <p:cNvSpPr/>
              <p:nvPr/>
            </p:nvSpPr>
            <p:spPr>
              <a:xfrm>
                <a:off x="324125" y="1269700"/>
                <a:ext cx="169225" cy="338000"/>
              </a:xfrm>
              <a:custGeom>
                <a:avLst/>
                <a:gdLst/>
                <a:ahLst/>
                <a:cxnLst/>
                <a:rect l="l" t="t" r="r" b="b"/>
                <a:pathLst>
                  <a:path w="6769" h="13520" extrusionOk="0">
                    <a:moveTo>
                      <a:pt x="3741" y="434"/>
                    </a:moveTo>
                    <a:cubicBezTo>
                      <a:pt x="4173" y="434"/>
                      <a:pt x="4580" y="620"/>
                      <a:pt x="4868" y="938"/>
                    </a:cubicBezTo>
                    <a:lnTo>
                      <a:pt x="2273" y="1645"/>
                    </a:lnTo>
                    <a:cubicBezTo>
                      <a:pt x="2410" y="944"/>
                      <a:pt x="3028" y="434"/>
                      <a:pt x="3741" y="434"/>
                    </a:cubicBezTo>
                    <a:close/>
                    <a:moveTo>
                      <a:pt x="5114" y="1321"/>
                    </a:moveTo>
                    <a:cubicBezTo>
                      <a:pt x="5342" y="1843"/>
                      <a:pt x="5258" y="2454"/>
                      <a:pt x="4892" y="2898"/>
                    </a:cubicBezTo>
                    <a:lnTo>
                      <a:pt x="3657" y="3227"/>
                    </a:lnTo>
                    <a:cubicBezTo>
                      <a:pt x="3298" y="3024"/>
                      <a:pt x="2914" y="2880"/>
                      <a:pt x="2512" y="2796"/>
                    </a:cubicBezTo>
                    <a:cubicBezTo>
                      <a:pt x="2369" y="2586"/>
                      <a:pt x="2279" y="2346"/>
                      <a:pt x="2255" y="2100"/>
                    </a:cubicBezTo>
                    <a:lnTo>
                      <a:pt x="5114" y="1321"/>
                    </a:lnTo>
                    <a:close/>
                    <a:moveTo>
                      <a:pt x="2608" y="3263"/>
                    </a:moveTo>
                    <a:cubicBezTo>
                      <a:pt x="2746" y="3299"/>
                      <a:pt x="2878" y="3341"/>
                      <a:pt x="3010" y="3395"/>
                    </a:cubicBezTo>
                    <a:lnTo>
                      <a:pt x="1847" y="3707"/>
                    </a:lnTo>
                    <a:cubicBezTo>
                      <a:pt x="2045" y="3515"/>
                      <a:pt x="2279" y="3377"/>
                      <a:pt x="2536" y="3293"/>
                    </a:cubicBezTo>
                    <a:cubicBezTo>
                      <a:pt x="2560" y="3287"/>
                      <a:pt x="2584" y="3275"/>
                      <a:pt x="2608" y="3263"/>
                    </a:cubicBezTo>
                    <a:close/>
                    <a:moveTo>
                      <a:pt x="5006" y="3317"/>
                    </a:moveTo>
                    <a:cubicBezTo>
                      <a:pt x="5540" y="3503"/>
                      <a:pt x="5953" y="3941"/>
                      <a:pt x="6097" y="4492"/>
                    </a:cubicBezTo>
                    <a:lnTo>
                      <a:pt x="4143" y="5020"/>
                    </a:lnTo>
                    <a:lnTo>
                      <a:pt x="1451" y="4294"/>
                    </a:lnTo>
                    <a:lnTo>
                      <a:pt x="1469" y="4252"/>
                    </a:lnTo>
                    <a:lnTo>
                      <a:pt x="5006" y="3317"/>
                    </a:lnTo>
                    <a:close/>
                    <a:moveTo>
                      <a:pt x="1343" y="4708"/>
                    </a:moveTo>
                    <a:lnTo>
                      <a:pt x="3316" y="5247"/>
                    </a:lnTo>
                    <a:lnTo>
                      <a:pt x="1433" y="5757"/>
                    </a:lnTo>
                    <a:lnTo>
                      <a:pt x="1337" y="5062"/>
                    </a:lnTo>
                    <a:cubicBezTo>
                      <a:pt x="1325" y="4948"/>
                      <a:pt x="1331" y="4828"/>
                      <a:pt x="1343" y="4708"/>
                    </a:cubicBezTo>
                    <a:close/>
                    <a:moveTo>
                      <a:pt x="6151" y="4924"/>
                    </a:moveTo>
                    <a:cubicBezTo>
                      <a:pt x="6151" y="4972"/>
                      <a:pt x="6151" y="5020"/>
                      <a:pt x="6145" y="5062"/>
                    </a:cubicBezTo>
                    <a:lnTo>
                      <a:pt x="5947" y="6476"/>
                    </a:lnTo>
                    <a:lnTo>
                      <a:pt x="4143" y="6962"/>
                    </a:lnTo>
                    <a:lnTo>
                      <a:pt x="3124" y="6686"/>
                    </a:lnTo>
                    <a:cubicBezTo>
                      <a:pt x="3096" y="6677"/>
                      <a:pt x="3069" y="6673"/>
                      <a:pt x="3044" y="6673"/>
                    </a:cubicBezTo>
                    <a:cubicBezTo>
                      <a:pt x="2811" y="6673"/>
                      <a:pt x="2739" y="7046"/>
                      <a:pt x="3010" y="7106"/>
                    </a:cubicBezTo>
                    <a:lnTo>
                      <a:pt x="3316" y="7184"/>
                    </a:lnTo>
                    <a:lnTo>
                      <a:pt x="1697" y="7627"/>
                    </a:lnTo>
                    <a:lnTo>
                      <a:pt x="1565" y="6710"/>
                    </a:lnTo>
                    <a:lnTo>
                      <a:pt x="2243" y="6896"/>
                    </a:lnTo>
                    <a:cubicBezTo>
                      <a:pt x="2261" y="6902"/>
                      <a:pt x="2279" y="6902"/>
                      <a:pt x="2297" y="6902"/>
                    </a:cubicBezTo>
                    <a:cubicBezTo>
                      <a:pt x="2548" y="6902"/>
                      <a:pt x="2596" y="6542"/>
                      <a:pt x="2357" y="6476"/>
                    </a:cubicBezTo>
                    <a:lnTo>
                      <a:pt x="1499" y="6248"/>
                    </a:lnTo>
                    <a:lnTo>
                      <a:pt x="1493" y="6189"/>
                    </a:lnTo>
                    <a:lnTo>
                      <a:pt x="6151" y="4924"/>
                    </a:lnTo>
                    <a:close/>
                    <a:moveTo>
                      <a:pt x="1853" y="8730"/>
                    </a:moveTo>
                    <a:lnTo>
                      <a:pt x="3316" y="9126"/>
                    </a:lnTo>
                    <a:lnTo>
                      <a:pt x="1955" y="9497"/>
                    </a:lnTo>
                    <a:lnTo>
                      <a:pt x="1853" y="8730"/>
                    </a:lnTo>
                    <a:close/>
                    <a:moveTo>
                      <a:pt x="5887" y="6944"/>
                    </a:moveTo>
                    <a:lnTo>
                      <a:pt x="5665" y="8496"/>
                    </a:lnTo>
                    <a:lnTo>
                      <a:pt x="5168" y="8628"/>
                    </a:lnTo>
                    <a:cubicBezTo>
                      <a:pt x="4922" y="8700"/>
                      <a:pt x="4970" y="9054"/>
                      <a:pt x="5222" y="9054"/>
                    </a:cubicBezTo>
                    <a:cubicBezTo>
                      <a:pt x="5240" y="9054"/>
                      <a:pt x="5258" y="9054"/>
                      <a:pt x="5276" y="9048"/>
                    </a:cubicBezTo>
                    <a:lnTo>
                      <a:pt x="5599" y="8958"/>
                    </a:lnTo>
                    <a:lnTo>
                      <a:pt x="5384" y="10510"/>
                    </a:lnTo>
                    <a:lnTo>
                      <a:pt x="4143" y="10852"/>
                    </a:lnTo>
                    <a:lnTo>
                      <a:pt x="2069" y="10289"/>
                    </a:lnTo>
                    <a:lnTo>
                      <a:pt x="2015" y="9929"/>
                    </a:lnTo>
                    <a:lnTo>
                      <a:pt x="4556" y="9240"/>
                    </a:lnTo>
                    <a:cubicBezTo>
                      <a:pt x="4809" y="9174"/>
                      <a:pt x="4735" y="8816"/>
                      <a:pt x="4509" y="8816"/>
                    </a:cubicBezTo>
                    <a:cubicBezTo>
                      <a:pt x="4488" y="8816"/>
                      <a:pt x="4466" y="8819"/>
                      <a:pt x="4443" y="8826"/>
                    </a:cubicBezTo>
                    <a:lnTo>
                      <a:pt x="4143" y="8910"/>
                    </a:lnTo>
                    <a:lnTo>
                      <a:pt x="1787" y="8269"/>
                    </a:lnTo>
                    <a:lnTo>
                      <a:pt x="1757" y="8059"/>
                    </a:lnTo>
                    <a:lnTo>
                      <a:pt x="5887" y="6944"/>
                    </a:lnTo>
                    <a:close/>
                    <a:moveTo>
                      <a:pt x="2135" y="10756"/>
                    </a:moveTo>
                    <a:lnTo>
                      <a:pt x="3316" y="11074"/>
                    </a:lnTo>
                    <a:lnTo>
                      <a:pt x="2219" y="11374"/>
                    </a:lnTo>
                    <a:lnTo>
                      <a:pt x="2135" y="10756"/>
                    </a:lnTo>
                    <a:close/>
                    <a:moveTo>
                      <a:pt x="5312" y="10978"/>
                    </a:moveTo>
                    <a:lnTo>
                      <a:pt x="5126" y="12315"/>
                    </a:lnTo>
                    <a:cubicBezTo>
                      <a:pt x="5060" y="12758"/>
                      <a:pt x="4682" y="13088"/>
                      <a:pt x="4233" y="13088"/>
                    </a:cubicBezTo>
                    <a:lnTo>
                      <a:pt x="4233" y="13094"/>
                    </a:lnTo>
                    <a:lnTo>
                      <a:pt x="3250" y="13094"/>
                    </a:lnTo>
                    <a:cubicBezTo>
                      <a:pt x="2800" y="13094"/>
                      <a:pt x="2410" y="12764"/>
                      <a:pt x="2351" y="12315"/>
                    </a:cubicBezTo>
                    <a:lnTo>
                      <a:pt x="2279" y="11799"/>
                    </a:lnTo>
                    <a:lnTo>
                      <a:pt x="5312" y="10978"/>
                    </a:lnTo>
                    <a:close/>
                    <a:moveTo>
                      <a:pt x="3742" y="1"/>
                    </a:moveTo>
                    <a:cubicBezTo>
                      <a:pt x="3574" y="1"/>
                      <a:pt x="3405" y="23"/>
                      <a:pt x="3238" y="68"/>
                    </a:cubicBezTo>
                    <a:cubicBezTo>
                      <a:pt x="2398" y="296"/>
                      <a:pt x="1817" y="1051"/>
                      <a:pt x="1811" y="1921"/>
                    </a:cubicBezTo>
                    <a:lnTo>
                      <a:pt x="1811" y="1933"/>
                    </a:lnTo>
                    <a:cubicBezTo>
                      <a:pt x="1811" y="2208"/>
                      <a:pt x="1871" y="2478"/>
                      <a:pt x="1985" y="2730"/>
                    </a:cubicBezTo>
                    <a:cubicBezTo>
                      <a:pt x="1972" y="2730"/>
                      <a:pt x="1959" y="2730"/>
                      <a:pt x="1946" y="2730"/>
                    </a:cubicBezTo>
                    <a:cubicBezTo>
                      <a:pt x="1148" y="2730"/>
                      <a:pt x="503" y="3089"/>
                      <a:pt x="55" y="3791"/>
                    </a:cubicBezTo>
                    <a:cubicBezTo>
                      <a:pt x="1" y="3875"/>
                      <a:pt x="13" y="3995"/>
                      <a:pt x="85" y="4067"/>
                    </a:cubicBezTo>
                    <a:cubicBezTo>
                      <a:pt x="128" y="4107"/>
                      <a:pt x="180" y="4126"/>
                      <a:pt x="232" y="4126"/>
                    </a:cubicBezTo>
                    <a:cubicBezTo>
                      <a:pt x="303" y="4126"/>
                      <a:pt x="373" y="4090"/>
                      <a:pt x="414" y="4025"/>
                    </a:cubicBezTo>
                    <a:cubicBezTo>
                      <a:pt x="762" y="3485"/>
                      <a:pt x="1236" y="3197"/>
                      <a:pt x="1829" y="3167"/>
                    </a:cubicBezTo>
                    <a:lnTo>
                      <a:pt x="1829" y="3167"/>
                    </a:lnTo>
                    <a:cubicBezTo>
                      <a:pt x="1613" y="3317"/>
                      <a:pt x="1427" y="3503"/>
                      <a:pt x="1284" y="3719"/>
                    </a:cubicBezTo>
                    <a:cubicBezTo>
                      <a:pt x="1224" y="3797"/>
                      <a:pt x="1176" y="3881"/>
                      <a:pt x="1134" y="3971"/>
                    </a:cubicBezTo>
                    <a:cubicBezTo>
                      <a:pt x="1128" y="3977"/>
                      <a:pt x="1128" y="3977"/>
                      <a:pt x="1122" y="3983"/>
                    </a:cubicBezTo>
                    <a:cubicBezTo>
                      <a:pt x="1062" y="4108"/>
                      <a:pt x="1008" y="4240"/>
                      <a:pt x="972" y="4378"/>
                    </a:cubicBezTo>
                    <a:lnTo>
                      <a:pt x="972" y="4390"/>
                    </a:lnTo>
                    <a:cubicBezTo>
                      <a:pt x="972" y="4390"/>
                      <a:pt x="972" y="4402"/>
                      <a:pt x="966" y="4408"/>
                    </a:cubicBezTo>
                    <a:cubicBezTo>
                      <a:pt x="912" y="4636"/>
                      <a:pt x="888" y="4870"/>
                      <a:pt x="906" y="5104"/>
                    </a:cubicBezTo>
                    <a:lnTo>
                      <a:pt x="906" y="5116"/>
                    </a:lnTo>
                    <a:lnTo>
                      <a:pt x="1092" y="6446"/>
                    </a:lnTo>
                    <a:lnTo>
                      <a:pt x="1379" y="8460"/>
                    </a:lnTo>
                    <a:lnTo>
                      <a:pt x="1379" y="8466"/>
                    </a:lnTo>
                    <a:lnTo>
                      <a:pt x="1661" y="10480"/>
                    </a:lnTo>
                    <a:lnTo>
                      <a:pt x="1925" y="12369"/>
                    </a:lnTo>
                    <a:cubicBezTo>
                      <a:pt x="2021" y="13028"/>
                      <a:pt x="2584" y="13514"/>
                      <a:pt x="3250" y="13520"/>
                    </a:cubicBezTo>
                    <a:lnTo>
                      <a:pt x="4233" y="13520"/>
                    </a:lnTo>
                    <a:cubicBezTo>
                      <a:pt x="4898" y="13514"/>
                      <a:pt x="5462" y="13028"/>
                      <a:pt x="5557" y="12369"/>
                    </a:cubicBezTo>
                    <a:lnTo>
                      <a:pt x="5773" y="10840"/>
                    </a:lnTo>
                    <a:cubicBezTo>
                      <a:pt x="6223" y="10678"/>
                      <a:pt x="6565" y="10307"/>
                      <a:pt x="6684" y="9845"/>
                    </a:cubicBezTo>
                    <a:cubicBezTo>
                      <a:pt x="6750" y="9611"/>
                      <a:pt x="6768" y="9360"/>
                      <a:pt x="6738" y="9114"/>
                    </a:cubicBezTo>
                    <a:cubicBezTo>
                      <a:pt x="6720" y="8988"/>
                      <a:pt x="6625" y="8931"/>
                      <a:pt x="6529" y="8931"/>
                    </a:cubicBezTo>
                    <a:cubicBezTo>
                      <a:pt x="6410" y="8931"/>
                      <a:pt x="6290" y="9020"/>
                      <a:pt x="6313" y="9180"/>
                    </a:cubicBezTo>
                    <a:cubicBezTo>
                      <a:pt x="6319" y="9216"/>
                      <a:pt x="6415" y="9953"/>
                      <a:pt x="5845" y="10325"/>
                    </a:cubicBezTo>
                    <a:lnTo>
                      <a:pt x="6079" y="8694"/>
                    </a:lnTo>
                    <a:lnTo>
                      <a:pt x="6361" y="6674"/>
                    </a:lnTo>
                    <a:lnTo>
                      <a:pt x="6577" y="5122"/>
                    </a:lnTo>
                    <a:lnTo>
                      <a:pt x="6577" y="5110"/>
                    </a:lnTo>
                    <a:cubicBezTo>
                      <a:pt x="6589" y="4954"/>
                      <a:pt x="6583" y="4798"/>
                      <a:pt x="6565" y="4642"/>
                    </a:cubicBezTo>
                    <a:cubicBezTo>
                      <a:pt x="6565" y="4624"/>
                      <a:pt x="6559" y="4612"/>
                      <a:pt x="6553" y="4600"/>
                    </a:cubicBezTo>
                    <a:cubicBezTo>
                      <a:pt x="6505" y="4282"/>
                      <a:pt x="6385" y="3983"/>
                      <a:pt x="6205" y="3719"/>
                    </a:cubicBezTo>
                    <a:cubicBezTo>
                      <a:pt x="5989" y="3407"/>
                      <a:pt x="5695" y="3161"/>
                      <a:pt x="5360" y="3000"/>
                    </a:cubicBezTo>
                    <a:cubicBezTo>
                      <a:pt x="5755" y="2388"/>
                      <a:pt x="5779" y="1609"/>
                      <a:pt x="5420" y="979"/>
                    </a:cubicBezTo>
                    <a:cubicBezTo>
                      <a:pt x="5414" y="967"/>
                      <a:pt x="5408" y="955"/>
                      <a:pt x="5402" y="950"/>
                    </a:cubicBezTo>
                    <a:cubicBezTo>
                      <a:pt x="5047" y="351"/>
                      <a:pt x="4409" y="1"/>
                      <a:pt x="3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3" name="Google Shape;1173;p60"/>
            <p:cNvGrpSpPr/>
            <p:nvPr/>
          </p:nvGrpSpPr>
          <p:grpSpPr>
            <a:xfrm>
              <a:off x="1055488" y="1849138"/>
              <a:ext cx="268425" cy="368800"/>
              <a:chOff x="282925" y="1254025"/>
              <a:chExt cx="268425" cy="368800"/>
            </a:xfrm>
          </p:grpSpPr>
          <p:sp>
            <p:nvSpPr>
              <p:cNvPr id="1174" name="Google Shape;1174;p60"/>
              <p:cNvSpPr/>
              <p:nvPr/>
            </p:nvSpPr>
            <p:spPr>
              <a:xfrm>
                <a:off x="303475" y="1254025"/>
                <a:ext cx="247875" cy="245175"/>
              </a:xfrm>
              <a:custGeom>
                <a:avLst/>
                <a:gdLst/>
                <a:ahLst/>
                <a:cxnLst/>
                <a:rect l="l" t="t" r="r" b="b"/>
                <a:pathLst>
                  <a:path w="9915" h="9807" extrusionOk="0">
                    <a:moveTo>
                      <a:pt x="1228" y="0"/>
                    </a:moveTo>
                    <a:cubicBezTo>
                      <a:pt x="1138" y="0"/>
                      <a:pt x="1061" y="54"/>
                      <a:pt x="1031" y="138"/>
                    </a:cubicBezTo>
                    <a:lnTo>
                      <a:pt x="65" y="2626"/>
                    </a:lnTo>
                    <a:cubicBezTo>
                      <a:pt x="1" y="2793"/>
                      <a:pt x="140" y="2918"/>
                      <a:pt x="276" y="2918"/>
                    </a:cubicBezTo>
                    <a:cubicBezTo>
                      <a:pt x="353" y="2918"/>
                      <a:pt x="430" y="2877"/>
                      <a:pt x="467" y="2781"/>
                    </a:cubicBezTo>
                    <a:lnTo>
                      <a:pt x="1378" y="432"/>
                    </a:lnTo>
                    <a:lnTo>
                      <a:pt x="7714" y="432"/>
                    </a:lnTo>
                    <a:lnTo>
                      <a:pt x="9465" y="4957"/>
                    </a:lnTo>
                    <a:lnTo>
                      <a:pt x="8314" y="9537"/>
                    </a:lnTo>
                    <a:cubicBezTo>
                      <a:pt x="8284" y="9651"/>
                      <a:pt x="8356" y="9771"/>
                      <a:pt x="8470" y="9801"/>
                    </a:cubicBezTo>
                    <a:cubicBezTo>
                      <a:pt x="8488" y="9801"/>
                      <a:pt x="8505" y="9807"/>
                      <a:pt x="8523" y="9807"/>
                    </a:cubicBezTo>
                    <a:cubicBezTo>
                      <a:pt x="8625" y="9807"/>
                      <a:pt x="8709" y="9735"/>
                      <a:pt x="8733" y="9639"/>
                    </a:cubicBezTo>
                    <a:lnTo>
                      <a:pt x="9902" y="4993"/>
                    </a:lnTo>
                    <a:cubicBezTo>
                      <a:pt x="9914" y="4951"/>
                      <a:pt x="9908" y="4903"/>
                      <a:pt x="9890" y="4861"/>
                    </a:cubicBezTo>
                    <a:lnTo>
                      <a:pt x="8062" y="144"/>
                    </a:lnTo>
                    <a:cubicBezTo>
                      <a:pt x="8032" y="54"/>
                      <a:pt x="7954" y="0"/>
                      <a:pt x="7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60"/>
              <p:cNvSpPr/>
              <p:nvPr/>
            </p:nvSpPr>
            <p:spPr>
              <a:xfrm>
                <a:off x="282925" y="1338050"/>
                <a:ext cx="233650" cy="284775"/>
              </a:xfrm>
              <a:custGeom>
                <a:avLst/>
                <a:gdLst/>
                <a:ahLst/>
                <a:cxnLst/>
                <a:rect l="l" t="t" r="r" b="b"/>
                <a:pathLst>
                  <a:path w="9346" h="11391" extrusionOk="0">
                    <a:moveTo>
                      <a:pt x="745" y="0"/>
                    </a:moveTo>
                    <a:cubicBezTo>
                      <a:pt x="659" y="0"/>
                      <a:pt x="578" y="51"/>
                      <a:pt x="546" y="140"/>
                    </a:cubicBezTo>
                    <a:lnTo>
                      <a:pt x="18" y="1488"/>
                    </a:lnTo>
                    <a:cubicBezTo>
                      <a:pt x="6" y="1530"/>
                      <a:pt x="0" y="1572"/>
                      <a:pt x="12" y="1620"/>
                    </a:cubicBezTo>
                    <a:lnTo>
                      <a:pt x="2428" y="11229"/>
                    </a:lnTo>
                    <a:cubicBezTo>
                      <a:pt x="2452" y="11325"/>
                      <a:pt x="2536" y="11391"/>
                      <a:pt x="2638" y="11391"/>
                    </a:cubicBezTo>
                    <a:lnTo>
                      <a:pt x="8105" y="11391"/>
                    </a:lnTo>
                    <a:cubicBezTo>
                      <a:pt x="8207" y="11391"/>
                      <a:pt x="8290" y="11325"/>
                      <a:pt x="8314" y="11229"/>
                    </a:cubicBezTo>
                    <a:lnTo>
                      <a:pt x="9316" y="7243"/>
                    </a:lnTo>
                    <a:cubicBezTo>
                      <a:pt x="9345" y="7123"/>
                      <a:pt x="9274" y="7009"/>
                      <a:pt x="9154" y="6979"/>
                    </a:cubicBezTo>
                    <a:cubicBezTo>
                      <a:pt x="9136" y="6975"/>
                      <a:pt x="9118" y="6972"/>
                      <a:pt x="9101" y="6972"/>
                    </a:cubicBezTo>
                    <a:cubicBezTo>
                      <a:pt x="9005" y="6972"/>
                      <a:pt x="8916" y="7039"/>
                      <a:pt x="8896" y="7135"/>
                    </a:cubicBezTo>
                    <a:lnTo>
                      <a:pt x="7937" y="10959"/>
                    </a:lnTo>
                    <a:lnTo>
                      <a:pt x="2806" y="10959"/>
                    </a:lnTo>
                    <a:lnTo>
                      <a:pt x="450" y="1578"/>
                    </a:lnTo>
                    <a:lnTo>
                      <a:pt x="947" y="302"/>
                    </a:lnTo>
                    <a:cubicBezTo>
                      <a:pt x="983" y="206"/>
                      <a:pt x="947" y="98"/>
                      <a:pt x="869" y="38"/>
                    </a:cubicBezTo>
                    <a:cubicBezTo>
                      <a:pt x="830" y="12"/>
                      <a:pt x="787" y="0"/>
                      <a:pt x="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60"/>
              <p:cNvSpPr/>
              <p:nvPr/>
            </p:nvSpPr>
            <p:spPr>
              <a:xfrm>
                <a:off x="324125" y="1269700"/>
                <a:ext cx="169225" cy="338000"/>
              </a:xfrm>
              <a:custGeom>
                <a:avLst/>
                <a:gdLst/>
                <a:ahLst/>
                <a:cxnLst/>
                <a:rect l="l" t="t" r="r" b="b"/>
                <a:pathLst>
                  <a:path w="6769" h="13520" extrusionOk="0">
                    <a:moveTo>
                      <a:pt x="3741" y="434"/>
                    </a:moveTo>
                    <a:cubicBezTo>
                      <a:pt x="4173" y="434"/>
                      <a:pt x="4580" y="620"/>
                      <a:pt x="4868" y="938"/>
                    </a:cubicBezTo>
                    <a:lnTo>
                      <a:pt x="2273" y="1645"/>
                    </a:lnTo>
                    <a:cubicBezTo>
                      <a:pt x="2410" y="944"/>
                      <a:pt x="3028" y="434"/>
                      <a:pt x="3741" y="434"/>
                    </a:cubicBezTo>
                    <a:close/>
                    <a:moveTo>
                      <a:pt x="5114" y="1321"/>
                    </a:moveTo>
                    <a:cubicBezTo>
                      <a:pt x="5342" y="1843"/>
                      <a:pt x="5258" y="2454"/>
                      <a:pt x="4892" y="2898"/>
                    </a:cubicBezTo>
                    <a:lnTo>
                      <a:pt x="3657" y="3227"/>
                    </a:lnTo>
                    <a:cubicBezTo>
                      <a:pt x="3298" y="3024"/>
                      <a:pt x="2914" y="2880"/>
                      <a:pt x="2512" y="2796"/>
                    </a:cubicBezTo>
                    <a:cubicBezTo>
                      <a:pt x="2369" y="2586"/>
                      <a:pt x="2279" y="2346"/>
                      <a:pt x="2255" y="2100"/>
                    </a:cubicBezTo>
                    <a:lnTo>
                      <a:pt x="5114" y="1321"/>
                    </a:lnTo>
                    <a:close/>
                    <a:moveTo>
                      <a:pt x="2608" y="3263"/>
                    </a:moveTo>
                    <a:cubicBezTo>
                      <a:pt x="2746" y="3299"/>
                      <a:pt x="2878" y="3341"/>
                      <a:pt x="3010" y="3395"/>
                    </a:cubicBezTo>
                    <a:lnTo>
                      <a:pt x="1847" y="3707"/>
                    </a:lnTo>
                    <a:cubicBezTo>
                      <a:pt x="2045" y="3515"/>
                      <a:pt x="2279" y="3377"/>
                      <a:pt x="2536" y="3293"/>
                    </a:cubicBezTo>
                    <a:cubicBezTo>
                      <a:pt x="2560" y="3287"/>
                      <a:pt x="2584" y="3275"/>
                      <a:pt x="2608" y="3263"/>
                    </a:cubicBezTo>
                    <a:close/>
                    <a:moveTo>
                      <a:pt x="5006" y="3317"/>
                    </a:moveTo>
                    <a:cubicBezTo>
                      <a:pt x="5540" y="3503"/>
                      <a:pt x="5953" y="3941"/>
                      <a:pt x="6097" y="4492"/>
                    </a:cubicBezTo>
                    <a:lnTo>
                      <a:pt x="4143" y="5020"/>
                    </a:lnTo>
                    <a:lnTo>
                      <a:pt x="1451" y="4294"/>
                    </a:lnTo>
                    <a:lnTo>
                      <a:pt x="1469" y="4252"/>
                    </a:lnTo>
                    <a:lnTo>
                      <a:pt x="5006" y="3317"/>
                    </a:lnTo>
                    <a:close/>
                    <a:moveTo>
                      <a:pt x="1343" y="4708"/>
                    </a:moveTo>
                    <a:lnTo>
                      <a:pt x="3316" y="5247"/>
                    </a:lnTo>
                    <a:lnTo>
                      <a:pt x="1433" y="5757"/>
                    </a:lnTo>
                    <a:lnTo>
                      <a:pt x="1337" y="5062"/>
                    </a:lnTo>
                    <a:cubicBezTo>
                      <a:pt x="1325" y="4948"/>
                      <a:pt x="1331" y="4828"/>
                      <a:pt x="1343" y="4708"/>
                    </a:cubicBezTo>
                    <a:close/>
                    <a:moveTo>
                      <a:pt x="6151" y="4924"/>
                    </a:moveTo>
                    <a:cubicBezTo>
                      <a:pt x="6151" y="4972"/>
                      <a:pt x="6151" y="5020"/>
                      <a:pt x="6145" y="5062"/>
                    </a:cubicBezTo>
                    <a:lnTo>
                      <a:pt x="5947" y="6476"/>
                    </a:lnTo>
                    <a:lnTo>
                      <a:pt x="4143" y="6962"/>
                    </a:lnTo>
                    <a:lnTo>
                      <a:pt x="3124" y="6686"/>
                    </a:lnTo>
                    <a:cubicBezTo>
                      <a:pt x="3096" y="6677"/>
                      <a:pt x="3069" y="6673"/>
                      <a:pt x="3044" y="6673"/>
                    </a:cubicBezTo>
                    <a:cubicBezTo>
                      <a:pt x="2811" y="6673"/>
                      <a:pt x="2739" y="7046"/>
                      <a:pt x="3010" y="7106"/>
                    </a:cubicBezTo>
                    <a:lnTo>
                      <a:pt x="3316" y="7184"/>
                    </a:lnTo>
                    <a:lnTo>
                      <a:pt x="1697" y="7627"/>
                    </a:lnTo>
                    <a:lnTo>
                      <a:pt x="1565" y="6710"/>
                    </a:lnTo>
                    <a:lnTo>
                      <a:pt x="2243" y="6896"/>
                    </a:lnTo>
                    <a:cubicBezTo>
                      <a:pt x="2261" y="6902"/>
                      <a:pt x="2279" y="6902"/>
                      <a:pt x="2297" y="6902"/>
                    </a:cubicBezTo>
                    <a:cubicBezTo>
                      <a:pt x="2548" y="6902"/>
                      <a:pt x="2596" y="6542"/>
                      <a:pt x="2357" y="6476"/>
                    </a:cubicBezTo>
                    <a:lnTo>
                      <a:pt x="1499" y="6248"/>
                    </a:lnTo>
                    <a:lnTo>
                      <a:pt x="1493" y="6189"/>
                    </a:lnTo>
                    <a:lnTo>
                      <a:pt x="6151" y="4924"/>
                    </a:lnTo>
                    <a:close/>
                    <a:moveTo>
                      <a:pt x="1853" y="8730"/>
                    </a:moveTo>
                    <a:lnTo>
                      <a:pt x="3316" y="9126"/>
                    </a:lnTo>
                    <a:lnTo>
                      <a:pt x="1955" y="9497"/>
                    </a:lnTo>
                    <a:lnTo>
                      <a:pt x="1853" y="8730"/>
                    </a:lnTo>
                    <a:close/>
                    <a:moveTo>
                      <a:pt x="5887" y="6944"/>
                    </a:moveTo>
                    <a:lnTo>
                      <a:pt x="5665" y="8496"/>
                    </a:lnTo>
                    <a:lnTo>
                      <a:pt x="5168" y="8628"/>
                    </a:lnTo>
                    <a:cubicBezTo>
                      <a:pt x="4922" y="8700"/>
                      <a:pt x="4970" y="9054"/>
                      <a:pt x="5222" y="9054"/>
                    </a:cubicBezTo>
                    <a:cubicBezTo>
                      <a:pt x="5240" y="9054"/>
                      <a:pt x="5258" y="9054"/>
                      <a:pt x="5276" y="9048"/>
                    </a:cubicBezTo>
                    <a:lnTo>
                      <a:pt x="5599" y="8958"/>
                    </a:lnTo>
                    <a:lnTo>
                      <a:pt x="5384" y="10510"/>
                    </a:lnTo>
                    <a:lnTo>
                      <a:pt x="4143" y="10852"/>
                    </a:lnTo>
                    <a:lnTo>
                      <a:pt x="2069" y="10289"/>
                    </a:lnTo>
                    <a:lnTo>
                      <a:pt x="2015" y="9929"/>
                    </a:lnTo>
                    <a:lnTo>
                      <a:pt x="4556" y="9240"/>
                    </a:lnTo>
                    <a:cubicBezTo>
                      <a:pt x="4809" y="9174"/>
                      <a:pt x="4735" y="8816"/>
                      <a:pt x="4509" y="8816"/>
                    </a:cubicBezTo>
                    <a:cubicBezTo>
                      <a:pt x="4488" y="8816"/>
                      <a:pt x="4466" y="8819"/>
                      <a:pt x="4443" y="8826"/>
                    </a:cubicBezTo>
                    <a:lnTo>
                      <a:pt x="4143" y="8910"/>
                    </a:lnTo>
                    <a:lnTo>
                      <a:pt x="1787" y="8269"/>
                    </a:lnTo>
                    <a:lnTo>
                      <a:pt x="1757" y="8059"/>
                    </a:lnTo>
                    <a:lnTo>
                      <a:pt x="5887" y="6944"/>
                    </a:lnTo>
                    <a:close/>
                    <a:moveTo>
                      <a:pt x="2135" y="10756"/>
                    </a:moveTo>
                    <a:lnTo>
                      <a:pt x="3316" y="11074"/>
                    </a:lnTo>
                    <a:lnTo>
                      <a:pt x="2219" y="11374"/>
                    </a:lnTo>
                    <a:lnTo>
                      <a:pt x="2135" y="10756"/>
                    </a:lnTo>
                    <a:close/>
                    <a:moveTo>
                      <a:pt x="5312" y="10978"/>
                    </a:moveTo>
                    <a:lnTo>
                      <a:pt x="5126" y="12315"/>
                    </a:lnTo>
                    <a:cubicBezTo>
                      <a:pt x="5060" y="12758"/>
                      <a:pt x="4682" y="13088"/>
                      <a:pt x="4233" y="13088"/>
                    </a:cubicBezTo>
                    <a:lnTo>
                      <a:pt x="4233" y="13094"/>
                    </a:lnTo>
                    <a:lnTo>
                      <a:pt x="3250" y="13094"/>
                    </a:lnTo>
                    <a:cubicBezTo>
                      <a:pt x="2800" y="13094"/>
                      <a:pt x="2410" y="12764"/>
                      <a:pt x="2351" y="12315"/>
                    </a:cubicBezTo>
                    <a:lnTo>
                      <a:pt x="2279" y="11799"/>
                    </a:lnTo>
                    <a:lnTo>
                      <a:pt x="5312" y="10978"/>
                    </a:lnTo>
                    <a:close/>
                    <a:moveTo>
                      <a:pt x="3742" y="1"/>
                    </a:moveTo>
                    <a:cubicBezTo>
                      <a:pt x="3574" y="1"/>
                      <a:pt x="3405" y="23"/>
                      <a:pt x="3238" y="68"/>
                    </a:cubicBezTo>
                    <a:cubicBezTo>
                      <a:pt x="2398" y="296"/>
                      <a:pt x="1817" y="1051"/>
                      <a:pt x="1811" y="1921"/>
                    </a:cubicBezTo>
                    <a:lnTo>
                      <a:pt x="1811" y="1933"/>
                    </a:lnTo>
                    <a:cubicBezTo>
                      <a:pt x="1811" y="2208"/>
                      <a:pt x="1871" y="2478"/>
                      <a:pt x="1985" y="2730"/>
                    </a:cubicBezTo>
                    <a:cubicBezTo>
                      <a:pt x="1972" y="2730"/>
                      <a:pt x="1959" y="2730"/>
                      <a:pt x="1946" y="2730"/>
                    </a:cubicBezTo>
                    <a:cubicBezTo>
                      <a:pt x="1148" y="2730"/>
                      <a:pt x="503" y="3089"/>
                      <a:pt x="55" y="3791"/>
                    </a:cubicBezTo>
                    <a:cubicBezTo>
                      <a:pt x="1" y="3875"/>
                      <a:pt x="13" y="3995"/>
                      <a:pt x="85" y="4067"/>
                    </a:cubicBezTo>
                    <a:cubicBezTo>
                      <a:pt x="128" y="4107"/>
                      <a:pt x="180" y="4126"/>
                      <a:pt x="232" y="4126"/>
                    </a:cubicBezTo>
                    <a:cubicBezTo>
                      <a:pt x="303" y="4126"/>
                      <a:pt x="373" y="4090"/>
                      <a:pt x="414" y="4025"/>
                    </a:cubicBezTo>
                    <a:cubicBezTo>
                      <a:pt x="762" y="3485"/>
                      <a:pt x="1236" y="3197"/>
                      <a:pt x="1829" y="3167"/>
                    </a:cubicBezTo>
                    <a:lnTo>
                      <a:pt x="1829" y="3167"/>
                    </a:lnTo>
                    <a:cubicBezTo>
                      <a:pt x="1613" y="3317"/>
                      <a:pt x="1427" y="3503"/>
                      <a:pt x="1284" y="3719"/>
                    </a:cubicBezTo>
                    <a:cubicBezTo>
                      <a:pt x="1224" y="3797"/>
                      <a:pt x="1176" y="3881"/>
                      <a:pt x="1134" y="3971"/>
                    </a:cubicBezTo>
                    <a:cubicBezTo>
                      <a:pt x="1128" y="3977"/>
                      <a:pt x="1128" y="3977"/>
                      <a:pt x="1122" y="3983"/>
                    </a:cubicBezTo>
                    <a:cubicBezTo>
                      <a:pt x="1062" y="4108"/>
                      <a:pt x="1008" y="4240"/>
                      <a:pt x="972" y="4378"/>
                    </a:cubicBezTo>
                    <a:lnTo>
                      <a:pt x="972" y="4390"/>
                    </a:lnTo>
                    <a:cubicBezTo>
                      <a:pt x="972" y="4390"/>
                      <a:pt x="972" y="4402"/>
                      <a:pt x="966" y="4408"/>
                    </a:cubicBezTo>
                    <a:cubicBezTo>
                      <a:pt x="912" y="4636"/>
                      <a:pt x="888" y="4870"/>
                      <a:pt x="906" y="5104"/>
                    </a:cubicBezTo>
                    <a:lnTo>
                      <a:pt x="906" y="5116"/>
                    </a:lnTo>
                    <a:lnTo>
                      <a:pt x="1092" y="6446"/>
                    </a:lnTo>
                    <a:lnTo>
                      <a:pt x="1379" y="8460"/>
                    </a:lnTo>
                    <a:lnTo>
                      <a:pt x="1379" y="8466"/>
                    </a:lnTo>
                    <a:lnTo>
                      <a:pt x="1661" y="10480"/>
                    </a:lnTo>
                    <a:lnTo>
                      <a:pt x="1925" y="12369"/>
                    </a:lnTo>
                    <a:cubicBezTo>
                      <a:pt x="2021" y="13028"/>
                      <a:pt x="2584" y="13514"/>
                      <a:pt x="3250" y="13520"/>
                    </a:cubicBezTo>
                    <a:lnTo>
                      <a:pt x="4233" y="13520"/>
                    </a:lnTo>
                    <a:cubicBezTo>
                      <a:pt x="4898" y="13514"/>
                      <a:pt x="5462" y="13028"/>
                      <a:pt x="5557" y="12369"/>
                    </a:cubicBezTo>
                    <a:lnTo>
                      <a:pt x="5773" y="10840"/>
                    </a:lnTo>
                    <a:cubicBezTo>
                      <a:pt x="6223" y="10678"/>
                      <a:pt x="6565" y="10307"/>
                      <a:pt x="6684" y="9845"/>
                    </a:cubicBezTo>
                    <a:cubicBezTo>
                      <a:pt x="6750" y="9611"/>
                      <a:pt x="6768" y="9360"/>
                      <a:pt x="6738" y="9114"/>
                    </a:cubicBezTo>
                    <a:cubicBezTo>
                      <a:pt x="6720" y="8988"/>
                      <a:pt x="6625" y="8931"/>
                      <a:pt x="6529" y="8931"/>
                    </a:cubicBezTo>
                    <a:cubicBezTo>
                      <a:pt x="6410" y="8931"/>
                      <a:pt x="6290" y="9020"/>
                      <a:pt x="6313" y="9180"/>
                    </a:cubicBezTo>
                    <a:cubicBezTo>
                      <a:pt x="6319" y="9216"/>
                      <a:pt x="6415" y="9953"/>
                      <a:pt x="5845" y="10325"/>
                    </a:cubicBezTo>
                    <a:lnTo>
                      <a:pt x="6079" y="8694"/>
                    </a:lnTo>
                    <a:lnTo>
                      <a:pt x="6361" y="6674"/>
                    </a:lnTo>
                    <a:lnTo>
                      <a:pt x="6577" y="5122"/>
                    </a:lnTo>
                    <a:lnTo>
                      <a:pt x="6577" y="5110"/>
                    </a:lnTo>
                    <a:cubicBezTo>
                      <a:pt x="6589" y="4954"/>
                      <a:pt x="6583" y="4798"/>
                      <a:pt x="6565" y="4642"/>
                    </a:cubicBezTo>
                    <a:cubicBezTo>
                      <a:pt x="6565" y="4624"/>
                      <a:pt x="6559" y="4612"/>
                      <a:pt x="6553" y="4600"/>
                    </a:cubicBezTo>
                    <a:cubicBezTo>
                      <a:pt x="6505" y="4282"/>
                      <a:pt x="6385" y="3983"/>
                      <a:pt x="6205" y="3719"/>
                    </a:cubicBezTo>
                    <a:cubicBezTo>
                      <a:pt x="5989" y="3407"/>
                      <a:pt x="5695" y="3161"/>
                      <a:pt x="5360" y="3000"/>
                    </a:cubicBezTo>
                    <a:cubicBezTo>
                      <a:pt x="5755" y="2388"/>
                      <a:pt x="5779" y="1609"/>
                      <a:pt x="5420" y="979"/>
                    </a:cubicBezTo>
                    <a:cubicBezTo>
                      <a:pt x="5414" y="967"/>
                      <a:pt x="5408" y="955"/>
                      <a:pt x="5402" y="950"/>
                    </a:cubicBezTo>
                    <a:cubicBezTo>
                      <a:pt x="5047" y="351"/>
                      <a:pt x="4409" y="1"/>
                      <a:pt x="3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177" name="Google Shape;1177;p60"/>
          <p:cNvGrpSpPr/>
          <p:nvPr/>
        </p:nvGrpSpPr>
        <p:grpSpPr>
          <a:xfrm>
            <a:off x="7058701" y="1850225"/>
            <a:ext cx="383210" cy="376210"/>
            <a:chOff x="7058701" y="1850225"/>
            <a:chExt cx="383210" cy="376210"/>
          </a:xfrm>
        </p:grpSpPr>
        <p:sp>
          <p:nvSpPr>
            <p:cNvPr id="1178" name="Google Shape;1178;p60"/>
            <p:cNvSpPr/>
            <p:nvPr/>
          </p:nvSpPr>
          <p:spPr>
            <a:xfrm>
              <a:off x="7068286" y="1859810"/>
              <a:ext cx="373625" cy="366625"/>
            </a:xfrm>
            <a:custGeom>
              <a:avLst/>
              <a:gdLst/>
              <a:ahLst/>
              <a:cxnLst/>
              <a:rect l="l" t="t" r="r" b="b"/>
              <a:pathLst>
                <a:path w="14945" h="14665" extrusionOk="0">
                  <a:moveTo>
                    <a:pt x="10515" y="8000"/>
                  </a:moveTo>
                  <a:lnTo>
                    <a:pt x="12019" y="9924"/>
                  </a:lnTo>
                  <a:lnTo>
                    <a:pt x="11204" y="10739"/>
                  </a:lnTo>
                  <a:lnTo>
                    <a:pt x="9364" y="8899"/>
                  </a:lnTo>
                  <a:lnTo>
                    <a:pt x="10515" y="8000"/>
                  </a:lnTo>
                  <a:close/>
                  <a:moveTo>
                    <a:pt x="2117" y="11381"/>
                  </a:moveTo>
                  <a:lnTo>
                    <a:pt x="3406" y="12669"/>
                  </a:lnTo>
                  <a:lnTo>
                    <a:pt x="3016" y="13059"/>
                  </a:lnTo>
                  <a:lnTo>
                    <a:pt x="1727" y="11770"/>
                  </a:lnTo>
                  <a:lnTo>
                    <a:pt x="2117" y="11381"/>
                  </a:lnTo>
                  <a:close/>
                  <a:moveTo>
                    <a:pt x="12823" y="11381"/>
                  </a:moveTo>
                  <a:lnTo>
                    <a:pt x="13218" y="11770"/>
                  </a:lnTo>
                  <a:lnTo>
                    <a:pt x="11930" y="13059"/>
                  </a:lnTo>
                  <a:lnTo>
                    <a:pt x="11540" y="12669"/>
                  </a:lnTo>
                  <a:lnTo>
                    <a:pt x="12823" y="11381"/>
                  </a:lnTo>
                  <a:close/>
                  <a:moveTo>
                    <a:pt x="13344" y="9359"/>
                  </a:moveTo>
                  <a:cubicBezTo>
                    <a:pt x="13436" y="9359"/>
                    <a:pt x="13527" y="9393"/>
                    <a:pt x="13596" y="9462"/>
                  </a:cubicBezTo>
                  <a:lnTo>
                    <a:pt x="13614" y="9480"/>
                  </a:lnTo>
                  <a:cubicBezTo>
                    <a:pt x="13752" y="9618"/>
                    <a:pt x="13752" y="9846"/>
                    <a:pt x="13614" y="9984"/>
                  </a:cubicBezTo>
                  <a:lnTo>
                    <a:pt x="12673" y="10919"/>
                  </a:lnTo>
                  <a:lnTo>
                    <a:pt x="11078" y="12513"/>
                  </a:lnTo>
                  <a:lnTo>
                    <a:pt x="10143" y="13455"/>
                  </a:lnTo>
                  <a:cubicBezTo>
                    <a:pt x="10071" y="13524"/>
                    <a:pt x="9980" y="13558"/>
                    <a:pt x="9889" y="13558"/>
                  </a:cubicBezTo>
                  <a:cubicBezTo>
                    <a:pt x="9799" y="13558"/>
                    <a:pt x="9709" y="13524"/>
                    <a:pt x="9640" y="13455"/>
                  </a:cubicBezTo>
                  <a:lnTo>
                    <a:pt x="9622" y="13437"/>
                  </a:lnTo>
                  <a:cubicBezTo>
                    <a:pt x="9484" y="13299"/>
                    <a:pt x="9484" y="13071"/>
                    <a:pt x="9622" y="12933"/>
                  </a:cubicBezTo>
                  <a:lnTo>
                    <a:pt x="10251" y="12304"/>
                  </a:lnTo>
                  <a:lnTo>
                    <a:pt x="12463" y="10092"/>
                  </a:lnTo>
                  <a:lnTo>
                    <a:pt x="13092" y="9462"/>
                  </a:lnTo>
                  <a:cubicBezTo>
                    <a:pt x="13161" y="9393"/>
                    <a:pt x="13253" y="9359"/>
                    <a:pt x="13344" y="9359"/>
                  </a:cubicBezTo>
                  <a:close/>
                  <a:moveTo>
                    <a:pt x="1604" y="9365"/>
                  </a:moveTo>
                  <a:cubicBezTo>
                    <a:pt x="1694" y="9365"/>
                    <a:pt x="1784" y="9399"/>
                    <a:pt x="1853" y="9468"/>
                  </a:cubicBezTo>
                  <a:lnTo>
                    <a:pt x="2482" y="10098"/>
                  </a:lnTo>
                  <a:lnTo>
                    <a:pt x="4694" y="12310"/>
                  </a:lnTo>
                  <a:lnTo>
                    <a:pt x="5324" y="12939"/>
                  </a:lnTo>
                  <a:cubicBezTo>
                    <a:pt x="5402" y="13023"/>
                    <a:pt x="5438" y="13137"/>
                    <a:pt x="5420" y="13251"/>
                  </a:cubicBezTo>
                  <a:cubicBezTo>
                    <a:pt x="5408" y="13323"/>
                    <a:pt x="5372" y="13395"/>
                    <a:pt x="5318" y="13449"/>
                  </a:cubicBezTo>
                  <a:lnTo>
                    <a:pt x="5306" y="13461"/>
                  </a:lnTo>
                  <a:cubicBezTo>
                    <a:pt x="5237" y="13530"/>
                    <a:pt x="5145" y="13564"/>
                    <a:pt x="5054" y="13564"/>
                  </a:cubicBezTo>
                  <a:cubicBezTo>
                    <a:pt x="4963" y="13564"/>
                    <a:pt x="4871" y="13530"/>
                    <a:pt x="4802" y="13461"/>
                  </a:cubicBezTo>
                  <a:lnTo>
                    <a:pt x="3867" y="12519"/>
                  </a:lnTo>
                  <a:lnTo>
                    <a:pt x="2273" y="10925"/>
                  </a:lnTo>
                  <a:lnTo>
                    <a:pt x="1344" y="9996"/>
                  </a:lnTo>
                  <a:cubicBezTo>
                    <a:pt x="1290" y="9942"/>
                    <a:pt x="1254" y="9876"/>
                    <a:pt x="1236" y="9804"/>
                  </a:cubicBezTo>
                  <a:cubicBezTo>
                    <a:pt x="1212" y="9690"/>
                    <a:pt x="1254" y="9570"/>
                    <a:pt x="1338" y="9486"/>
                  </a:cubicBezTo>
                  <a:lnTo>
                    <a:pt x="1356" y="9468"/>
                  </a:lnTo>
                  <a:cubicBezTo>
                    <a:pt x="1424" y="9399"/>
                    <a:pt x="1514" y="9365"/>
                    <a:pt x="1604" y="9365"/>
                  </a:cubicBezTo>
                  <a:close/>
                  <a:moveTo>
                    <a:pt x="1421" y="12076"/>
                  </a:moveTo>
                  <a:lnTo>
                    <a:pt x="2710" y="13365"/>
                  </a:lnTo>
                  <a:lnTo>
                    <a:pt x="2303" y="13772"/>
                  </a:lnTo>
                  <a:lnTo>
                    <a:pt x="1014" y="12484"/>
                  </a:lnTo>
                  <a:lnTo>
                    <a:pt x="1421" y="12076"/>
                  </a:lnTo>
                  <a:close/>
                  <a:moveTo>
                    <a:pt x="13524" y="12076"/>
                  </a:moveTo>
                  <a:lnTo>
                    <a:pt x="13932" y="12484"/>
                  </a:lnTo>
                  <a:lnTo>
                    <a:pt x="12643" y="13772"/>
                  </a:lnTo>
                  <a:lnTo>
                    <a:pt x="12235" y="13365"/>
                  </a:lnTo>
                  <a:lnTo>
                    <a:pt x="13524" y="12076"/>
                  </a:lnTo>
                  <a:close/>
                  <a:moveTo>
                    <a:pt x="714" y="12795"/>
                  </a:moveTo>
                  <a:lnTo>
                    <a:pt x="1985" y="14066"/>
                  </a:lnTo>
                  <a:cubicBezTo>
                    <a:pt x="1821" y="14192"/>
                    <a:pt x="1625" y="14254"/>
                    <a:pt x="1430" y="14254"/>
                  </a:cubicBezTo>
                  <a:cubicBezTo>
                    <a:pt x="1198" y="14254"/>
                    <a:pt x="968" y="14167"/>
                    <a:pt x="792" y="13994"/>
                  </a:cubicBezTo>
                  <a:cubicBezTo>
                    <a:pt x="468" y="13670"/>
                    <a:pt x="432" y="13155"/>
                    <a:pt x="714" y="12795"/>
                  </a:cubicBezTo>
                  <a:close/>
                  <a:moveTo>
                    <a:pt x="14225" y="12801"/>
                  </a:moveTo>
                  <a:lnTo>
                    <a:pt x="14225" y="12801"/>
                  </a:lnTo>
                  <a:cubicBezTo>
                    <a:pt x="14501" y="13161"/>
                    <a:pt x="14471" y="13670"/>
                    <a:pt x="14147" y="13994"/>
                  </a:cubicBezTo>
                  <a:lnTo>
                    <a:pt x="14153" y="13994"/>
                  </a:lnTo>
                  <a:cubicBezTo>
                    <a:pt x="13977" y="14170"/>
                    <a:pt x="13744" y="14260"/>
                    <a:pt x="13510" y="14260"/>
                  </a:cubicBezTo>
                  <a:cubicBezTo>
                    <a:pt x="13314" y="14260"/>
                    <a:pt x="13118" y="14197"/>
                    <a:pt x="12955" y="14072"/>
                  </a:cubicBezTo>
                  <a:lnTo>
                    <a:pt x="14225" y="12801"/>
                  </a:lnTo>
                  <a:close/>
                  <a:moveTo>
                    <a:pt x="353" y="0"/>
                  </a:moveTo>
                  <a:cubicBezTo>
                    <a:pt x="223" y="0"/>
                    <a:pt x="119" y="127"/>
                    <a:pt x="151" y="267"/>
                  </a:cubicBezTo>
                  <a:lnTo>
                    <a:pt x="840" y="2863"/>
                  </a:lnTo>
                  <a:cubicBezTo>
                    <a:pt x="864" y="2982"/>
                    <a:pt x="953" y="3034"/>
                    <a:pt x="1043" y="3034"/>
                  </a:cubicBezTo>
                  <a:cubicBezTo>
                    <a:pt x="1175" y="3034"/>
                    <a:pt x="1311" y="2923"/>
                    <a:pt x="1254" y="2749"/>
                  </a:cubicBezTo>
                  <a:lnTo>
                    <a:pt x="666" y="513"/>
                  </a:lnTo>
                  <a:lnTo>
                    <a:pt x="666" y="513"/>
                  </a:lnTo>
                  <a:lnTo>
                    <a:pt x="5701" y="1850"/>
                  </a:lnTo>
                  <a:lnTo>
                    <a:pt x="7416" y="4044"/>
                  </a:lnTo>
                  <a:lnTo>
                    <a:pt x="7080" y="4103"/>
                  </a:lnTo>
                  <a:cubicBezTo>
                    <a:pt x="7026" y="4109"/>
                    <a:pt x="6978" y="4139"/>
                    <a:pt x="6948" y="4181"/>
                  </a:cubicBezTo>
                  <a:lnTo>
                    <a:pt x="5929" y="5482"/>
                  </a:lnTo>
                  <a:lnTo>
                    <a:pt x="4185" y="3732"/>
                  </a:lnTo>
                  <a:cubicBezTo>
                    <a:pt x="4144" y="3691"/>
                    <a:pt x="4090" y="3671"/>
                    <a:pt x="4035" y="3671"/>
                  </a:cubicBezTo>
                  <a:cubicBezTo>
                    <a:pt x="3970" y="3671"/>
                    <a:pt x="3904" y="3700"/>
                    <a:pt x="3861" y="3756"/>
                  </a:cubicBezTo>
                  <a:cubicBezTo>
                    <a:pt x="3795" y="3840"/>
                    <a:pt x="3807" y="3966"/>
                    <a:pt x="3885" y="4044"/>
                  </a:cubicBezTo>
                  <a:lnTo>
                    <a:pt x="5797" y="5950"/>
                  </a:lnTo>
                  <a:lnTo>
                    <a:pt x="6253" y="6501"/>
                  </a:lnTo>
                  <a:lnTo>
                    <a:pt x="5102" y="6615"/>
                  </a:lnTo>
                  <a:cubicBezTo>
                    <a:pt x="5048" y="6621"/>
                    <a:pt x="4994" y="6645"/>
                    <a:pt x="4952" y="6693"/>
                  </a:cubicBezTo>
                  <a:lnTo>
                    <a:pt x="4383" y="7418"/>
                  </a:lnTo>
                  <a:lnTo>
                    <a:pt x="1997" y="5554"/>
                  </a:lnTo>
                  <a:lnTo>
                    <a:pt x="1493" y="3654"/>
                  </a:lnTo>
                  <a:cubicBezTo>
                    <a:pt x="1469" y="3535"/>
                    <a:pt x="1382" y="3484"/>
                    <a:pt x="1292" y="3484"/>
                  </a:cubicBezTo>
                  <a:cubicBezTo>
                    <a:pt x="1159" y="3484"/>
                    <a:pt x="1023" y="3596"/>
                    <a:pt x="1080" y="3768"/>
                  </a:cubicBezTo>
                  <a:lnTo>
                    <a:pt x="1601" y="5740"/>
                  </a:lnTo>
                  <a:cubicBezTo>
                    <a:pt x="1607" y="5782"/>
                    <a:pt x="1637" y="5824"/>
                    <a:pt x="1673" y="5854"/>
                  </a:cubicBezTo>
                  <a:lnTo>
                    <a:pt x="4113" y="7754"/>
                  </a:lnTo>
                  <a:lnTo>
                    <a:pt x="2632" y="9624"/>
                  </a:lnTo>
                  <a:lnTo>
                    <a:pt x="2177" y="9163"/>
                  </a:lnTo>
                  <a:cubicBezTo>
                    <a:pt x="2024" y="9010"/>
                    <a:pt x="1823" y="8933"/>
                    <a:pt x="1622" y="8933"/>
                  </a:cubicBezTo>
                  <a:cubicBezTo>
                    <a:pt x="1421" y="8933"/>
                    <a:pt x="1221" y="9010"/>
                    <a:pt x="1068" y="9163"/>
                  </a:cubicBezTo>
                  <a:lnTo>
                    <a:pt x="1062" y="9169"/>
                  </a:lnTo>
                  <a:cubicBezTo>
                    <a:pt x="924" y="9307"/>
                    <a:pt x="840" y="9480"/>
                    <a:pt x="822" y="9672"/>
                  </a:cubicBezTo>
                  <a:cubicBezTo>
                    <a:pt x="804" y="9900"/>
                    <a:pt x="882" y="10128"/>
                    <a:pt x="1050" y="10290"/>
                  </a:cubicBezTo>
                  <a:lnTo>
                    <a:pt x="1829" y="11075"/>
                  </a:lnTo>
                  <a:lnTo>
                    <a:pt x="510" y="12394"/>
                  </a:lnTo>
                  <a:cubicBezTo>
                    <a:pt x="1" y="12915"/>
                    <a:pt x="7" y="13754"/>
                    <a:pt x="522" y="14270"/>
                  </a:cubicBezTo>
                  <a:cubicBezTo>
                    <a:pt x="785" y="14533"/>
                    <a:pt x="1129" y="14665"/>
                    <a:pt x="1472" y="14665"/>
                  </a:cubicBezTo>
                  <a:cubicBezTo>
                    <a:pt x="1809" y="14665"/>
                    <a:pt x="2146" y="14537"/>
                    <a:pt x="2405" y="14282"/>
                  </a:cubicBezTo>
                  <a:lnTo>
                    <a:pt x="3723" y="12963"/>
                  </a:lnTo>
                  <a:lnTo>
                    <a:pt x="4509" y="13748"/>
                  </a:lnTo>
                  <a:cubicBezTo>
                    <a:pt x="4661" y="13901"/>
                    <a:pt x="4862" y="13978"/>
                    <a:pt x="5063" y="13978"/>
                  </a:cubicBezTo>
                  <a:cubicBezTo>
                    <a:pt x="5264" y="13978"/>
                    <a:pt x="5465" y="13901"/>
                    <a:pt x="5618" y="13748"/>
                  </a:cubicBezTo>
                  <a:lnTo>
                    <a:pt x="5623" y="13742"/>
                  </a:lnTo>
                  <a:cubicBezTo>
                    <a:pt x="5761" y="13604"/>
                    <a:pt x="5845" y="13431"/>
                    <a:pt x="5863" y="13239"/>
                  </a:cubicBezTo>
                  <a:cubicBezTo>
                    <a:pt x="5881" y="13011"/>
                    <a:pt x="5797" y="12783"/>
                    <a:pt x="5635" y="12621"/>
                  </a:cubicBezTo>
                  <a:lnTo>
                    <a:pt x="5180" y="12166"/>
                  </a:lnTo>
                  <a:lnTo>
                    <a:pt x="7476" y="10374"/>
                  </a:lnTo>
                  <a:lnTo>
                    <a:pt x="9766" y="12166"/>
                  </a:lnTo>
                  <a:lnTo>
                    <a:pt x="9310" y="12621"/>
                  </a:lnTo>
                  <a:cubicBezTo>
                    <a:pt x="9004" y="12927"/>
                    <a:pt x="9004" y="13425"/>
                    <a:pt x="9310" y="13730"/>
                  </a:cubicBezTo>
                  <a:lnTo>
                    <a:pt x="9328" y="13748"/>
                  </a:lnTo>
                  <a:cubicBezTo>
                    <a:pt x="9481" y="13901"/>
                    <a:pt x="9682" y="13978"/>
                    <a:pt x="9882" y="13978"/>
                  </a:cubicBezTo>
                  <a:cubicBezTo>
                    <a:pt x="10083" y="13978"/>
                    <a:pt x="10284" y="13901"/>
                    <a:pt x="10437" y="13748"/>
                  </a:cubicBezTo>
                  <a:lnTo>
                    <a:pt x="11216" y="12963"/>
                  </a:lnTo>
                  <a:lnTo>
                    <a:pt x="12541" y="14282"/>
                  </a:lnTo>
                  <a:cubicBezTo>
                    <a:pt x="12799" y="14537"/>
                    <a:pt x="13136" y="14665"/>
                    <a:pt x="13472" y="14665"/>
                  </a:cubicBezTo>
                  <a:cubicBezTo>
                    <a:pt x="13815" y="14665"/>
                    <a:pt x="14157" y="14533"/>
                    <a:pt x="14417" y="14270"/>
                  </a:cubicBezTo>
                  <a:cubicBezTo>
                    <a:pt x="14939" y="13754"/>
                    <a:pt x="14945" y="12915"/>
                    <a:pt x="14429" y="12394"/>
                  </a:cubicBezTo>
                  <a:lnTo>
                    <a:pt x="13110" y="11069"/>
                  </a:lnTo>
                  <a:lnTo>
                    <a:pt x="13896" y="10290"/>
                  </a:lnTo>
                  <a:cubicBezTo>
                    <a:pt x="14201" y="9984"/>
                    <a:pt x="14201" y="9486"/>
                    <a:pt x="13896" y="9181"/>
                  </a:cubicBezTo>
                  <a:lnTo>
                    <a:pt x="13878" y="9163"/>
                  </a:lnTo>
                  <a:cubicBezTo>
                    <a:pt x="13725" y="9015"/>
                    <a:pt x="13522" y="8933"/>
                    <a:pt x="13315" y="8933"/>
                  </a:cubicBezTo>
                  <a:cubicBezTo>
                    <a:pt x="13295" y="8933"/>
                    <a:pt x="13275" y="8933"/>
                    <a:pt x="13254" y="8935"/>
                  </a:cubicBezTo>
                  <a:cubicBezTo>
                    <a:pt x="13062" y="8953"/>
                    <a:pt x="12889" y="9037"/>
                    <a:pt x="12757" y="9175"/>
                  </a:cubicBezTo>
                  <a:lnTo>
                    <a:pt x="12313" y="9618"/>
                  </a:lnTo>
                  <a:lnTo>
                    <a:pt x="10851" y="7742"/>
                  </a:lnTo>
                  <a:lnTo>
                    <a:pt x="13272" y="5848"/>
                  </a:lnTo>
                  <a:cubicBezTo>
                    <a:pt x="13308" y="5824"/>
                    <a:pt x="13338" y="5782"/>
                    <a:pt x="13350" y="5734"/>
                  </a:cubicBezTo>
                  <a:lnTo>
                    <a:pt x="14789" y="273"/>
                  </a:lnTo>
                  <a:cubicBezTo>
                    <a:pt x="14801" y="225"/>
                    <a:pt x="14795" y="165"/>
                    <a:pt x="14771" y="117"/>
                  </a:cubicBezTo>
                  <a:cubicBezTo>
                    <a:pt x="14733" y="46"/>
                    <a:pt x="14660" y="0"/>
                    <a:pt x="14583" y="0"/>
                  </a:cubicBezTo>
                  <a:cubicBezTo>
                    <a:pt x="14564" y="0"/>
                    <a:pt x="14544" y="3"/>
                    <a:pt x="14525" y="9"/>
                  </a:cubicBezTo>
                  <a:lnTo>
                    <a:pt x="11270" y="867"/>
                  </a:lnTo>
                  <a:cubicBezTo>
                    <a:pt x="10998" y="921"/>
                    <a:pt x="11072" y="1298"/>
                    <a:pt x="11304" y="1298"/>
                  </a:cubicBezTo>
                  <a:cubicBezTo>
                    <a:pt x="11327" y="1298"/>
                    <a:pt x="11352" y="1294"/>
                    <a:pt x="11378" y="1286"/>
                  </a:cubicBezTo>
                  <a:lnTo>
                    <a:pt x="14279" y="519"/>
                  </a:lnTo>
                  <a:lnTo>
                    <a:pt x="12949" y="5554"/>
                  </a:lnTo>
                  <a:lnTo>
                    <a:pt x="8483" y="9037"/>
                  </a:lnTo>
                  <a:cubicBezTo>
                    <a:pt x="8471" y="9043"/>
                    <a:pt x="8465" y="9055"/>
                    <a:pt x="8453" y="9067"/>
                  </a:cubicBezTo>
                  <a:cubicBezTo>
                    <a:pt x="8423" y="9103"/>
                    <a:pt x="8405" y="9151"/>
                    <a:pt x="8405" y="9199"/>
                  </a:cubicBezTo>
                  <a:cubicBezTo>
                    <a:pt x="8399" y="9247"/>
                    <a:pt x="8417" y="9295"/>
                    <a:pt x="8447" y="9337"/>
                  </a:cubicBezTo>
                  <a:cubicBezTo>
                    <a:pt x="8453" y="9343"/>
                    <a:pt x="8459" y="9349"/>
                    <a:pt x="8465" y="9355"/>
                  </a:cubicBezTo>
                  <a:cubicBezTo>
                    <a:pt x="8465" y="9355"/>
                    <a:pt x="8465" y="9355"/>
                    <a:pt x="8471" y="9360"/>
                  </a:cubicBezTo>
                  <a:lnTo>
                    <a:pt x="8477" y="9366"/>
                  </a:lnTo>
                  <a:lnTo>
                    <a:pt x="8489" y="9372"/>
                  </a:lnTo>
                  <a:lnTo>
                    <a:pt x="8501" y="9384"/>
                  </a:lnTo>
                  <a:lnTo>
                    <a:pt x="8507" y="9384"/>
                  </a:lnTo>
                  <a:lnTo>
                    <a:pt x="8519" y="9396"/>
                  </a:lnTo>
                  <a:lnTo>
                    <a:pt x="8525" y="9396"/>
                  </a:lnTo>
                  <a:lnTo>
                    <a:pt x="8543" y="9402"/>
                  </a:lnTo>
                  <a:lnTo>
                    <a:pt x="8621" y="9402"/>
                  </a:lnTo>
                  <a:cubicBezTo>
                    <a:pt x="8624" y="9405"/>
                    <a:pt x="8628" y="9407"/>
                    <a:pt x="8633" y="9407"/>
                  </a:cubicBezTo>
                  <a:cubicBezTo>
                    <a:pt x="8639" y="9407"/>
                    <a:pt x="8645" y="9405"/>
                    <a:pt x="8651" y="9402"/>
                  </a:cubicBezTo>
                  <a:cubicBezTo>
                    <a:pt x="8657" y="9402"/>
                    <a:pt x="8669" y="9402"/>
                    <a:pt x="8681" y="9396"/>
                  </a:cubicBezTo>
                  <a:lnTo>
                    <a:pt x="8687" y="9396"/>
                  </a:lnTo>
                  <a:cubicBezTo>
                    <a:pt x="8693" y="9396"/>
                    <a:pt x="8705" y="9390"/>
                    <a:pt x="8711" y="9384"/>
                  </a:cubicBezTo>
                  <a:lnTo>
                    <a:pt x="8717" y="9384"/>
                  </a:lnTo>
                  <a:cubicBezTo>
                    <a:pt x="8729" y="9378"/>
                    <a:pt x="8735" y="9372"/>
                    <a:pt x="8747" y="9366"/>
                  </a:cubicBezTo>
                  <a:lnTo>
                    <a:pt x="9010" y="9163"/>
                  </a:lnTo>
                  <a:lnTo>
                    <a:pt x="10881" y="11033"/>
                  </a:lnTo>
                  <a:lnTo>
                    <a:pt x="10071" y="11848"/>
                  </a:lnTo>
                  <a:lnTo>
                    <a:pt x="7823" y="10092"/>
                  </a:lnTo>
                  <a:lnTo>
                    <a:pt x="8111" y="9864"/>
                  </a:lnTo>
                  <a:cubicBezTo>
                    <a:pt x="8201" y="9792"/>
                    <a:pt x="8219" y="9660"/>
                    <a:pt x="8147" y="9564"/>
                  </a:cubicBezTo>
                  <a:cubicBezTo>
                    <a:pt x="8105" y="9512"/>
                    <a:pt x="8043" y="9484"/>
                    <a:pt x="7979" y="9484"/>
                  </a:cubicBezTo>
                  <a:cubicBezTo>
                    <a:pt x="7934" y="9484"/>
                    <a:pt x="7887" y="9498"/>
                    <a:pt x="7847" y="9528"/>
                  </a:cubicBezTo>
                  <a:lnTo>
                    <a:pt x="4874" y="11854"/>
                  </a:lnTo>
                  <a:lnTo>
                    <a:pt x="4059" y="11039"/>
                  </a:lnTo>
                  <a:lnTo>
                    <a:pt x="11066" y="4032"/>
                  </a:lnTo>
                  <a:cubicBezTo>
                    <a:pt x="11223" y="3880"/>
                    <a:pt x="11079" y="3665"/>
                    <a:pt x="10912" y="3665"/>
                  </a:cubicBezTo>
                  <a:cubicBezTo>
                    <a:pt x="10861" y="3665"/>
                    <a:pt x="10808" y="3684"/>
                    <a:pt x="10761" y="3732"/>
                  </a:cubicBezTo>
                  <a:lnTo>
                    <a:pt x="3759" y="10733"/>
                  </a:lnTo>
                  <a:lnTo>
                    <a:pt x="2944" y="9924"/>
                  </a:lnTo>
                  <a:lnTo>
                    <a:pt x="4586" y="7850"/>
                  </a:lnTo>
                  <a:lnTo>
                    <a:pt x="5240" y="7029"/>
                  </a:lnTo>
                  <a:lnTo>
                    <a:pt x="6696" y="6879"/>
                  </a:lnTo>
                  <a:cubicBezTo>
                    <a:pt x="6870" y="6861"/>
                    <a:pt x="6954" y="6663"/>
                    <a:pt x="6840" y="6525"/>
                  </a:cubicBezTo>
                  <a:lnTo>
                    <a:pt x="6229" y="5794"/>
                  </a:lnTo>
                  <a:lnTo>
                    <a:pt x="7236" y="4505"/>
                  </a:lnTo>
                  <a:lnTo>
                    <a:pt x="7841" y="4397"/>
                  </a:lnTo>
                  <a:lnTo>
                    <a:pt x="8345" y="4313"/>
                  </a:lnTo>
                  <a:cubicBezTo>
                    <a:pt x="8447" y="4295"/>
                    <a:pt x="8519" y="4211"/>
                    <a:pt x="8525" y="4109"/>
                  </a:cubicBezTo>
                  <a:lnTo>
                    <a:pt x="8567" y="2821"/>
                  </a:lnTo>
                  <a:lnTo>
                    <a:pt x="9250" y="1844"/>
                  </a:lnTo>
                  <a:lnTo>
                    <a:pt x="10455" y="1526"/>
                  </a:lnTo>
                  <a:cubicBezTo>
                    <a:pt x="10696" y="1447"/>
                    <a:pt x="10622" y="1101"/>
                    <a:pt x="10396" y="1101"/>
                  </a:cubicBezTo>
                  <a:cubicBezTo>
                    <a:pt x="10380" y="1101"/>
                    <a:pt x="10364" y="1103"/>
                    <a:pt x="10347" y="1106"/>
                  </a:cubicBezTo>
                  <a:lnTo>
                    <a:pt x="9064" y="1448"/>
                  </a:lnTo>
                  <a:cubicBezTo>
                    <a:pt x="9016" y="1460"/>
                    <a:pt x="8968" y="1490"/>
                    <a:pt x="8944" y="1532"/>
                  </a:cubicBezTo>
                  <a:lnTo>
                    <a:pt x="8177" y="2629"/>
                  </a:lnTo>
                  <a:cubicBezTo>
                    <a:pt x="8153" y="2665"/>
                    <a:pt x="8141" y="2701"/>
                    <a:pt x="8141" y="2743"/>
                  </a:cubicBezTo>
                  <a:lnTo>
                    <a:pt x="8099" y="3924"/>
                  </a:lnTo>
                  <a:lnTo>
                    <a:pt x="7895" y="3954"/>
                  </a:lnTo>
                  <a:lnTo>
                    <a:pt x="5995" y="1526"/>
                  </a:lnTo>
                  <a:cubicBezTo>
                    <a:pt x="5965" y="1490"/>
                    <a:pt x="5929" y="1466"/>
                    <a:pt x="5881" y="1454"/>
                  </a:cubicBezTo>
                  <a:lnTo>
                    <a:pt x="414" y="9"/>
                  </a:lnTo>
                  <a:cubicBezTo>
                    <a:pt x="394" y="3"/>
                    <a:pt x="373" y="0"/>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60"/>
            <p:cNvSpPr/>
            <p:nvPr/>
          </p:nvSpPr>
          <p:spPr>
            <a:xfrm>
              <a:off x="7058701" y="1850225"/>
              <a:ext cx="373625" cy="366625"/>
            </a:xfrm>
            <a:custGeom>
              <a:avLst/>
              <a:gdLst/>
              <a:ahLst/>
              <a:cxnLst/>
              <a:rect l="l" t="t" r="r" b="b"/>
              <a:pathLst>
                <a:path w="14945" h="14665" extrusionOk="0">
                  <a:moveTo>
                    <a:pt x="10515" y="8000"/>
                  </a:moveTo>
                  <a:lnTo>
                    <a:pt x="12019" y="9924"/>
                  </a:lnTo>
                  <a:lnTo>
                    <a:pt x="11204" y="10739"/>
                  </a:lnTo>
                  <a:lnTo>
                    <a:pt x="9364" y="8899"/>
                  </a:lnTo>
                  <a:lnTo>
                    <a:pt x="10515" y="8000"/>
                  </a:lnTo>
                  <a:close/>
                  <a:moveTo>
                    <a:pt x="2117" y="11381"/>
                  </a:moveTo>
                  <a:lnTo>
                    <a:pt x="3406" y="12669"/>
                  </a:lnTo>
                  <a:lnTo>
                    <a:pt x="3016" y="13059"/>
                  </a:lnTo>
                  <a:lnTo>
                    <a:pt x="1727" y="11770"/>
                  </a:lnTo>
                  <a:lnTo>
                    <a:pt x="2117" y="11381"/>
                  </a:lnTo>
                  <a:close/>
                  <a:moveTo>
                    <a:pt x="12823" y="11381"/>
                  </a:moveTo>
                  <a:lnTo>
                    <a:pt x="13218" y="11770"/>
                  </a:lnTo>
                  <a:lnTo>
                    <a:pt x="11930" y="13059"/>
                  </a:lnTo>
                  <a:lnTo>
                    <a:pt x="11540" y="12669"/>
                  </a:lnTo>
                  <a:lnTo>
                    <a:pt x="12823" y="11381"/>
                  </a:lnTo>
                  <a:close/>
                  <a:moveTo>
                    <a:pt x="13344" y="9359"/>
                  </a:moveTo>
                  <a:cubicBezTo>
                    <a:pt x="13436" y="9359"/>
                    <a:pt x="13527" y="9393"/>
                    <a:pt x="13596" y="9462"/>
                  </a:cubicBezTo>
                  <a:lnTo>
                    <a:pt x="13614" y="9480"/>
                  </a:lnTo>
                  <a:cubicBezTo>
                    <a:pt x="13752" y="9618"/>
                    <a:pt x="13752" y="9846"/>
                    <a:pt x="13614" y="9984"/>
                  </a:cubicBezTo>
                  <a:lnTo>
                    <a:pt x="12673" y="10919"/>
                  </a:lnTo>
                  <a:lnTo>
                    <a:pt x="11078" y="12513"/>
                  </a:lnTo>
                  <a:lnTo>
                    <a:pt x="10143" y="13455"/>
                  </a:lnTo>
                  <a:cubicBezTo>
                    <a:pt x="10071" y="13524"/>
                    <a:pt x="9980" y="13558"/>
                    <a:pt x="9889" y="13558"/>
                  </a:cubicBezTo>
                  <a:cubicBezTo>
                    <a:pt x="9799" y="13558"/>
                    <a:pt x="9709" y="13524"/>
                    <a:pt x="9640" y="13455"/>
                  </a:cubicBezTo>
                  <a:lnTo>
                    <a:pt x="9622" y="13437"/>
                  </a:lnTo>
                  <a:cubicBezTo>
                    <a:pt x="9484" y="13299"/>
                    <a:pt x="9484" y="13071"/>
                    <a:pt x="9622" y="12933"/>
                  </a:cubicBezTo>
                  <a:lnTo>
                    <a:pt x="10251" y="12304"/>
                  </a:lnTo>
                  <a:lnTo>
                    <a:pt x="12463" y="10092"/>
                  </a:lnTo>
                  <a:lnTo>
                    <a:pt x="13092" y="9462"/>
                  </a:lnTo>
                  <a:cubicBezTo>
                    <a:pt x="13161" y="9393"/>
                    <a:pt x="13253" y="9359"/>
                    <a:pt x="13344" y="9359"/>
                  </a:cubicBezTo>
                  <a:close/>
                  <a:moveTo>
                    <a:pt x="1604" y="9365"/>
                  </a:moveTo>
                  <a:cubicBezTo>
                    <a:pt x="1694" y="9365"/>
                    <a:pt x="1784" y="9399"/>
                    <a:pt x="1853" y="9468"/>
                  </a:cubicBezTo>
                  <a:lnTo>
                    <a:pt x="2482" y="10098"/>
                  </a:lnTo>
                  <a:lnTo>
                    <a:pt x="4694" y="12310"/>
                  </a:lnTo>
                  <a:lnTo>
                    <a:pt x="5324" y="12939"/>
                  </a:lnTo>
                  <a:cubicBezTo>
                    <a:pt x="5402" y="13023"/>
                    <a:pt x="5438" y="13137"/>
                    <a:pt x="5420" y="13251"/>
                  </a:cubicBezTo>
                  <a:cubicBezTo>
                    <a:pt x="5408" y="13323"/>
                    <a:pt x="5372" y="13395"/>
                    <a:pt x="5318" y="13449"/>
                  </a:cubicBezTo>
                  <a:lnTo>
                    <a:pt x="5306" y="13461"/>
                  </a:lnTo>
                  <a:cubicBezTo>
                    <a:pt x="5237" y="13530"/>
                    <a:pt x="5145" y="13564"/>
                    <a:pt x="5054" y="13564"/>
                  </a:cubicBezTo>
                  <a:cubicBezTo>
                    <a:pt x="4963" y="13564"/>
                    <a:pt x="4871" y="13530"/>
                    <a:pt x="4802" y="13461"/>
                  </a:cubicBezTo>
                  <a:lnTo>
                    <a:pt x="3867" y="12519"/>
                  </a:lnTo>
                  <a:lnTo>
                    <a:pt x="2273" y="10925"/>
                  </a:lnTo>
                  <a:lnTo>
                    <a:pt x="1344" y="9996"/>
                  </a:lnTo>
                  <a:cubicBezTo>
                    <a:pt x="1290" y="9942"/>
                    <a:pt x="1254" y="9876"/>
                    <a:pt x="1236" y="9804"/>
                  </a:cubicBezTo>
                  <a:cubicBezTo>
                    <a:pt x="1212" y="9690"/>
                    <a:pt x="1254" y="9570"/>
                    <a:pt x="1338" y="9486"/>
                  </a:cubicBezTo>
                  <a:lnTo>
                    <a:pt x="1356" y="9468"/>
                  </a:lnTo>
                  <a:cubicBezTo>
                    <a:pt x="1424" y="9399"/>
                    <a:pt x="1514" y="9365"/>
                    <a:pt x="1604" y="9365"/>
                  </a:cubicBezTo>
                  <a:close/>
                  <a:moveTo>
                    <a:pt x="1421" y="12076"/>
                  </a:moveTo>
                  <a:lnTo>
                    <a:pt x="2710" y="13365"/>
                  </a:lnTo>
                  <a:lnTo>
                    <a:pt x="2303" y="13772"/>
                  </a:lnTo>
                  <a:lnTo>
                    <a:pt x="1014" y="12484"/>
                  </a:lnTo>
                  <a:lnTo>
                    <a:pt x="1421" y="12076"/>
                  </a:lnTo>
                  <a:close/>
                  <a:moveTo>
                    <a:pt x="13524" y="12076"/>
                  </a:moveTo>
                  <a:lnTo>
                    <a:pt x="13932" y="12484"/>
                  </a:lnTo>
                  <a:lnTo>
                    <a:pt x="12643" y="13772"/>
                  </a:lnTo>
                  <a:lnTo>
                    <a:pt x="12235" y="13365"/>
                  </a:lnTo>
                  <a:lnTo>
                    <a:pt x="13524" y="12076"/>
                  </a:lnTo>
                  <a:close/>
                  <a:moveTo>
                    <a:pt x="714" y="12795"/>
                  </a:moveTo>
                  <a:lnTo>
                    <a:pt x="1985" y="14066"/>
                  </a:lnTo>
                  <a:cubicBezTo>
                    <a:pt x="1821" y="14192"/>
                    <a:pt x="1625" y="14254"/>
                    <a:pt x="1430" y="14254"/>
                  </a:cubicBezTo>
                  <a:cubicBezTo>
                    <a:pt x="1198" y="14254"/>
                    <a:pt x="968" y="14167"/>
                    <a:pt x="792" y="13994"/>
                  </a:cubicBezTo>
                  <a:cubicBezTo>
                    <a:pt x="468" y="13670"/>
                    <a:pt x="432" y="13155"/>
                    <a:pt x="714" y="12795"/>
                  </a:cubicBezTo>
                  <a:close/>
                  <a:moveTo>
                    <a:pt x="14225" y="12801"/>
                  </a:moveTo>
                  <a:lnTo>
                    <a:pt x="14225" y="12801"/>
                  </a:lnTo>
                  <a:cubicBezTo>
                    <a:pt x="14501" y="13161"/>
                    <a:pt x="14471" y="13670"/>
                    <a:pt x="14147" y="13994"/>
                  </a:cubicBezTo>
                  <a:lnTo>
                    <a:pt x="14153" y="13994"/>
                  </a:lnTo>
                  <a:cubicBezTo>
                    <a:pt x="13977" y="14170"/>
                    <a:pt x="13744" y="14260"/>
                    <a:pt x="13510" y="14260"/>
                  </a:cubicBezTo>
                  <a:cubicBezTo>
                    <a:pt x="13314" y="14260"/>
                    <a:pt x="13118" y="14197"/>
                    <a:pt x="12955" y="14072"/>
                  </a:cubicBezTo>
                  <a:lnTo>
                    <a:pt x="14225" y="12801"/>
                  </a:lnTo>
                  <a:close/>
                  <a:moveTo>
                    <a:pt x="353" y="0"/>
                  </a:moveTo>
                  <a:cubicBezTo>
                    <a:pt x="223" y="0"/>
                    <a:pt x="119" y="127"/>
                    <a:pt x="151" y="267"/>
                  </a:cubicBezTo>
                  <a:lnTo>
                    <a:pt x="840" y="2863"/>
                  </a:lnTo>
                  <a:cubicBezTo>
                    <a:pt x="864" y="2982"/>
                    <a:pt x="953" y="3034"/>
                    <a:pt x="1043" y="3034"/>
                  </a:cubicBezTo>
                  <a:cubicBezTo>
                    <a:pt x="1175" y="3034"/>
                    <a:pt x="1311" y="2923"/>
                    <a:pt x="1254" y="2749"/>
                  </a:cubicBezTo>
                  <a:lnTo>
                    <a:pt x="666" y="513"/>
                  </a:lnTo>
                  <a:lnTo>
                    <a:pt x="666" y="513"/>
                  </a:lnTo>
                  <a:lnTo>
                    <a:pt x="5701" y="1850"/>
                  </a:lnTo>
                  <a:lnTo>
                    <a:pt x="7416" y="4044"/>
                  </a:lnTo>
                  <a:lnTo>
                    <a:pt x="7080" y="4103"/>
                  </a:lnTo>
                  <a:cubicBezTo>
                    <a:pt x="7026" y="4109"/>
                    <a:pt x="6978" y="4139"/>
                    <a:pt x="6948" y="4181"/>
                  </a:cubicBezTo>
                  <a:lnTo>
                    <a:pt x="5929" y="5482"/>
                  </a:lnTo>
                  <a:lnTo>
                    <a:pt x="4185" y="3732"/>
                  </a:lnTo>
                  <a:cubicBezTo>
                    <a:pt x="4144" y="3691"/>
                    <a:pt x="4090" y="3671"/>
                    <a:pt x="4035" y="3671"/>
                  </a:cubicBezTo>
                  <a:cubicBezTo>
                    <a:pt x="3970" y="3671"/>
                    <a:pt x="3904" y="3700"/>
                    <a:pt x="3861" y="3756"/>
                  </a:cubicBezTo>
                  <a:cubicBezTo>
                    <a:pt x="3795" y="3840"/>
                    <a:pt x="3807" y="3966"/>
                    <a:pt x="3885" y="4044"/>
                  </a:cubicBezTo>
                  <a:lnTo>
                    <a:pt x="5797" y="5950"/>
                  </a:lnTo>
                  <a:lnTo>
                    <a:pt x="6253" y="6501"/>
                  </a:lnTo>
                  <a:lnTo>
                    <a:pt x="5102" y="6615"/>
                  </a:lnTo>
                  <a:cubicBezTo>
                    <a:pt x="5048" y="6621"/>
                    <a:pt x="4994" y="6645"/>
                    <a:pt x="4952" y="6693"/>
                  </a:cubicBezTo>
                  <a:lnTo>
                    <a:pt x="4383" y="7418"/>
                  </a:lnTo>
                  <a:lnTo>
                    <a:pt x="1997" y="5554"/>
                  </a:lnTo>
                  <a:lnTo>
                    <a:pt x="1493" y="3654"/>
                  </a:lnTo>
                  <a:cubicBezTo>
                    <a:pt x="1469" y="3535"/>
                    <a:pt x="1382" y="3484"/>
                    <a:pt x="1292" y="3484"/>
                  </a:cubicBezTo>
                  <a:cubicBezTo>
                    <a:pt x="1159" y="3484"/>
                    <a:pt x="1023" y="3596"/>
                    <a:pt x="1080" y="3768"/>
                  </a:cubicBezTo>
                  <a:lnTo>
                    <a:pt x="1601" y="5740"/>
                  </a:lnTo>
                  <a:cubicBezTo>
                    <a:pt x="1607" y="5782"/>
                    <a:pt x="1637" y="5824"/>
                    <a:pt x="1673" y="5854"/>
                  </a:cubicBezTo>
                  <a:lnTo>
                    <a:pt x="4113" y="7754"/>
                  </a:lnTo>
                  <a:lnTo>
                    <a:pt x="2632" y="9624"/>
                  </a:lnTo>
                  <a:lnTo>
                    <a:pt x="2177" y="9163"/>
                  </a:lnTo>
                  <a:cubicBezTo>
                    <a:pt x="2024" y="9010"/>
                    <a:pt x="1823" y="8933"/>
                    <a:pt x="1622" y="8933"/>
                  </a:cubicBezTo>
                  <a:cubicBezTo>
                    <a:pt x="1421" y="8933"/>
                    <a:pt x="1221" y="9010"/>
                    <a:pt x="1068" y="9163"/>
                  </a:cubicBezTo>
                  <a:lnTo>
                    <a:pt x="1062" y="9169"/>
                  </a:lnTo>
                  <a:cubicBezTo>
                    <a:pt x="924" y="9307"/>
                    <a:pt x="840" y="9480"/>
                    <a:pt x="822" y="9672"/>
                  </a:cubicBezTo>
                  <a:cubicBezTo>
                    <a:pt x="804" y="9900"/>
                    <a:pt x="882" y="10128"/>
                    <a:pt x="1050" y="10290"/>
                  </a:cubicBezTo>
                  <a:lnTo>
                    <a:pt x="1829" y="11075"/>
                  </a:lnTo>
                  <a:lnTo>
                    <a:pt x="510" y="12394"/>
                  </a:lnTo>
                  <a:cubicBezTo>
                    <a:pt x="1" y="12915"/>
                    <a:pt x="7" y="13754"/>
                    <a:pt x="522" y="14270"/>
                  </a:cubicBezTo>
                  <a:cubicBezTo>
                    <a:pt x="785" y="14533"/>
                    <a:pt x="1129" y="14665"/>
                    <a:pt x="1472" y="14665"/>
                  </a:cubicBezTo>
                  <a:cubicBezTo>
                    <a:pt x="1809" y="14665"/>
                    <a:pt x="2146" y="14537"/>
                    <a:pt x="2405" y="14282"/>
                  </a:cubicBezTo>
                  <a:lnTo>
                    <a:pt x="3723" y="12963"/>
                  </a:lnTo>
                  <a:lnTo>
                    <a:pt x="4509" y="13748"/>
                  </a:lnTo>
                  <a:cubicBezTo>
                    <a:pt x="4661" y="13901"/>
                    <a:pt x="4862" y="13978"/>
                    <a:pt x="5063" y="13978"/>
                  </a:cubicBezTo>
                  <a:cubicBezTo>
                    <a:pt x="5264" y="13978"/>
                    <a:pt x="5465" y="13901"/>
                    <a:pt x="5618" y="13748"/>
                  </a:cubicBezTo>
                  <a:lnTo>
                    <a:pt x="5623" y="13742"/>
                  </a:lnTo>
                  <a:cubicBezTo>
                    <a:pt x="5761" y="13604"/>
                    <a:pt x="5845" y="13431"/>
                    <a:pt x="5863" y="13239"/>
                  </a:cubicBezTo>
                  <a:cubicBezTo>
                    <a:pt x="5881" y="13011"/>
                    <a:pt x="5797" y="12783"/>
                    <a:pt x="5635" y="12621"/>
                  </a:cubicBezTo>
                  <a:lnTo>
                    <a:pt x="5180" y="12166"/>
                  </a:lnTo>
                  <a:lnTo>
                    <a:pt x="7476" y="10374"/>
                  </a:lnTo>
                  <a:lnTo>
                    <a:pt x="9766" y="12166"/>
                  </a:lnTo>
                  <a:lnTo>
                    <a:pt x="9310" y="12621"/>
                  </a:lnTo>
                  <a:cubicBezTo>
                    <a:pt x="9004" y="12927"/>
                    <a:pt x="9004" y="13425"/>
                    <a:pt x="9310" y="13730"/>
                  </a:cubicBezTo>
                  <a:lnTo>
                    <a:pt x="9328" y="13748"/>
                  </a:lnTo>
                  <a:cubicBezTo>
                    <a:pt x="9481" y="13901"/>
                    <a:pt x="9682" y="13978"/>
                    <a:pt x="9882" y="13978"/>
                  </a:cubicBezTo>
                  <a:cubicBezTo>
                    <a:pt x="10083" y="13978"/>
                    <a:pt x="10284" y="13901"/>
                    <a:pt x="10437" y="13748"/>
                  </a:cubicBezTo>
                  <a:lnTo>
                    <a:pt x="11216" y="12963"/>
                  </a:lnTo>
                  <a:lnTo>
                    <a:pt x="12541" y="14282"/>
                  </a:lnTo>
                  <a:cubicBezTo>
                    <a:pt x="12799" y="14537"/>
                    <a:pt x="13136" y="14665"/>
                    <a:pt x="13472" y="14665"/>
                  </a:cubicBezTo>
                  <a:cubicBezTo>
                    <a:pt x="13815" y="14665"/>
                    <a:pt x="14157" y="14533"/>
                    <a:pt x="14417" y="14270"/>
                  </a:cubicBezTo>
                  <a:cubicBezTo>
                    <a:pt x="14939" y="13754"/>
                    <a:pt x="14945" y="12915"/>
                    <a:pt x="14429" y="12394"/>
                  </a:cubicBezTo>
                  <a:lnTo>
                    <a:pt x="13110" y="11069"/>
                  </a:lnTo>
                  <a:lnTo>
                    <a:pt x="13896" y="10290"/>
                  </a:lnTo>
                  <a:cubicBezTo>
                    <a:pt x="14201" y="9984"/>
                    <a:pt x="14201" y="9486"/>
                    <a:pt x="13896" y="9181"/>
                  </a:cubicBezTo>
                  <a:lnTo>
                    <a:pt x="13878" y="9163"/>
                  </a:lnTo>
                  <a:cubicBezTo>
                    <a:pt x="13725" y="9015"/>
                    <a:pt x="13522" y="8933"/>
                    <a:pt x="13315" y="8933"/>
                  </a:cubicBezTo>
                  <a:cubicBezTo>
                    <a:pt x="13295" y="8933"/>
                    <a:pt x="13275" y="8933"/>
                    <a:pt x="13254" y="8935"/>
                  </a:cubicBezTo>
                  <a:cubicBezTo>
                    <a:pt x="13062" y="8953"/>
                    <a:pt x="12889" y="9037"/>
                    <a:pt x="12757" y="9175"/>
                  </a:cubicBezTo>
                  <a:lnTo>
                    <a:pt x="12313" y="9618"/>
                  </a:lnTo>
                  <a:lnTo>
                    <a:pt x="10851" y="7742"/>
                  </a:lnTo>
                  <a:lnTo>
                    <a:pt x="13272" y="5848"/>
                  </a:lnTo>
                  <a:cubicBezTo>
                    <a:pt x="13308" y="5824"/>
                    <a:pt x="13338" y="5782"/>
                    <a:pt x="13350" y="5734"/>
                  </a:cubicBezTo>
                  <a:lnTo>
                    <a:pt x="14789" y="273"/>
                  </a:lnTo>
                  <a:cubicBezTo>
                    <a:pt x="14801" y="225"/>
                    <a:pt x="14795" y="165"/>
                    <a:pt x="14771" y="117"/>
                  </a:cubicBezTo>
                  <a:cubicBezTo>
                    <a:pt x="14733" y="46"/>
                    <a:pt x="14660" y="0"/>
                    <a:pt x="14583" y="0"/>
                  </a:cubicBezTo>
                  <a:cubicBezTo>
                    <a:pt x="14564" y="0"/>
                    <a:pt x="14544" y="3"/>
                    <a:pt x="14525" y="9"/>
                  </a:cubicBezTo>
                  <a:lnTo>
                    <a:pt x="11270" y="867"/>
                  </a:lnTo>
                  <a:cubicBezTo>
                    <a:pt x="10998" y="921"/>
                    <a:pt x="11072" y="1298"/>
                    <a:pt x="11304" y="1298"/>
                  </a:cubicBezTo>
                  <a:cubicBezTo>
                    <a:pt x="11327" y="1298"/>
                    <a:pt x="11352" y="1294"/>
                    <a:pt x="11378" y="1286"/>
                  </a:cubicBezTo>
                  <a:lnTo>
                    <a:pt x="14279" y="519"/>
                  </a:lnTo>
                  <a:lnTo>
                    <a:pt x="12949" y="5554"/>
                  </a:lnTo>
                  <a:lnTo>
                    <a:pt x="8483" y="9037"/>
                  </a:lnTo>
                  <a:cubicBezTo>
                    <a:pt x="8471" y="9043"/>
                    <a:pt x="8465" y="9055"/>
                    <a:pt x="8453" y="9067"/>
                  </a:cubicBezTo>
                  <a:cubicBezTo>
                    <a:pt x="8423" y="9103"/>
                    <a:pt x="8405" y="9151"/>
                    <a:pt x="8405" y="9199"/>
                  </a:cubicBezTo>
                  <a:cubicBezTo>
                    <a:pt x="8399" y="9247"/>
                    <a:pt x="8417" y="9295"/>
                    <a:pt x="8447" y="9337"/>
                  </a:cubicBezTo>
                  <a:cubicBezTo>
                    <a:pt x="8453" y="9343"/>
                    <a:pt x="8459" y="9349"/>
                    <a:pt x="8465" y="9355"/>
                  </a:cubicBezTo>
                  <a:cubicBezTo>
                    <a:pt x="8465" y="9355"/>
                    <a:pt x="8465" y="9355"/>
                    <a:pt x="8471" y="9360"/>
                  </a:cubicBezTo>
                  <a:lnTo>
                    <a:pt x="8477" y="9366"/>
                  </a:lnTo>
                  <a:lnTo>
                    <a:pt x="8489" y="9372"/>
                  </a:lnTo>
                  <a:lnTo>
                    <a:pt x="8501" y="9384"/>
                  </a:lnTo>
                  <a:lnTo>
                    <a:pt x="8507" y="9384"/>
                  </a:lnTo>
                  <a:lnTo>
                    <a:pt x="8519" y="9396"/>
                  </a:lnTo>
                  <a:lnTo>
                    <a:pt x="8525" y="9396"/>
                  </a:lnTo>
                  <a:lnTo>
                    <a:pt x="8543" y="9402"/>
                  </a:lnTo>
                  <a:lnTo>
                    <a:pt x="8621" y="9402"/>
                  </a:lnTo>
                  <a:cubicBezTo>
                    <a:pt x="8624" y="9405"/>
                    <a:pt x="8628" y="9407"/>
                    <a:pt x="8633" y="9407"/>
                  </a:cubicBezTo>
                  <a:cubicBezTo>
                    <a:pt x="8639" y="9407"/>
                    <a:pt x="8645" y="9405"/>
                    <a:pt x="8651" y="9402"/>
                  </a:cubicBezTo>
                  <a:cubicBezTo>
                    <a:pt x="8657" y="9402"/>
                    <a:pt x="8669" y="9402"/>
                    <a:pt x="8681" y="9396"/>
                  </a:cubicBezTo>
                  <a:lnTo>
                    <a:pt x="8687" y="9396"/>
                  </a:lnTo>
                  <a:cubicBezTo>
                    <a:pt x="8693" y="9396"/>
                    <a:pt x="8705" y="9390"/>
                    <a:pt x="8711" y="9384"/>
                  </a:cubicBezTo>
                  <a:lnTo>
                    <a:pt x="8717" y="9384"/>
                  </a:lnTo>
                  <a:cubicBezTo>
                    <a:pt x="8729" y="9378"/>
                    <a:pt x="8735" y="9372"/>
                    <a:pt x="8747" y="9366"/>
                  </a:cubicBezTo>
                  <a:lnTo>
                    <a:pt x="9010" y="9163"/>
                  </a:lnTo>
                  <a:lnTo>
                    <a:pt x="10881" y="11033"/>
                  </a:lnTo>
                  <a:lnTo>
                    <a:pt x="10071" y="11848"/>
                  </a:lnTo>
                  <a:lnTo>
                    <a:pt x="7823" y="10092"/>
                  </a:lnTo>
                  <a:lnTo>
                    <a:pt x="8111" y="9864"/>
                  </a:lnTo>
                  <a:cubicBezTo>
                    <a:pt x="8201" y="9792"/>
                    <a:pt x="8219" y="9660"/>
                    <a:pt x="8147" y="9564"/>
                  </a:cubicBezTo>
                  <a:cubicBezTo>
                    <a:pt x="8105" y="9512"/>
                    <a:pt x="8043" y="9484"/>
                    <a:pt x="7979" y="9484"/>
                  </a:cubicBezTo>
                  <a:cubicBezTo>
                    <a:pt x="7934" y="9484"/>
                    <a:pt x="7887" y="9498"/>
                    <a:pt x="7847" y="9528"/>
                  </a:cubicBezTo>
                  <a:lnTo>
                    <a:pt x="4874" y="11854"/>
                  </a:lnTo>
                  <a:lnTo>
                    <a:pt x="4059" y="11039"/>
                  </a:lnTo>
                  <a:lnTo>
                    <a:pt x="11066" y="4032"/>
                  </a:lnTo>
                  <a:cubicBezTo>
                    <a:pt x="11223" y="3880"/>
                    <a:pt x="11079" y="3665"/>
                    <a:pt x="10912" y="3665"/>
                  </a:cubicBezTo>
                  <a:cubicBezTo>
                    <a:pt x="10861" y="3665"/>
                    <a:pt x="10808" y="3684"/>
                    <a:pt x="10761" y="3732"/>
                  </a:cubicBezTo>
                  <a:lnTo>
                    <a:pt x="3759" y="10733"/>
                  </a:lnTo>
                  <a:lnTo>
                    <a:pt x="2944" y="9924"/>
                  </a:lnTo>
                  <a:lnTo>
                    <a:pt x="4586" y="7850"/>
                  </a:lnTo>
                  <a:lnTo>
                    <a:pt x="5240" y="7029"/>
                  </a:lnTo>
                  <a:lnTo>
                    <a:pt x="6696" y="6879"/>
                  </a:lnTo>
                  <a:cubicBezTo>
                    <a:pt x="6870" y="6861"/>
                    <a:pt x="6954" y="6663"/>
                    <a:pt x="6840" y="6525"/>
                  </a:cubicBezTo>
                  <a:lnTo>
                    <a:pt x="6229" y="5794"/>
                  </a:lnTo>
                  <a:lnTo>
                    <a:pt x="7236" y="4505"/>
                  </a:lnTo>
                  <a:lnTo>
                    <a:pt x="7841" y="4397"/>
                  </a:lnTo>
                  <a:lnTo>
                    <a:pt x="8345" y="4313"/>
                  </a:lnTo>
                  <a:cubicBezTo>
                    <a:pt x="8447" y="4295"/>
                    <a:pt x="8519" y="4211"/>
                    <a:pt x="8525" y="4109"/>
                  </a:cubicBezTo>
                  <a:lnTo>
                    <a:pt x="8567" y="2821"/>
                  </a:lnTo>
                  <a:lnTo>
                    <a:pt x="9250" y="1844"/>
                  </a:lnTo>
                  <a:lnTo>
                    <a:pt x="10455" y="1526"/>
                  </a:lnTo>
                  <a:cubicBezTo>
                    <a:pt x="10696" y="1447"/>
                    <a:pt x="10622" y="1101"/>
                    <a:pt x="10396" y="1101"/>
                  </a:cubicBezTo>
                  <a:cubicBezTo>
                    <a:pt x="10380" y="1101"/>
                    <a:pt x="10364" y="1103"/>
                    <a:pt x="10347" y="1106"/>
                  </a:cubicBezTo>
                  <a:lnTo>
                    <a:pt x="9064" y="1448"/>
                  </a:lnTo>
                  <a:cubicBezTo>
                    <a:pt x="9016" y="1460"/>
                    <a:pt x="8968" y="1490"/>
                    <a:pt x="8944" y="1532"/>
                  </a:cubicBezTo>
                  <a:lnTo>
                    <a:pt x="8177" y="2629"/>
                  </a:lnTo>
                  <a:cubicBezTo>
                    <a:pt x="8153" y="2665"/>
                    <a:pt x="8141" y="2701"/>
                    <a:pt x="8141" y="2743"/>
                  </a:cubicBezTo>
                  <a:lnTo>
                    <a:pt x="8099" y="3924"/>
                  </a:lnTo>
                  <a:lnTo>
                    <a:pt x="7895" y="3954"/>
                  </a:lnTo>
                  <a:lnTo>
                    <a:pt x="5995" y="1526"/>
                  </a:lnTo>
                  <a:cubicBezTo>
                    <a:pt x="5965" y="1490"/>
                    <a:pt x="5929" y="1466"/>
                    <a:pt x="5881" y="1454"/>
                  </a:cubicBezTo>
                  <a:lnTo>
                    <a:pt x="414" y="9"/>
                  </a:lnTo>
                  <a:cubicBezTo>
                    <a:pt x="394" y="3"/>
                    <a:pt x="373"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0" name="Google Shape;1180;p60"/>
          <p:cNvGrpSpPr/>
          <p:nvPr/>
        </p:nvGrpSpPr>
        <p:grpSpPr>
          <a:xfrm>
            <a:off x="6375715" y="1849050"/>
            <a:ext cx="276185" cy="378560"/>
            <a:chOff x="6375715" y="1849050"/>
            <a:chExt cx="276185" cy="378560"/>
          </a:xfrm>
        </p:grpSpPr>
        <p:sp>
          <p:nvSpPr>
            <p:cNvPr id="1181" name="Google Shape;1181;p60"/>
            <p:cNvSpPr/>
            <p:nvPr/>
          </p:nvSpPr>
          <p:spPr>
            <a:xfrm>
              <a:off x="6385300" y="1858635"/>
              <a:ext cx="266600" cy="368975"/>
            </a:xfrm>
            <a:custGeom>
              <a:avLst/>
              <a:gdLst/>
              <a:ahLst/>
              <a:cxnLst/>
              <a:rect l="l" t="t" r="r" b="b"/>
              <a:pathLst>
                <a:path w="10664" h="14759" extrusionOk="0">
                  <a:moveTo>
                    <a:pt x="9028" y="438"/>
                  </a:moveTo>
                  <a:lnTo>
                    <a:pt x="7967" y="2224"/>
                  </a:lnTo>
                  <a:lnTo>
                    <a:pt x="6798" y="2224"/>
                  </a:lnTo>
                  <a:cubicBezTo>
                    <a:pt x="6690" y="2224"/>
                    <a:pt x="6594" y="2302"/>
                    <a:pt x="6576" y="2410"/>
                  </a:cubicBezTo>
                  <a:cubicBezTo>
                    <a:pt x="6558" y="2542"/>
                    <a:pt x="6660" y="2656"/>
                    <a:pt x="6792" y="2656"/>
                  </a:cubicBezTo>
                  <a:lnTo>
                    <a:pt x="8009" y="2656"/>
                  </a:lnTo>
                  <a:cubicBezTo>
                    <a:pt x="8410" y="2860"/>
                    <a:pt x="8782" y="3118"/>
                    <a:pt x="9117" y="3417"/>
                  </a:cubicBezTo>
                  <a:cubicBezTo>
                    <a:pt x="9861" y="4089"/>
                    <a:pt x="10226" y="4856"/>
                    <a:pt x="10214" y="5689"/>
                  </a:cubicBezTo>
                  <a:cubicBezTo>
                    <a:pt x="10190" y="6139"/>
                    <a:pt x="10137" y="6588"/>
                    <a:pt x="10053" y="7038"/>
                  </a:cubicBezTo>
                  <a:lnTo>
                    <a:pt x="3015" y="7038"/>
                  </a:lnTo>
                  <a:cubicBezTo>
                    <a:pt x="3012" y="7038"/>
                    <a:pt x="3008" y="7038"/>
                    <a:pt x="3004" y="7038"/>
                  </a:cubicBezTo>
                  <a:cubicBezTo>
                    <a:pt x="2901" y="7038"/>
                    <a:pt x="2811" y="7119"/>
                    <a:pt x="2793" y="7224"/>
                  </a:cubicBezTo>
                  <a:cubicBezTo>
                    <a:pt x="2775" y="7356"/>
                    <a:pt x="2877" y="7469"/>
                    <a:pt x="3003" y="7469"/>
                  </a:cubicBezTo>
                  <a:lnTo>
                    <a:pt x="9969" y="7469"/>
                  </a:lnTo>
                  <a:cubicBezTo>
                    <a:pt x="9939" y="7607"/>
                    <a:pt x="9909" y="7751"/>
                    <a:pt x="9879" y="7901"/>
                  </a:cubicBezTo>
                  <a:lnTo>
                    <a:pt x="779" y="7901"/>
                  </a:lnTo>
                  <a:cubicBezTo>
                    <a:pt x="749" y="7751"/>
                    <a:pt x="719" y="7607"/>
                    <a:pt x="689" y="7469"/>
                  </a:cubicBezTo>
                  <a:lnTo>
                    <a:pt x="2128" y="7469"/>
                  </a:lnTo>
                  <a:cubicBezTo>
                    <a:pt x="2242" y="7469"/>
                    <a:pt x="2338" y="7385"/>
                    <a:pt x="2356" y="7278"/>
                  </a:cubicBezTo>
                  <a:cubicBezTo>
                    <a:pt x="2368" y="7149"/>
                    <a:pt x="2277" y="7038"/>
                    <a:pt x="2150" y="7038"/>
                  </a:cubicBezTo>
                  <a:cubicBezTo>
                    <a:pt x="2147" y="7038"/>
                    <a:pt x="2143" y="7038"/>
                    <a:pt x="2140" y="7038"/>
                  </a:cubicBezTo>
                  <a:lnTo>
                    <a:pt x="612" y="7038"/>
                  </a:lnTo>
                  <a:cubicBezTo>
                    <a:pt x="522" y="6588"/>
                    <a:pt x="474" y="6139"/>
                    <a:pt x="450" y="5689"/>
                  </a:cubicBezTo>
                  <a:cubicBezTo>
                    <a:pt x="438" y="4916"/>
                    <a:pt x="749" y="4209"/>
                    <a:pt x="1379" y="3573"/>
                  </a:cubicBezTo>
                  <a:lnTo>
                    <a:pt x="1834" y="3933"/>
                  </a:lnTo>
                  <a:lnTo>
                    <a:pt x="1942" y="4724"/>
                  </a:lnTo>
                  <a:cubicBezTo>
                    <a:pt x="1954" y="4826"/>
                    <a:pt x="2038" y="4904"/>
                    <a:pt x="2146" y="4910"/>
                  </a:cubicBezTo>
                  <a:lnTo>
                    <a:pt x="2775" y="4946"/>
                  </a:lnTo>
                  <a:lnTo>
                    <a:pt x="2793" y="5629"/>
                  </a:lnTo>
                  <a:cubicBezTo>
                    <a:pt x="2793" y="5689"/>
                    <a:pt x="2823" y="5749"/>
                    <a:pt x="2871" y="5785"/>
                  </a:cubicBezTo>
                  <a:lnTo>
                    <a:pt x="3633" y="6456"/>
                  </a:lnTo>
                  <a:cubicBezTo>
                    <a:pt x="3673" y="6492"/>
                    <a:pt x="3722" y="6509"/>
                    <a:pt x="3772" y="6509"/>
                  </a:cubicBezTo>
                  <a:cubicBezTo>
                    <a:pt x="3847" y="6509"/>
                    <a:pt x="3922" y="6469"/>
                    <a:pt x="3962" y="6396"/>
                  </a:cubicBezTo>
                  <a:cubicBezTo>
                    <a:pt x="4010" y="6301"/>
                    <a:pt x="3986" y="6193"/>
                    <a:pt x="3908" y="6121"/>
                  </a:cubicBezTo>
                  <a:lnTo>
                    <a:pt x="3225" y="5521"/>
                  </a:lnTo>
                  <a:lnTo>
                    <a:pt x="3207" y="4736"/>
                  </a:lnTo>
                  <a:cubicBezTo>
                    <a:pt x="3201" y="4622"/>
                    <a:pt x="3111" y="4532"/>
                    <a:pt x="2997" y="4526"/>
                  </a:cubicBezTo>
                  <a:lnTo>
                    <a:pt x="2344" y="4490"/>
                  </a:lnTo>
                  <a:lnTo>
                    <a:pt x="2248" y="3783"/>
                  </a:lnTo>
                  <a:cubicBezTo>
                    <a:pt x="2242" y="3729"/>
                    <a:pt x="2212" y="3681"/>
                    <a:pt x="2170" y="3645"/>
                  </a:cubicBezTo>
                  <a:lnTo>
                    <a:pt x="1702" y="3273"/>
                  </a:lnTo>
                  <a:cubicBezTo>
                    <a:pt x="1990" y="3034"/>
                    <a:pt x="2308" y="2824"/>
                    <a:pt x="2650" y="2656"/>
                  </a:cubicBezTo>
                  <a:lnTo>
                    <a:pt x="5791" y="2656"/>
                  </a:lnTo>
                  <a:cubicBezTo>
                    <a:pt x="5905" y="2656"/>
                    <a:pt x="6000" y="2578"/>
                    <a:pt x="6018" y="2464"/>
                  </a:cubicBezTo>
                  <a:cubicBezTo>
                    <a:pt x="6030" y="2338"/>
                    <a:pt x="5928" y="2224"/>
                    <a:pt x="5803" y="2224"/>
                  </a:cubicBezTo>
                  <a:lnTo>
                    <a:pt x="2704" y="2224"/>
                  </a:lnTo>
                  <a:lnTo>
                    <a:pt x="1649" y="438"/>
                  </a:lnTo>
                  <a:lnTo>
                    <a:pt x="3363" y="438"/>
                  </a:lnTo>
                  <a:lnTo>
                    <a:pt x="3968" y="1050"/>
                  </a:lnTo>
                  <a:lnTo>
                    <a:pt x="4436" y="1871"/>
                  </a:lnTo>
                  <a:cubicBezTo>
                    <a:pt x="4478" y="1944"/>
                    <a:pt x="4551" y="1978"/>
                    <a:pt x="4624" y="1978"/>
                  </a:cubicBezTo>
                  <a:cubicBezTo>
                    <a:pt x="4708" y="1978"/>
                    <a:pt x="4790" y="1933"/>
                    <a:pt x="4826" y="1847"/>
                  </a:cubicBezTo>
                  <a:lnTo>
                    <a:pt x="5155" y="1079"/>
                  </a:lnTo>
                  <a:lnTo>
                    <a:pt x="5539" y="438"/>
                  </a:lnTo>
                  <a:close/>
                  <a:moveTo>
                    <a:pt x="9723" y="8333"/>
                  </a:moveTo>
                  <a:cubicBezTo>
                    <a:pt x="9597" y="8902"/>
                    <a:pt x="9453" y="9495"/>
                    <a:pt x="9303" y="10089"/>
                  </a:cubicBezTo>
                  <a:lnTo>
                    <a:pt x="8668" y="10089"/>
                  </a:lnTo>
                  <a:lnTo>
                    <a:pt x="8668" y="9831"/>
                  </a:lnTo>
                  <a:lnTo>
                    <a:pt x="9058" y="9831"/>
                  </a:lnTo>
                  <a:cubicBezTo>
                    <a:pt x="9177" y="9831"/>
                    <a:pt x="9273" y="9735"/>
                    <a:pt x="9273" y="9615"/>
                  </a:cubicBezTo>
                  <a:lnTo>
                    <a:pt x="9273" y="8836"/>
                  </a:lnTo>
                  <a:cubicBezTo>
                    <a:pt x="9273" y="8716"/>
                    <a:pt x="9177" y="8620"/>
                    <a:pt x="9058" y="8620"/>
                  </a:cubicBezTo>
                  <a:lnTo>
                    <a:pt x="7763" y="8620"/>
                  </a:lnTo>
                  <a:cubicBezTo>
                    <a:pt x="7643" y="8620"/>
                    <a:pt x="7547" y="8716"/>
                    <a:pt x="7547" y="8836"/>
                  </a:cubicBezTo>
                  <a:lnTo>
                    <a:pt x="7547" y="10089"/>
                  </a:lnTo>
                  <a:lnTo>
                    <a:pt x="6654" y="10089"/>
                  </a:lnTo>
                  <a:lnTo>
                    <a:pt x="6654" y="9831"/>
                  </a:lnTo>
                  <a:lnTo>
                    <a:pt x="7043" y="9831"/>
                  </a:lnTo>
                  <a:cubicBezTo>
                    <a:pt x="7163" y="9831"/>
                    <a:pt x="7259" y="9735"/>
                    <a:pt x="7259" y="9615"/>
                  </a:cubicBezTo>
                  <a:lnTo>
                    <a:pt x="7259" y="8836"/>
                  </a:lnTo>
                  <a:cubicBezTo>
                    <a:pt x="7259" y="8716"/>
                    <a:pt x="7163" y="8620"/>
                    <a:pt x="7043" y="8620"/>
                  </a:cubicBezTo>
                  <a:lnTo>
                    <a:pt x="5719" y="8620"/>
                  </a:lnTo>
                  <a:cubicBezTo>
                    <a:pt x="5599" y="8620"/>
                    <a:pt x="5497" y="8716"/>
                    <a:pt x="5497" y="8836"/>
                  </a:cubicBezTo>
                  <a:lnTo>
                    <a:pt x="5497" y="10089"/>
                  </a:lnTo>
                  <a:lnTo>
                    <a:pt x="4604" y="10089"/>
                  </a:lnTo>
                  <a:lnTo>
                    <a:pt x="4604" y="9831"/>
                  </a:lnTo>
                  <a:lnTo>
                    <a:pt x="5023" y="9831"/>
                  </a:lnTo>
                  <a:cubicBezTo>
                    <a:pt x="5143" y="9831"/>
                    <a:pt x="5239" y="9735"/>
                    <a:pt x="5239" y="9615"/>
                  </a:cubicBezTo>
                  <a:lnTo>
                    <a:pt x="5239" y="8836"/>
                  </a:lnTo>
                  <a:cubicBezTo>
                    <a:pt x="5239" y="8716"/>
                    <a:pt x="5143" y="8620"/>
                    <a:pt x="5023" y="8620"/>
                  </a:cubicBezTo>
                  <a:lnTo>
                    <a:pt x="3699" y="8620"/>
                  </a:lnTo>
                  <a:cubicBezTo>
                    <a:pt x="3579" y="8620"/>
                    <a:pt x="3483" y="8716"/>
                    <a:pt x="3483" y="8836"/>
                  </a:cubicBezTo>
                  <a:lnTo>
                    <a:pt x="3483" y="10089"/>
                  </a:lnTo>
                  <a:lnTo>
                    <a:pt x="2620" y="10089"/>
                  </a:lnTo>
                  <a:lnTo>
                    <a:pt x="2620" y="9831"/>
                  </a:lnTo>
                  <a:lnTo>
                    <a:pt x="3009" y="9831"/>
                  </a:lnTo>
                  <a:cubicBezTo>
                    <a:pt x="3129" y="9831"/>
                    <a:pt x="3225" y="9735"/>
                    <a:pt x="3225" y="9615"/>
                  </a:cubicBezTo>
                  <a:lnTo>
                    <a:pt x="3225" y="8836"/>
                  </a:lnTo>
                  <a:cubicBezTo>
                    <a:pt x="3225" y="8716"/>
                    <a:pt x="3129" y="8620"/>
                    <a:pt x="3009" y="8620"/>
                  </a:cubicBezTo>
                  <a:lnTo>
                    <a:pt x="1684" y="8620"/>
                  </a:lnTo>
                  <a:cubicBezTo>
                    <a:pt x="1565" y="8620"/>
                    <a:pt x="1469" y="8716"/>
                    <a:pt x="1469" y="8836"/>
                  </a:cubicBezTo>
                  <a:lnTo>
                    <a:pt x="1469" y="10089"/>
                  </a:lnTo>
                  <a:lnTo>
                    <a:pt x="1283" y="10089"/>
                  </a:lnTo>
                  <a:cubicBezTo>
                    <a:pt x="1133" y="9495"/>
                    <a:pt x="989" y="8902"/>
                    <a:pt x="863" y="8333"/>
                  </a:cubicBezTo>
                  <a:close/>
                  <a:moveTo>
                    <a:pt x="8842" y="9052"/>
                  </a:moveTo>
                  <a:lnTo>
                    <a:pt x="8842" y="9400"/>
                  </a:lnTo>
                  <a:lnTo>
                    <a:pt x="8452" y="9400"/>
                  </a:lnTo>
                  <a:cubicBezTo>
                    <a:pt x="8332" y="9400"/>
                    <a:pt x="8236" y="9495"/>
                    <a:pt x="8236" y="9615"/>
                  </a:cubicBezTo>
                  <a:lnTo>
                    <a:pt x="8236" y="10305"/>
                  </a:lnTo>
                  <a:cubicBezTo>
                    <a:pt x="8236" y="10425"/>
                    <a:pt x="8332" y="10521"/>
                    <a:pt x="8452" y="10521"/>
                  </a:cubicBezTo>
                  <a:lnTo>
                    <a:pt x="9255" y="10521"/>
                  </a:lnTo>
                  <a:cubicBezTo>
                    <a:pt x="9213" y="10676"/>
                    <a:pt x="9177" y="10832"/>
                    <a:pt x="9135" y="10982"/>
                  </a:cubicBezTo>
                  <a:lnTo>
                    <a:pt x="1529" y="10982"/>
                  </a:lnTo>
                  <a:cubicBezTo>
                    <a:pt x="1493" y="10832"/>
                    <a:pt x="1457" y="10676"/>
                    <a:pt x="1415" y="10521"/>
                  </a:cubicBezTo>
                  <a:lnTo>
                    <a:pt x="1708" y="10521"/>
                  </a:lnTo>
                  <a:cubicBezTo>
                    <a:pt x="1828" y="10521"/>
                    <a:pt x="1924" y="10425"/>
                    <a:pt x="1924" y="10305"/>
                  </a:cubicBezTo>
                  <a:lnTo>
                    <a:pt x="1924" y="9052"/>
                  </a:lnTo>
                  <a:lnTo>
                    <a:pt x="2793" y="9052"/>
                  </a:lnTo>
                  <a:lnTo>
                    <a:pt x="2793" y="9400"/>
                  </a:lnTo>
                  <a:lnTo>
                    <a:pt x="2404" y="9400"/>
                  </a:lnTo>
                  <a:cubicBezTo>
                    <a:pt x="2284" y="9400"/>
                    <a:pt x="2188" y="9495"/>
                    <a:pt x="2188" y="9615"/>
                  </a:cubicBezTo>
                  <a:lnTo>
                    <a:pt x="2188" y="10305"/>
                  </a:lnTo>
                  <a:cubicBezTo>
                    <a:pt x="2188" y="10425"/>
                    <a:pt x="2284" y="10521"/>
                    <a:pt x="2404" y="10521"/>
                  </a:cubicBezTo>
                  <a:lnTo>
                    <a:pt x="3699" y="10521"/>
                  </a:lnTo>
                  <a:cubicBezTo>
                    <a:pt x="3818" y="10521"/>
                    <a:pt x="3920" y="10425"/>
                    <a:pt x="3920" y="10305"/>
                  </a:cubicBezTo>
                  <a:lnTo>
                    <a:pt x="3920" y="9052"/>
                  </a:lnTo>
                  <a:lnTo>
                    <a:pt x="4784" y="9052"/>
                  </a:lnTo>
                  <a:lnTo>
                    <a:pt x="4784" y="9400"/>
                  </a:lnTo>
                  <a:lnTo>
                    <a:pt x="4394" y="9400"/>
                  </a:lnTo>
                  <a:cubicBezTo>
                    <a:pt x="4274" y="9400"/>
                    <a:pt x="4178" y="9495"/>
                    <a:pt x="4178" y="9615"/>
                  </a:cubicBezTo>
                  <a:lnTo>
                    <a:pt x="4178" y="10305"/>
                  </a:lnTo>
                  <a:cubicBezTo>
                    <a:pt x="4178" y="10425"/>
                    <a:pt x="4274" y="10521"/>
                    <a:pt x="4394" y="10521"/>
                  </a:cubicBezTo>
                  <a:lnTo>
                    <a:pt x="5719" y="10521"/>
                  </a:lnTo>
                  <a:cubicBezTo>
                    <a:pt x="5833" y="10521"/>
                    <a:pt x="5934" y="10425"/>
                    <a:pt x="5934" y="10305"/>
                  </a:cubicBezTo>
                  <a:lnTo>
                    <a:pt x="5934" y="9052"/>
                  </a:lnTo>
                  <a:lnTo>
                    <a:pt x="6828" y="9052"/>
                  </a:lnTo>
                  <a:lnTo>
                    <a:pt x="6828" y="9400"/>
                  </a:lnTo>
                  <a:lnTo>
                    <a:pt x="6438" y="9400"/>
                  </a:lnTo>
                  <a:cubicBezTo>
                    <a:pt x="6318" y="9400"/>
                    <a:pt x="6222" y="9495"/>
                    <a:pt x="6222" y="9615"/>
                  </a:cubicBezTo>
                  <a:lnTo>
                    <a:pt x="6222" y="10305"/>
                  </a:lnTo>
                  <a:cubicBezTo>
                    <a:pt x="6222" y="10425"/>
                    <a:pt x="6318" y="10521"/>
                    <a:pt x="6438" y="10521"/>
                  </a:cubicBezTo>
                  <a:lnTo>
                    <a:pt x="7763" y="10521"/>
                  </a:lnTo>
                  <a:cubicBezTo>
                    <a:pt x="7883" y="10521"/>
                    <a:pt x="7979" y="10425"/>
                    <a:pt x="7979" y="10305"/>
                  </a:cubicBezTo>
                  <a:lnTo>
                    <a:pt x="7979" y="9052"/>
                  </a:lnTo>
                  <a:close/>
                  <a:moveTo>
                    <a:pt x="9016" y="11414"/>
                  </a:moveTo>
                  <a:cubicBezTo>
                    <a:pt x="8974" y="11564"/>
                    <a:pt x="8938" y="11707"/>
                    <a:pt x="8896" y="11851"/>
                  </a:cubicBezTo>
                  <a:lnTo>
                    <a:pt x="7229" y="11851"/>
                  </a:lnTo>
                  <a:cubicBezTo>
                    <a:pt x="7226" y="11851"/>
                    <a:pt x="7222" y="11851"/>
                    <a:pt x="7218" y="11851"/>
                  </a:cubicBezTo>
                  <a:cubicBezTo>
                    <a:pt x="7115" y="11851"/>
                    <a:pt x="7025" y="11933"/>
                    <a:pt x="7007" y="12037"/>
                  </a:cubicBezTo>
                  <a:cubicBezTo>
                    <a:pt x="6989" y="12169"/>
                    <a:pt x="7091" y="12283"/>
                    <a:pt x="7223" y="12283"/>
                  </a:cubicBezTo>
                  <a:lnTo>
                    <a:pt x="8758" y="12283"/>
                  </a:lnTo>
                  <a:cubicBezTo>
                    <a:pt x="8488" y="13248"/>
                    <a:pt x="8260" y="14015"/>
                    <a:pt x="8164" y="14327"/>
                  </a:cubicBezTo>
                  <a:lnTo>
                    <a:pt x="2488" y="14327"/>
                  </a:lnTo>
                  <a:cubicBezTo>
                    <a:pt x="2392" y="14015"/>
                    <a:pt x="2164" y="13248"/>
                    <a:pt x="1894" y="12283"/>
                  </a:cubicBezTo>
                  <a:lnTo>
                    <a:pt x="6342" y="12283"/>
                  </a:lnTo>
                  <a:cubicBezTo>
                    <a:pt x="6456" y="12283"/>
                    <a:pt x="6552" y="12199"/>
                    <a:pt x="6570" y="12091"/>
                  </a:cubicBezTo>
                  <a:cubicBezTo>
                    <a:pt x="6587" y="11962"/>
                    <a:pt x="6491" y="11851"/>
                    <a:pt x="6364" y="11851"/>
                  </a:cubicBezTo>
                  <a:cubicBezTo>
                    <a:pt x="6361" y="11851"/>
                    <a:pt x="6357" y="11851"/>
                    <a:pt x="6354" y="11851"/>
                  </a:cubicBezTo>
                  <a:lnTo>
                    <a:pt x="1762" y="11851"/>
                  </a:lnTo>
                  <a:cubicBezTo>
                    <a:pt x="1720" y="11707"/>
                    <a:pt x="1678" y="11564"/>
                    <a:pt x="1643" y="11414"/>
                  </a:cubicBezTo>
                  <a:close/>
                  <a:moveTo>
                    <a:pt x="5419" y="1"/>
                  </a:moveTo>
                  <a:cubicBezTo>
                    <a:pt x="5341" y="7"/>
                    <a:pt x="5269" y="42"/>
                    <a:pt x="5233" y="108"/>
                  </a:cubicBezTo>
                  <a:lnTo>
                    <a:pt x="4784" y="864"/>
                  </a:lnTo>
                  <a:cubicBezTo>
                    <a:pt x="4778" y="870"/>
                    <a:pt x="4772" y="882"/>
                    <a:pt x="4766" y="888"/>
                  </a:cubicBezTo>
                  <a:lnTo>
                    <a:pt x="4610" y="1265"/>
                  </a:lnTo>
                  <a:lnTo>
                    <a:pt x="4346" y="810"/>
                  </a:lnTo>
                  <a:cubicBezTo>
                    <a:pt x="4340" y="792"/>
                    <a:pt x="4328" y="774"/>
                    <a:pt x="4316" y="762"/>
                  </a:cubicBezTo>
                  <a:lnTo>
                    <a:pt x="3627" y="66"/>
                  </a:lnTo>
                  <a:cubicBezTo>
                    <a:pt x="3585" y="24"/>
                    <a:pt x="3531" y="7"/>
                    <a:pt x="3477" y="7"/>
                  </a:cubicBezTo>
                  <a:lnTo>
                    <a:pt x="1277" y="7"/>
                  </a:lnTo>
                  <a:cubicBezTo>
                    <a:pt x="1271" y="6"/>
                    <a:pt x="1266" y="6"/>
                    <a:pt x="1260" y="6"/>
                  </a:cubicBezTo>
                  <a:cubicBezTo>
                    <a:pt x="1212" y="6"/>
                    <a:pt x="1165" y="28"/>
                    <a:pt x="1127" y="60"/>
                  </a:cubicBezTo>
                  <a:cubicBezTo>
                    <a:pt x="1055" y="126"/>
                    <a:pt x="1037" y="240"/>
                    <a:pt x="1085" y="330"/>
                  </a:cubicBezTo>
                  <a:lnTo>
                    <a:pt x="2278" y="2350"/>
                  </a:lnTo>
                  <a:cubicBezTo>
                    <a:pt x="1912" y="2554"/>
                    <a:pt x="1571" y="2800"/>
                    <a:pt x="1259" y="3076"/>
                  </a:cubicBezTo>
                  <a:cubicBezTo>
                    <a:pt x="426" y="3825"/>
                    <a:pt x="0" y="4724"/>
                    <a:pt x="18" y="5683"/>
                  </a:cubicBezTo>
                  <a:cubicBezTo>
                    <a:pt x="36" y="6516"/>
                    <a:pt x="330" y="8057"/>
                    <a:pt x="899" y="10275"/>
                  </a:cubicBezTo>
                  <a:cubicBezTo>
                    <a:pt x="899" y="10287"/>
                    <a:pt x="899" y="10299"/>
                    <a:pt x="899" y="10311"/>
                  </a:cubicBezTo>
                  <a:cubicBezTo>
                    <a:pt x="899" y="10359"/>
                    <a:pt x="911" y="10407"/>
                    <a:pt x="941" y="10443"/>
                  </a:cubicBezTo>
                  <a:cubicBezTo>
                    <a:pt x="953" y="10485"/>
                    <a:pt x="965" y="10527"/>
                    <a:pt x="977" y="10568"/>
                  </a:cubicBezTo>
                  <a:lnTo>
                    <a:pt x="995" y="10640"/>
                  </a:lnTo>
                  <a:lnTo>
                    <a:pt x="1031" y="10778"/>
                  </a:lnTo>
                  <a:cubicBezTo>
                    <a:pt x="1043" y="10814"/>
                    <a:pt x="1049" y="10856"/>
                    <a:pt x="1061" y="10886"/>
                  </a:cubicBezTo>
                  <a:lnTo>
                    <a:pt x="1085" y="10982"/>
                  </a:lnTo>
                  <a:cubicBezTo>
                    <a:pt x="1151" y="11228"/>
                    <a:pt x="1217" y="11468"/>
                    <a:pt x="1277" y="11701"/>
                  </a:cubicBezTo>
                  <a:cubicBezTo>
                    <a:pt x="1283" y="11713"/>
                    <a:pt x="1283" y="11719"/>
                    <a:pt x="1283" y="11731"/>
                  </a:cubicBezTo>
                  <a:lnTo>
                    <a:pt x="1307" y="11803"/>
                  </a:lnTo>
                  <a:lnTo>
                    <a:pt x="1391" y="12115"/>
                  </a:lnTo>
                  <a:cubicBezTo>
                    <a:pt x="1780" y="13524"/>
                    <a:pt x="2104" y="14591"/>
                    <a:pt x="2110" y="14609"/>
                  </a:cubicBezTo>
                  <a:cubicBezTo>
                    <a:pt x="2140" y="14699"/>
                    <a:pt x="2224" y="14758"/>
                    <a:pt x="2320" y="14758"/>
                  </a:cubicBezTo>
                  <a:lnTo>
                    <a:pt x="8350" y="14758"/>
                  </a:lnTo>
                  <a:cubicBezTo>
                    <a:pt x="8446" y="14758"/>
                    <a:pt x="8530" y="14699"/>
                    <a:pt x="8554" y="14609"/>
                  </a:cubicBezTo>
                  <a:cubicBezTo>
                    <a:pt x="8560" y="14591"/>
                    <a:pt x="8884" y="13524"/>
                    <a:pt x="9273" y="12115"/>
                  </a:cubicBezTo>
                  <a:cubicBezTo>
                    <a:pt x="9303" y="12007"/>
                    <a:pt x="9333" y="11899"/>
                    <a:pt x="9363" y="11785"/>
                  </a:cubicBezTo>
                  <a:lnTo>
                    <a:pt x="9375" y="11761"/>
                  </a:lnTo>
                  <a:lnTo>
                    <a:pt x="9393" y="11695"/>
                  </a:lnTo>
                  <a:cubicBezTo>
                    <a:pt x="9453" y="11480"/>
                    <a:pt x="9513" y="11252"/>
                    <a:pt x="9573" y="11024"/>
                  </a:cubicBezTo>
                  <a:lnTo>
                    <a:pt x="9573" y="11012"/>
                  </a:lnTo>
                  <a:lnTo>
                    <a:pt x="9579" y="10982"/>
                  </a:lnTo>
                  <a:lnTo>
                    <a:pt x="9603" y="10898"/>
                  </a:lnTo>
                  <a:cubicBezTo>
                    <a:pt x="9615" y="10856"/>
                    <a:pt x="9621" y="10814"/>
                    <a:pt x="9633" y="10778"/>
                  </a:cubicBezTo>
                  <a:cubicBezTo>
                    <a:pt x="9645" y="10736"/>
                    <a:pt x="9657" y="10688"/>
                    <a:pt x="9669" y="10646"/>
                  </a:cubicBezTo>
                  <a:lnTo>
                    <a:pt x="9687" y="10562"/>
                  </a:lnTo>
                  <a:cubicBezTo>
                    <a:pt x="9699" y="10515"/>
                    <a:pt x="9717" y="10467"/>
                    <a:pt x="9729" y="10413"/>
                  </a:cubicBezTo>
                  <a:cubicBezTo>
                    <a:pt x="9747" y="10383"/>
                    <a:pt x="9759" y="10347"/>
                    <a:pt x="9753" y="10305"/>
                  </a:cubicBezTo>
                  <a:lnTo>
                    <a:pt x="9753" y="10299"/>
                  </a:lnTo>
                  <a:cubicBezTo>
                    <a:pt x="10328" y="8069"/>
                    <a:pt x="10628" y="6516"/>
                    <a:pt x="10640" y="5677"/>
                  </a:cubicBezTo>
                  <a:cubicBezTo>
                    <a:pt x="10664" y="4730"/>
                    <a:pt x="10232" y="3831"/>
                    <a:pt x="9399" y="3076"/>
                  </a:cubicBezTo>
                  <a:cubicBezTo>
                    <a:pt x="9087" y="2794"/>
                    <a:pt x="8746" y="2554"/>
                    <a:pt x="8380" y="2350"/>
                  </a:cubicBezTo>
                  <a:lnTo>
                    <a:pt x="9573" y="330"/>
                  </a:lnTo>
                  <a:cubicBezTo>
                    <a:pt x="9627" y="234"/>
                    <a:pt x="9603" y="114"/>
                    <a:pt x="9519" y="48"/>
                  </a:cubicBezTo>
                  <a:cubicBezTo>
                    <a:pt x="9477" y="18"/>
                    <a:pt x="9429" y="1"/>
                    <a:pt x="9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60"/>
            <p:cNvSpPr/>
            <p:nvPr/>
          </p:nvSpPr>
          <p:spPr>
            <a:xfrm>
              <a:off x="6375715" y="1849050"/>
              <a:ext cx="266600" cy="368975"/>
            </a:xfrm>
            <a:custGeom>
              <a:avLst/>
              <a:gdLst/>
              <a:ahLst/>
              <a:cxnLst/>
              <a:rect l="l" t="t" r="r" b="b"/>
              <a:pathLst>
                <a:path w="10664" h="14759" extrusionOk="0">
                  <a:moveTo>
                    <a:pt x="9028" y="438"/>
                  </a:moveTo>
                  <a:lnTo>
                    <a:pt x="7967" y="2224"/>
                  </a:lnTo>
                  <a:lnTo>
                    <a:pt x="6798" y="2224"/>
                  </a:lnTo>
                  <a:cubicBezTo>
                    <a:pt x="6690" y="2224"/>
                    <a:pt x="6594" y="2302"/>
                    <a:pt x="6576" y="2410"/>
                  </a:cubicBezTo>
                  <a:cubicBezTo>
                    <a:pt x="6558" y="2542"/>
                    <a:pt x="6660" y="2656"/>
                    <a:pt x="6792" y="2656"/>
                  </a:cubicBezTo>
                  <a:lnTo>
                    <a:pt x="8009" y="2656"/>
                  </a:lnTo>
                  <a:cubicBezTo>
                    <a:pt x="8410" y="2860"/>
                    <a:pt x="8782" y="3118"/>
                    <a:pt x="9117" y="3417"/>
                  </a:cubicBezTo>
                  <a:cubicBezTo>
                    <a:pt x="9861" y="4089"/>
                    <a:pt x="10226" y="4856"/>
                    <a:pt x="10214" y="5689"/>
                  </a:cubicBezTo>
                  <a:cubicBezTo>
                    <a:pt x="10190" y="6139"/>
                    <a:pt x="10137" y="6588"/>
                    <a:pt x="10053" y="7038"/>
                  </a:cubicBezTo>
                  <a:lnTo>
                    <a:pt x="3015" y="7038"/>
                  </a:lnTo>
                  <a:cubicBezTo>
                    <a:pt x="3012" y="7038"/>
                    <a:pt x="3008" y="7038"/>
                    <a:pt x="3004" y="7038"/>
                  </a:cubicBezTo>
                  <a:cubicBezTo>
                    <a:pt x="2901" y="7038"/>
                    <a:pt x="2811" y="7119"/>
                    <a:pt x="2793" y="7224"/>
                  </a:cubicBezTo>
                  <a:cubicBezTo>
                    <a:pt x="2775" y="7356"/>
                    <a:pt x="2877" y="7469"/>
                    <a:pt x="3003" y="7469"/>
                  </a:cubicBezTo>
                  <a:lnTo>
                    <a:pt x="9969" y="7469"/>
                  </a:lnTo>
                  <a:cubicBezTo>
                    <a:pt x="9939" y="7607"/>
                    <a:pt x="9909" y="7751"/>
                    <a:pt x="9879" y="7901"/>
                  </a:cubicBezTo>
                  <a:lnTo>
                    <a:pt x="779" y="7901"/>
                  </a:lnTo>
                  <a:cubicBezTo>
                    <a:pt x="749" y="7751"/>
                    <a:pt x="719" y="7607"/>
                    <a:pt x="689" y="7469"/>
                  </a:cubicBezTo>
                  <a:lnTo>
                    <a:pt x="2128" y="7469"/>
                  </a:lnTo>
                  <a:cubicBezTo>
                    <a:pt x="2242" y="7469"/>
                    <a:pt x="2338" y="7385"/>
                    <a:pt x="2356" y="7278"/>
                  </a:cubicBezTo>
                  <a:cubicBezTo>
                    <a:pt x="2368" y="7149"/>
                    <a:pt x="2277" y="7038"/>
                    <a:pt x="2150" y="7038"/>
                  </a:cubicBezTo>
                  <a:cubicBezTo>
                    <a:pt x="2147" y="7038"/>
                    <a:pt x="2143" y="7038"/>
                    <a:pt x="2140" y="7038"/>
                  </a:cubicBezTo>
                  <a:lnTo>
                    <a:pt x="612" y="7038"/>
                  </a:lnTo>
                  <a:cubicBezTo>
                    <a:pt x="522" y="6588"/>
                    <a:pt x="474" y="6139"/>
                    <a:pt x="450" y="5689"/>
                  </a:cubicBezTo>
                  <a:cubicBezTo>
                    <a:pt x="438" y="4916"/>
                    <a:pt x="749" y="4209"/>
                    <a:pt x="1379" y="3573"/>
                  </a:cubicBezTo>
                  <a:lnTo>
                    <a:pt x="1834" y="3933"/>
                  </a:lnTo>
                  <a:lnTo>
                    <a:pt x="1942" y="4724"/>
                  </a:lnTo>
                  <a:cubicBezTo>
                    <a:pt x="1954" y="4826"/>
                    <a:pt x="2038" y="4904"/>
                    <a:pt x="2146" y="4910"/>
                  </a:cubicBezTo>
                  <a:lnTo>
                    <a:pt x="2775" y="4946"/>
                  </a:lnTo>
                  <a:lnTo>
                    <a:pt x="2793" y="5629"/>
                  </a:lnTo>
                  <a:cubicBezTo>
                    <a:pt x="2793" y="5689"/>
                    <a:pt x="2823" y="5749"/>
                    <a:pt x="2871" y="5785"/>
                  </a:cubicBezTo>
                  <a:lnTo>
                    <a:pt x="3633" y="6456"/>
                  </a:lnTo>
                  <a:cubicBezTo>
                    <a:pt x="3673" y="6492"/>
                    <a:pt x="3722" y="6509"/>
                    <a:pt x="3772" y="6509"/>
                  </a:cubicBezTo>
                  <a:cubicBezTo>
                    <a:pt x="3847" y="6509"/>
                    <a:pt x="3922" y="6469"/>
                    <a:pt x="3962" y="6396"/>
                  </a:cubicBezTo>
                  <a:cubicBezTo>
                    <a:pt x="4010" y="6301"/>
                    <a:pt x="3986" y="6193"/>
                    <a:pt x="3908" y="6121"/>
                  </a:cubicBezTo>
                  <a:lnTo>
                    <a:pt x="3225" y="5521"/>
                  </a:lnTo>
                  <a:lnTo>
                    <a:pt x="3207" y="4736"/>
                  </a:lnTo>
                  <a:cubicBezTo>
                    <a:pt x="3201" y="4622"/>
                    <a:pt x="3111" y="4532"/>
                    <a:pt x="2997" y="4526"/>
                  </a:cubicBezTo>
                  <a:lnTo>
                    <a:pt x="2344" y="4490"/>
                  </a:lnTo>
                  <a:lnTo>
                    <a:pt x="2248" y="3783"/>
                  </a:lnTo>
                  <a:cubicBezTo>
                    <a:pt x="2242" y="3729"/>
                    <a:pt x="2212" y="3681"/>
                    <a:pt x="2170" y="3645"/>
                  </a:cubicBezTo>
                  <a:lnTo>
                    <a:pt x="1702" y="3273"/>
                  </a:lnTo>
                  <a:cubicBezTo>
                    <a:pt x="1990" y="3034"/>
                    <a:pt x="2308" y="2824"/>
                    <a:pt x="2650" y="2656"/>
                  </a:cubicBezTo>
                  <a:lnTo>
                    <a:pt x="5791" y="2656"/>
                  </a:lnTo>
                  <a:cubicBezTo>
                    <a:pt x="5905" y="2656"/>
                    <a:pt x="6000" y="2578"/>
                    <a:pt x="6018" y="2464"/>
                  </a:cubicBezTo>
                  <a:cubicBezTo>
                    <a:pt x="6030" y="2338"/>
                    <a:pt x="5928" y="2224"/>
                    <a:pt x="5803" y="2224"/>
                  </a:cubicBezTo>
                  <a:lnTo>
                    <a:pt x="2704" y="2224"/>
                  </a:lnTo>
                  <a:lnTo>
                    <a:pt x="1649" y="438"/>
                  </a:lnTo>
                  <a:lnTo>
                    <a:pt x="3363" y="438"/>
                  </a:lnTo>
                  <a:lnTo>
                    <a:pt x="3968" y="1050"/>
                  </a:lnTo>
                  <a:lnTo>
                    <a:pt x="4436" y="1871"/>
                  </a:lnTo>
                  <a:cubicBezTo>
                    <a:pt x="4478" y="1944"/>
                    <a:pt x="4551" y="1978"/>
                    <a:pt x="4624" y="1978"/>
                  </a:cubicBezTo>
                  <a:cubicBezTo>
                    <a:pt x="4708" y="1978"/>
                    <a:pt x="4790" y="1933"/>
                    <a:pt x="4826" y="1847"/>
                  </a:cubicBezTo>
                  <a:lnTo>
                    <a:pt x="5155" y="1079"/>
                  </a:lnTo>
                  <a:lnTo>
                    <a:pt x="5539" y="438"/>
                  </a:lnTo>
                  <a:close/>
                  <a:moveTo>
                    <a:pt x="9723" y="8333"/>
                  </a:moveTo>
                  <a:cubicBezTo>
                    <a:pt x="9597" y="8902"/>
                    <a:pt x="9453" y="9495"/>
                    <a:pt x="9303" y="10089"/>
                  </a:cubicBezTo>
                  <a:lnTo>
                    <a:pt x="8668" y="10089"/>
                  </a:lnTo>
                  <a:lnTo>
                    <a:pt x="8668" y="9831"/>
                  </a:lnTo>
                  <a:lnTo>
                    <a:pt x="9058" y="9831"/>
                  </a:lnTo>
                  <a:cubicBezTo>
                    <a:pt x="9177" y="9831"/>
                    <a:pt x="9273" y="9735"/>
                    <a:pt x="9273" y="9615"/>
                  </a:cubicBezTo>
                  <a:lnTo>
                    <a:pt x="9273" y="8836"/>
                  </a:lnTo>
                  <a:cubicBezTo>
                    <a:pt x="9273" y="8716"/>
                    <a:pt x="9177" y="8620"/>
                    <a:pt x="9058" y="8620"/>
                  </a:cubicBezTo>
                  <a:lnTo>
                    <a:pt x="7763" y="8620"/>
                  </a:lnTo>
                  <a:cubicBezTo>
                    <a:pt x="7643" y="8620"/>
                    <a:pt x="7547" y="8716"/>
                    <a:pt x="7547" y="8836"/>
                  </a:cubicBezTo>
                  <a:lnTo>
                    <a:pt x="7547" y="10089"/>
                  </a:lnTo>
                  <a:lnTo>
                    <a:pt x="6654" y="10089"/>
                  </a:lnTo>
                  <a:lnTo>
                    <a:pt x="6654" y="9831"/>
                  </a:lnTo>
                  <a:lnTo>
                    <a:pt x="7043" y="9831"/>
                  </a:lnTo>
                  <a:cubicBezTo>
                    <a:pt x="7163" y="9831"/>
                    <a:pt x="7259" y="9735"/>
                    <a:pt x="7259" y="9615"/>
                  </a:cubicBezTo>
                  <a:lnTo>
                    <a:pt x="7259" y="8836"/>
                  </a:lnTo>
                  <a:cubicBezTo>
                    <a:pt x="7259" y="8716"/>
                    <a:pt x="7163" y="8620"/>
                    <a:pt x="7043" y="8620"/>
                  </a:cubicBezTo>
                  <a:lnTo>
                    <a:pt x="5719" y="8620"/>
                  </a:lnTo>
                  <a:cubicBezTo>
                    <a:pt x="5599" y="8620"/>
                    <a:pt x="5497" y="8716"/>
                    <a:pt x="5497" y="8836"/>
                  </a:cubicBezTo>
                  <a:lnTo>
                    <a:pt x="5497" y="10089"/>
                  </a:lnTo>
                  <a:lnTo>
                    <a:pt x="4604" y="10089"/>
                  </a:lnTo>
                  <a:lnTo>
                    <a:pt x="4604" y="9831"/>
                  </a:lnTo>
                  <a:lnTo>
                    <a:pt x="5023" y="9831"/>
                  </a:lnTo>
                  <a:cubicBezTo>
                    <a:pt x="5143" y="9831"/>
                    <a:pt x="5239" y="9735"/>
                    <a:pt x="5239" y="9615"/>
                  </a:cubicBezTo>
                  <a:lnTo>
                    <a:pt x="5239" y="8836"/>
                  </a:lnTo>
                  <a:cubicBezTo>
                    <a:pt x="5239" y="8716"/>
                    <a:pt x="5143" y="8620"/>
                    <a:pt x="5023" y="8620"/>
                  </a:cubicBezTo>
                  <a:lnTo>
                    <a:pt x="3699" y="8620"/>
                  </a:lnTo>
                  <a:cubicBezTo>
                    <a:pt x="3579" y="8620"/>
                    <a:pt x="3483" y="8716"/>
                    <a:pt x="3483" y="8836"/>
                  </a:cubicBezTo>
                  <a:lnTo>
                    <a:pt x="3483" y="10089"/>
                  </a:lnTo>
                  <a:lnTo>
                    <a:pt x="2620" y="10089"/>
                  </a:lnTo>
                  <a:lnTo>
                    <a:pt x="2620" y="9831"/>
                  </a:lnTo>
                  <a:lnTo>
                    <a:pt x="3009" y="9831"/>
                  </a:lnTo>
                  <a:cubicBezTo>
                    <a:pt x="3129" y="9831"/>
                    <a:pt x="3225" y="9735"/>
                    <a:pt x="3225" y="9615"/>
                  </a:cubicBezTo>
                  <a:lnTo>
                    <a:pt x="3225" y="8836"/>
                  </a:lnTo>
                  <a:cubicBezTo>
                    <a:pt x="3225" y="8716"/>
                    <a:pt x="3129" y="8620"/>
                    <a:pt x="3009" y="8620"/>
                  </a:cubicBezTo>
                  <a:lnTo>
                    <a:pt x="1684" y="8620"/>
                  </a:lnTo>
                  <a:cubicBezTo>
                    <a:pt x="1565" y="8620"/>
                    <a:pt x="1469" y="8716"/>
                    <a:pt x="1469" y="8836"/>
                  </a:cubicBezTo>
                  <a:lnTo>
                    <a:pt x="1469" y="10089"/>
                  </a:lnTo>
                  <a:lnTo>
                    <a:pt x="1283" y="10089"/>
                  </a:lnTo>
                  <a:cubicBezTo>
                    <a:pt x="1133" y="9495"/>
                    <a:pt x="989" y="8902"/>
                    <a:pt x="863" y="8333"/>
                  </a:cubicBezTo>
                  <a:close/>
                  <a:moveTo>
                    <a:pt x="8842" y="9052"/>
                  </a:moveTo>
                  <a:lnTo>
                    <a:pt x="8842" y="9400"/>
                  </a:lnTo>
                  <a:lnTo>
                    <a:pt x="8452" y="9400"/>
                  </a:lnTo>
                  <a:cubicBezTo>
                    <a:pt x="8332" y="9400"/>
                    <a:pt x="8236" y="9495"/>
                    <a:pt x="8236" y="9615"/>
                  </a:cubicBezTo>
                  <a:lnTo>
                    <a:pt x="8236" y="10305"/>
                  </a:lnTo>
                  <a:cubicBezTo>
                    <a:pt x="8236" y="10425"/>
                    <a:pt x="8332" y="10521"/>
                    <a:pt x="8452" y="10521"/>
                  </a:cubicBezTo>
                  <a:lnTo>
                    <a:pt x="9255" y="10521"/>
                  </a:lnTo>
                  <a:cubicBezTo>
                    <a:pt x="9213" y="10676"/>
                    <a:pt x="9177" y="10832"/>
                    <a:pt x="9135" y="10982"/>
                  </a:cubicBezTo>
                  <a:lnTo>
                    <a:pt x="1529" y="10982"/>
                  </a:lnTo>
                  <a:cubicBezTo>
                    <a:pt x="1493" y="10832"/>
                    <a:pt x="1457" y="10676"/>
                    <a:pt x="1415" y="10521"/>
                  </a:cubicBezTo>
                  <a:lnTo>
                    <a:pt x="1708" y="10521"/>
                  </a:lnTo>
                  <a:cubicBezTo>
                    <a:pt x="1828" y="10521"/>
                    <a:pt x="1924" y="10425"/>
                    <a:pt x="1924" y="10305"/>
                  </a:cubicBezTo>
                  <a:lnTo>
                    <a:pt x="1924" y="9052"/>
                  </a:lnTo>
                  <a:lnTo>
                    <a:pt x="2793" y="9052"/>
                  </a:lnTo>
                  <a:lnTo>
                    <a:pt x="2793" y="9400"/>
                  </a:lnTo>
                  <a:lnTo>
                    <a:pt x="2404" y="9400"/>
                  </a:lnTo>
                  <a:cubicBezTo>
                    <a:pt x="2284" y="9400"/>
                    <a:pt x="2188" y="9495"/>
                    <a:pt x="2188" y="9615"/>
                  </a:cubicBezTo>
                  <a:lnTo>
                    <a:pt x="2188" y="10305"/>
                  </a:lnTo>
                  <a:cubicBezTo>
                    <a:pt x="2188" y="10425"/>
                    <a:pt x="2284" y="10521"/>
                    <a:pt x="2404" y="10521"/>
                  </a:cubicBezTo>
                  <a:lnTo>
                    <a:pt x="3699" y="10521"/>
                  </a:lnTo>
                  <a:cubicBezTo>
                    <a:pt x="3818" y="10521"/>
                    <a:pt x="3920" y="10425"/>
                    <a:pt x="3920" y="10305"/>
                  </a:cubicBezTo>
                  <a:lnTo>
                    <a:pt x="3920" y="9052"/>
                  </a:lnTo>
                  <a:lnTo>
                    <a:pt x="4784" y="9052"/>
                  </a:lnTo>
                  <a:lnTo>
                    <a:pt x="4784" y="9400"/>
                  </a:lnTo>
                  <a:lnTo>
                    <a:pt x="4394" y="9400"/>
                  </a:lnTo>
                  <a:cubicBezTo>
                    <a:pt x="4274" y="9400"/>
                    <a:pt x="4178" y="9495"/>
                    <a:pt x="4178" y="9615"/>
                  </a:cubicBezTo>
                  <a:lnTo>
                    <a:pt x="4178" y="10305"/>
                  </a:lnTo>
                  <a:cubicBezTo>
                    <a:pt x="4178" y="10425"/>
                    <a:pt x="4274" y="10521"/>
                    <a:pt x="4394" y="10521"/>
                  </a:cubicBezTo>
                  <a:lnTo>
                    <a:pt x="5719" y="10521"/>
                  </a:lnTo>
                  <a:cubicBezTo>
                    <a:pt x="5833" y="10521"/>
                    <a:pt x="5934" y="10425"/>
                    <a:pt x="5934" y="10305"/>
                  </a:cubicBezTo>
                  <a:lnTo>
                    <a:pt x="5934" y="9052"/>
                  </a:lnTo>
                  <a:lnTo>
                    <a:pt x="6828" y="9052"/>
                  </a:lnTo>
                  <a:lnTo>
                    <a:pt x="6828" y="9400"/>
                  </a:lnTo>
                  <a:lnTo>
                    <a:pt x="6438" y="9400"/>
                  </a:lnTo>
                  <a:cubicBezTo>
                    <a:pt x="6318" y="9400"/>
                    <a:pt x="6222" y="9495"/>
                    <a:pt x="6222" y="9615"/>
                  </a:cubicBezTo>
                  <a:lnTo>
                    <a:pt x="6222" y="10305"/>
                  </a:lnTo>
                  <a:cubicBezTo>
                    <a:pt x="6222" y="10425"/>
                    <a:pt x="6318" y="10521"/>
                    <a:pt x="6438" y="10521"/>
                  </a:cubicBezTo>
                  <a:lnTo>
                    <a:pt x="7763" y="10521"/>
                  </a:lnTo>
                  <a:cubicBezTo>
                    <a:pt x="7883" y="10521"/>
                    <a:pt x="7979" y="10425"/>
                    <a:pt x="7979" y="10305"/>
                  </a:cubicBezTo>
                  <a:lnTo>
                    <a:pt x="7979" y="9052"/>
                  </a:lnTo>
                  <a:close/>
                  <a:moveTo>
                    <a:pt x="9016" y="11414"/>
                  </a:moveTo>
                  <a:cubicBezTo>
                    <a:pt x="8974" y="11564"/>
                    <a:pt x="8938" y="11707"/>
                    <a:pt x="8896" y="11851"/>
                  </a:cubicBezTo>
                  <a:lnTo>
                    <a:pt x="7229" y="11851"/>
                  </a:lnTo>
                  <a:cubicBezTo>
                    <a:pt x="7226" y="11851"/>
                    <a:pt x="7222" y="11851"/>
                    <a:pt x="7218" y="11851"/>
                  </a:cubicBezTo>
                  <a:cubicBezTo>
                    <a:pt x="7115" y="11851"/>
                    <a:pt x="7025" y="11933"/>
                    <a:pt x="7007" y="12037"/>
                  </a:cubicBezTo>
                  <a:cubicBezTo>
                    <a:pt x="6989" y="12169"/>
                    <a:pt x="7091" y="12283"/>
                    <a:pt x="7223" y="12283"/>
                  </a:cubicBezTo>
                  <a:lnTo>
                    <a:pt x="8758" y="12283"/>
                  </a:lnTo>
                  <a:cubicBezTo>
                    <a:pt x="8488" y="13248"/>
                    <a:pt x="8260" y="14015"/>
                    <a:pt x="8164" y="14327"/>
                  </a:cubicBezTo>
                  <a:lnTo>
                    <a:pt x="2488" y="14327"/>
                  </a:lnTo>
                  <a:cubicBezTo>
                    <a:pt x="2392" y="14015"/>
                    <a:pt x="2164" y="13248"/>
                    <a:pt x="1894" y="12283"/>
                  </a:cubicBezTo>
                  <a:lnTo>
                    <a:pt x="6342" y="12283"/>
                  </a:lnTo>
                  <a:cubicBezTo>
                    <a:pt x="6456" y="12283"/>
                    <a:pt x="6552" y="12199"/>
                    <a:pt x="6570" y="12091"/>
                  </a:cubicBezTo>
                  <a:cubicBezTo>
                    <a:pt x="6587" y="11962"/>
                    <a:pt x="6491" y="11851"/>
                    <a:pt x="6364" y="11851"/>
                  </a:cubicBezTo>
                  <a:cubicBezTo>
                    <a:pt x="6361" y="11851"/>
                    <a:pt x="6357" y="11851"/>
                    <a:pt x="6354" y="11851"/>
                  </a:cubicBezTo>
                  <a:lnTo>
                    <a:pt x="1762" y="11851"/>
                  </a:lnTo>
                  <a:cubicBezTo>
                    <a:pt x="1720" y="11707"/>
                    <a:pt x="1678" y="11564"/>
                    <a:pt x="1643" y="11414"/>
                  </a:cubicBezTo>
                  <a:close/>
                  <a:moveTo>
                    <a:pt x="5419" y="1"/>
                  </a:moveTo>
                  <a:cubicBezTo>
                    <a:pt x="5341" y="7"/>
                    <a:pt x="5269" y="42"/>
                    <a:pt x="5233" y="108"/>
                  </a:cubicBezTo>
                  <a:lnTo>
                    <a:pt x="4784" y="864"/>
                  </a:lnTo>
                  <a:cubicBezTo>
                    <a:pt x="4778" y="870"/>
                    <a:pt x="4772" y="882"/>
                    <a:pt x="4766" y="888"/>
                  </a:cubicBezTo>
                  <a:lnTo>
                    <a:pt x="4610" y="1265"/>
                  </a:lnTo>
                  <a:lnTo>
                    <a:pt x="4346" y="810"/>
                  </a:lnTo>
                  <a:cubicBezTo>
                    <a:pt x="4340" y="792"/>
                    <a:pt x="4328" y="774"/>
                    <a:pt x="4316" y="762"/>
                  </a:cubicBezTo>
                  <a:lnTo>
                    <a:pt x="3627" y="66"/>
                  </a:lnTo>
                  <a:cubicBezTo>
                    <a:pt x="3585" y="24"/>
                    <a:pt x="3531" y="7"/>
                    <a:pt x="3477" y="7"/>
                  </a:cubicBezTo>
                  <a:lnTo>
                    <a:pt x="1277" y="7"/>
                  </a:lnTo>
                  <a:cubicBezTo>
                    <a:pt x="1271" y="6"/>
                    <a:pt x="1266" y="6"/>
                    <a:pt x="1260" y="6"/>
                  </a:cubicBezTo>
                  <a:cubicBezTo>
                    <a:pt x="1212" y="6"/>
                    <a:pt x="1165" y="28"/>
                    <a:pt x="1127" y="60"/>
                  </a:cubicBezTo>
                  <a:cubicBezTo>
                    <a:pt x="1055" y="126"/>
                    <a:pt x="1037" y="240"/>
                    <a:pt x="1085" y="330"/>
                  </a:cubicBezTo>
                  <a:lnTo>
                    <a:pt x="2278" y="2350"/>
                  </a:lnTo>
                  <a:cubicBezTo>
                    <a:pt x="1912" y="2554"/>
                    <a:pt x="1571" y="2800"/>
                    <a:pt x="1259" y="3076"/>
                  </a:cubicBezTo>
                  <a:cubicBezTo>
                    <a:pt x="426" y="3825"/>
                    <a:pt x="0" y="4724"/>
                    <a:pt x="18" y="5683"/>
                  </a:cubicBezTo>
                  <a:cubicBezTo>
                    <a:pt x="36" y="6516"/>
                    <a:pt x="330" y="8057"/>
                    <a:pt x="899" y="10275"/>
                  </a:cubicBezTo>
                  <a:cubicBezTo>
                    <a:pt x="899" y="10287"/>
                    <a:pt x="899" y="10299"/>
                    <a:pt x="899" y="10311"/>
                  </a:cubicBezTo>
                  <a:cubicBezTo>
                    <a:pt x="899" y="10359"/>
                    <a:pt x="911" y="10407"/>
                    <a:pt x="941" y="10443"/>
                  </a:cubicBezTo>
                  <a:cubicBezTo>
                    <a:pt x="953" y="10485"/>
                    <a:pt x="965" y="10527"/>
                    <a:pt x="977" y="10568"/>
                  </a:cubicBezTo>
                  <a:lnTo>
                    <a:pt x="995" y="10640"/>
                  </a:lnTo>
                  <a:lnTo>
                    <a:pt x="1031" y="10778"/>
                  </a:lnTo>
                  <a:cubicBezTo>
                    <a:pt x="1043" y="10814"/>
                    <a:pt x="1049" y="10856"/>
                    <a:pt x="1061" y="10886"/>
                  </a:cubicBezTo>
                  <a:lnTo>
                    <a:pt x="1085" y="10982"/>
                  </a:lnTo>
                  <a:cubicBezTo>
                    <a:pt x="1151" y="11228"/>
                    <a:pt x="1217" y="11468"/>
                    <a:pt x="1277" y="11701"/>
                  </a:cubicBezTo>
                  <a:cubicBezTo>
                    <a:pt x="1283" y="11713"/>
                    <a:pt x="1283" y="11719"/>
                    <a:pt x="1283" y="11731"/>
                  </a:cubicBezTo>
                  <a:lnTo>
                    <a:pt x="1307" y="11803"/>
                  </a:lnTo>
                  <a:lnTo>
                    <a:pt x="1391" y="12115"/>
                  </a:lnTo>
                  <a:cubicBezTo>
                    <a:pt x="1780" y="13524"/>
                    <a:pt x="2104" y="14591"/>
                    <a:pt x="2110" y="14609"/>
                  </a:cubicBezTo>
                  <a:cubicBezTo>
                    <a:pt x="2140" y="14699"/>
                    <a:pt x="2224" y="14758"/>
                    <a:pt x="2320" y="14758"/>
                  </a:cubicBezTo>
                  <a:lnTo>
                    <a:pt x="8350" y="14758"/>
                  </a:lnTo>
                  <a:cubicBezTo>
                    <a:pt x="8446" y="14758"/>
                    <a:pt x="8530" y="14699"/>
                    <a:pt x="8554" y="14609"/>
                  </a:cubicBezTo>
                  <a:cubicBezTo>
                    <a:pt x="8560" y="14591"/>
                    <a:pt x="8884" y="13524"/>
                    <a:pt x="9273" y="12115"/>
                  </a:cubicBezTo>
                  <a:cubicBezTo>
                    <a:pt x="9303" y="12007"/>
                    <a:pt x="9333" y="11899"/>
                    <a:pt x="9363" y="11785"/>
                  </a:cubicBezTo>
                  <a:lnTo>
                    <a:pt x="9375" y="11761"/>
                  </a:lnTo>
                  <a:lnTo>
                    <a:pt x="9393" y="11695"/>
                  </a:lnTo>
                  <a:cubicBezTo>
                    <a:pt x="9453" y="11480"/>
                    <a:pt x="9513" y="11252"/>
                    <a:pt x="9573" y="11024"/>
                  </a:cubicBezTo>
                  <a:lnTo>
                    <a:pt x="9573" y="11012"/>
                  </a:lnTo>
                  <a:lnTo>
                    <a:pt x="9579" y="10982"/>
                  </a:lnTo>
                  <a:lnTo>
                    <a:pt x="9603" y="10898"/>
                  </a:lnTo>
                  <a:cubicBezTo>
                    <a:pt x="9615" y="10856"/>
                    <a:pt x="9621" y="10814"/>
                    <a:pt x="9633" y="10778"/>
                  </a:cubicBezTo>
                  <a:cubicBezTo>
                    <a:pt x="9645" y="10736"/>
                    <a:pt x="9657" y="10688"/>
                    <a:pt x="9669" y="10646"/>
                  </a:cubicBezTo>
                  <a:lnTo>
                    <a:pt x="9687" y="10562"/>
                  </a:lnTo>
                  <a:cubicBezTo>
                    <a:pt x="9699" y="10515"/>
                    <a:pt x="9717" y="10467"/>
                    <a:pt x="9729" y="10413"/>
                  </a:cubicBezTo>
                  <a:cubicBezTo>
                    <a:pt x="9747" y="10383"/>
                    <a:pt x="9759" y="10347"/>
                    <a:pt x="9753" y="10305"/>
                  </a:cubicBezTo>
                  <a:lnTo>
                    <a:pt x="9753" y="10299"/>
                  </a:lnTo>
                  <a:cubicBezTo>
                    <a:pt x="10328" y="8069"/>
                    <a:pt x="10628" y="6516"/>
                    <a:pt x="10640" y="5677"/>
                  </a:cubicBezTo>
                  <a:cubicBezTo>
                    <a:pt x="10664" y="4730"/>
                    <a:pt x="10232" y="3831"/>
                    <a:pt x="9399" y="3076"/>
                  </a:cubicBezTo>
                  <a:cubicBezTo>
                    <a:pt x="9087" y="2794"/>
                    <a:pt x="8746" y="2554"/>
                    <a:pt x="8380" y="2350"/>
                  </a:cubicBezTo>
                  <a:lnTo>
                    <a:pt x="9573" y="330"/>
                  </a:lnTo>
                  <a:cubicBezTo>
                    <a:pt x="9627" y="234"/>
                    <a:pt x="9603" y="114"/>
                    <a:pt x="9519" y="48"/>
                  </a:cubicBezTo>
                  <a:cubicBezTo>
                    <a:pt x="9477" y="18"/>
                    <a:pt x="9429" y="1"/>
                    <a:pt x="9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3" name="Google Shape;1183;p60"/>
          <p:cNvGrpSpPr/>
          <p:nvPr/>
        </p:nvGrpSpPr>
        <p:grpSpPr>
          <a:xfrm>
            <a:off x="5573754" y="1849063"/>
            <a:ext cx="395160" cy="378535"/>
            <a:chOff x="5573754" y="1849063"/>
            <a:chExt cx="395160" cy="378535"/>
          </a:xfrm>
        </p:grpSpPr>
        <p:sp>
          <p:nvSpPr>
            <p:cNvPr id="1184" name="Google Shape;1184;p60"/>
            <p:cNvSpPr/>
            <p:nvPr/>
          </p:nvSpPr>
          <p:spPr>
            <a:xfrm>
              <a:off x="5583339" y="1858647"/>
              <a:ext cx="385575" cy="368950"/>
            </a:xfrm>
            <a:custGeom>
              <a:avLst/>
              <a:gdLst/>
              <a:ahLst/>
              <a:cxnLst/>
              <a:rect l="l" t="t" r="r" b="b"/>
              <a:pathLst>
                <a:path w="15423" h="14758" extrusionOk="0">
                  <a:moveTo>
                    <a:pt x="6445" y="439"/>
                  </a:moveTo>
                  <a:cubicBezTo>
                    <a:pt x="6466" y="439"/>
                    <a:pt x="6488" y="439"/>
                    <a:pt x="6510" y="441"/>
                  </a:cubicBezTo>
                  <a:cubicBezTo>
                    <a:pt x="6516" y="441"/>
                    <a:pt x="6521" y="441"/>
                    <a:pt x="6526" y="441"/>
                  </a:cubicBezTo>
                  <a:cubicBezTo>
                    <a:pt x="6898" y="441"/>
                    <a:pt x="7232" y="649"/>
                    <a:pt x="7404" y="974"/>
                  </a:cubicBezTo>
                  <a:cubicBezTo>
                    <a:pt x="7441" y="1050"/>
                    <a:pt x="7520" y="1092"/>
                    <a:pt x="7601" y="1092"/>
                  </a:cubicBezTo>
                  <a:cubicBezTo>
                    <a:pt x="7623" y="1092"/>
                    <a:pt x="7646" y="1089"/>
                    <a:pt x="7667" y="1082"/>
                  </a:cubicBezTo>
                  <a:cubicBezTo>
                    <a:pt x="7715" y="1064"/>
                    <a:pt x="7763" y="1022"/>
                    <a:pt x="7787" y="974"/>
                  </a:cubicBezTo>
                  <a:cubicBezTo>
                    <a:pt x="7967" y="638"/>
                    <a:pt x="8313" y="440"/>
                    <a:pt x="8677" y="440"/>
                  </a:cubicBezTo>
                  <a:cubicBezTo>
                    <a:pt x="8786" y="440"/>
                    <a:pt x="8896" y="458"/>
                    <a:pt x="9004" y="495"/>
                  </a:cubicBezTo>
                  <a:lnTo>
                    <a:pt x="8920" y="495"/>
                  </a:lnTo>
                  <a:lnTo>
                    <a:pt x="8854" y="501"/>
                  </a:lnTo>
                  <a:lnTo>
                    <a:pt x="8842" y="501"/>
                  </a:lnTo>
                  <a:cubicBezTo>
                    <a:pt x="8818" y="501"/>
                    <a:pt x="8800" y="507"/>
                    <a:pt x="8776" y="507"/>
                  </a:cubicBezTo>
                  <a:lnTo>
                    <a:pt x="8764" y="507"/>
                  </a:lnTo>
                  <a:cubicBezTo>
                    <a:pt x="8740" y="513"/>
                    <a:pt x="8710" y="519"/>
                    <a:pt x="8686" y="525"/>
                  </a:cubicBezTo>
                  <a:lnTo>
                    <a:pt x="8614" y="543"/>
                  </a:lnTo>
                  <a:lnTo>
                    <a:pt x="8608" y="543"/>
                  </a:lnTo>
                  <a:lnTo>
                    <a:pt x="8542" y="561"/>
                  </a:lnTo>
                  <a:cubicBezTo>
                    <a:pt x="7907" y="783"/>
                    <a:pt x="7517" y="1418"/>
                    <a:pt x="7601" y="2089"/>
                  </a:cubicBezTo>
                  <a:cubicBezTo>
                    <a:pt x="7601" y="2107"/>
                    <a:pt x="7607" y="2131"/>
                    <a:pt x="7613" y="2149"/>
                  </a:cubicBezTo>
                  <a:cubicBezTo>
                    <a:pt x="7613" y="2155"/>
                    <a:pt x="7613" y="2155"/>
                    <a:pt x="7613" y="2161"/>
                  </a:cubicBezTo>
                  <a:cubicBezTo>
                    <a:pt x="7613" y="2185"/>
                    <a:pt x="7619" y="2209"/>
                    <a:pt x="7625" y="2233"/>
                  </a:cubicBezTo>
                  <a:cubicBezTo>
                    <a:pt x="7631" y="2263"/>
                    <a:pt x="7637" y="2281"/>
                    <a:pt x="7643" y="2311"/>
                  </a:cubicBezTo>
                  <a:lnTo>
                    <a:pt x="7643" y="2317"/>
                  </a:lnTo>
                  <a:cubicBezTo>
                    <a:pt x="7745" y="2653"/>
                    <a:pt x="7967" y="2935"/>
                    <a:pt x="8261" y="3120"/>
                  </a:cubicBezTo>
                  <a:cubicBezTo>
                    <a:pt x="8291" y="3132"/>
                    <a:pt x="8315" y="3150"/>
                    <a:pt x="8339" y="3162"/>
                  </a:cubicBezTo>
                  <a:lnTo>
                    <a:pt x="8339" y="9630"/>
                  </a:lnTo>
                  <a:lnTo>
                    <a:pt x="8051" y="9085"/>
                  </a:lnTo>
                  <a:lnTo>
                    <a:pt x="8015" y="8383"/>
                  </a:lnTo>
                  <a:cubicBezTo>
                    <a:pt x="8015" y="8377"/>
                    <a:pt x="8015" y="8377"/>
                    <a:pt x="8015" y="8371"/>
                  </a:cubicBezTo>
                  <a:lnTo>
                    <a:pt x="7649" y="7232"/>
                  </a:lnTo>
                  <a:cubicBezTo>
                    <a:pt x="7621" y="7141"/>
                    <a:pt x="7536" y="7083"/>
                    <a:pt x="7445" y="7083"/>
                  </a:cubicBezTo>
                  <a:cubicBezTo>
                    <a:pt x="7363" y="7083"/>
                    <a:pt x="7275" y="7131"/>
                    <a:pt x="7218" y="7244"/>
                  </a:cubicBezTo>
                  <a:cubicBezTo>
                    <a:pt x="7212" y="7256"/>
                    <a:pt x="7212" y="7268"/>
                    <a:pt x="7218" y="7286"/>
                  </a:cubicBezTo>
                  <a:lnTo>
                    <a:pt x="7589" y="8455"/>
                  </a:lnTo>
                  <a:lnTo>
                    <a:pt x="7625" y="9157"/>
                  </a:lnTo>
                  <a:cubicBezTo>
                    <a:pt x="7631" y="9187"/>
                    <a:pt x="7637" y="9217"/>
                    <a:pt x="7655" y="9247"/>
                  </a:cubicBezTo>
                  <a:lnTo>
                    <a:pt x="8345" y="10565"/>
                  </a:lnTo>
                  <a:lnTo>
                    <a:pt x="8345" y="12100"/>
                  </a:lnTo>
                  <a:cubicBezTo>
                    <a:pt x="8345" y="12100"/>
                    <a:pt x="8345" y="12106"/>
                    <a:pt x="8345" y="12112"/>
                  </a:cubicBezTo>
                  <a:cubicBezTo>
                    <a:pt x="8361" y="12212"/>
                    <a:pt x="8451" y="12287"/>
                    <a:pt x="8555" y="12287"/>
                  </a:cubicBezTo>
                  <a:cubicBezTo>
                    <a:pt x="8563" y="12287"/>
                    <a:pt x="8571" y="12286"/>
                    <a:pt x="8578" y="12286"/>
                  </a:cubicBezTo>
                  <a:cubicBezTo>
                    <a:pt x="8614" y="12282"/>
                    <a:pt x="8644" y="12280"/>
                    <a:pt x="8672" y="12280"/>
                  </a:cubicBezTo>
                  <a:cubicBezTo>
                    <a:pt x="8782" y="12280"/>
                    <a:pt x="8857" y="12307"/>
                    <a:pt x="9154" y="12346"/>
                  </a:cubicBezTo>
                  <a:cubicBezTo>
                    <a:pt x="9208" y="12352"/>
                    <a:pt x="9262" y="12382"/>
                    <a:pt x="9298" y="12430"/>
                  </a:cubicBezTo>
                  <a:cubicBezTo>
                    <a:pt x="10113" y="13287"/>
                    <a:pt x="9514" y="14306"/>
                    <a:pt x="8680" y="14306"/>
                  </a:cubicBezTo>
                  <a:cubicBezTo>
                    <a:pt x="8303" y="14306"/>
                    <a:pt x="7961" y="14096"/>
                    <a:pt x="7787" y="13766"/>
                  </a:cubicBezTo>
                  <a:cubicBezTo>
                    <a:pt x="7746" y="13691"/>
                    <a:pt x="7669" y="13650"/>
                    <a:pt x="7592" y="13650"/>
                  </a:cubicBezTo>
                  <a:cubicBezTo>
                    <a:pt x="7534" y="13650"/>
                    <a:pt x="7477" y="13672"/>
                    <a:pt x="7434" y="13718"/>
                  </a:cubicBezTo>
                  <a:cubicBezTo>
                    <a:pt x="7428" y="13724"/>
                    <a:pt x="7422" y="13724"/>
                    <a:pt x="7422" y="13736"/>
                  </a:cubicBezTo>
                  <a:cubicBezTo>
                    <a:pt x="7253" y="14085"/>
                    <a:pt x="6902" y="14303"/>
                    <a:pt x="6515" y="14303"/>
                  </a:cubicBezTo>
                  <a:cubicBezTo>
                    <a:pt x="6270" y="14303"/>
                    <a:pt x="6010" y="14216"/>
                    <a:pt x="5773" y="14018"/>
                  </a:cubicBezTo>
                  <a:cubicBezTo>
                    <a:pt x="5755" y="14006"/>
                    <a:pt x="5743" y="13994"/>
                    <a:pt x="5731" y="13976"/>
                  </a:cubicBezTo>
                  <a:cubicBezTo>
                    <a:pt x="5168" y="13167"/>
                    <a:pt x="5737" y="12292"/>
                    <a:pt x="6510" y="12292"/>
                  </a:cubicBezTo>
                  <a:cubicBezTo>
                    <a:pt x="6552" y="12292"/>
                    <a:pt x="6588" y="12298"/>
                    <a:pt x="6630" y="12298"/>
                  </a:cubicBezTo>
                  <a:lnTo>
                    <a:pt x="6642" y="12298"/>
                  </a:lnTo>
                  <a:cubicBezTo>
                    <a:pt x="6756" y="12292"/>
                    <a:pt x="6846" y="12196"/>
                    <a:pt x="6846" y="12082"/>
                  </a:cubicBezTo>
                  <a:lnTo>
                    <a:pt x="6846" y="9780"/>
                  </a:lnTo>
                  <a:cubicBezTo>
                    <a:pt x="6846" y="9678"/>
                    <a:pt x="6774" y="9588"/>
                    <a:pt x="6678" y="9564"/>
                  </a:cubicBezTo>
                  <a:cubicBezTo>
                    <a:pt x="6662" y="9561"/>
                    <a:pt x="6646" y="9559"/>
                    <a:pt x="6630" y="9559"/>
                  </a:cubicBezTo>
                  <a:cubicBezTo>
                    <a:pt x="6512" y="9559"/>
                    <a:pt x="6415" y="9653"/>
                    <a:pt x="6415" y="9774"/>
                  </a:cubicBezTo>
                  <a:lnTo>
                    <a:pt x="6415" y="11872"/>
                  </a:lnTo>
                  <a:cubicBezTo>
                    <a:pt x="5953" y="11902"/>
                    <a:pt x="5533" y="12154"/>
                    <a:pt x="5288" y="12549"/>
                  </a:cubicBezTo>
                  <a:cubicBezTo>
                    <a:pt x="5042" y="12154"/>
                    <a:pt x="4628" y="11902"/>
                    <a:pt x="4167" y="11872"/>
                  </a:cubicBezTo>
                  <a:lnTo>
                    <a:pt x="4167" y="2893"/>
                  </a:lnTo>
                  <a:cubicBezTo>
                    <a:pt x="4628" y="2863"/>
                    <a:pt x="5042" y="2611"/>
                    <a:pt x="5288" y="2221"/>
                  </a:cubicBezTo>
                  <a:cubicBezTo>
                    <a:pt x="5533" y="2611"/>
                    <a:pt x="5953" y="2863"/>
                    <a:pt x="6415" y="2893"/>
                  </a:cubicBezTo>
                  <a:lnTo>
                    <a:pt x="6415" y="8905"/>
                  </a:lnTo>
                  <a:cubicBezTo>
                    <a:pt x="6415" y="9007"/>
                    <a:pt x="6480" y="9097"/>
                    <a:pt x="6582" y="9121"/>
                  </a:cubicBezTo>
                  <a:cubicBezTo>
                    <a:pt x="6598" y="9124"/>
                    <a:pt x="6614" y="9126"/>
                    <a:pt x="6629" y="9126"/>
                  </a:cubicBezTo>
                  <a:cubicBezTo>
                    <a:pt x="6744" y="9126"/>
                    <a:pt x="6846" y="9032"/>
                    <a:pt x="6846" y="8911"/>
                  </a:cubicBezTo>
                  <a:lnTo>
                    <a:pt x="6846" y="2665"/>
                  </a:lnTo>
                  <a:cubicBezTo>
                    <a:pt x="6846" y="2635"/>
                    <a:pt x="6840" y="2605"/>
                    <a:pt x="6828" y="2575"/>
                  </a:cubicBezTo>
                  <a:cubicBezTo>
                    <a:pt x="6795" y="2499"/>
                    <a:pt x="6719" y="2447"/>
                    <a:pt x="6633" y="2447"/>
                  </a:cubicBezTo>
                  <a:cubicBezTo>
                    <a:pt x="6624" y="2447"/>
                    <a:pt x="6615" y="2448"/>
                    <a:pt x="6606" y="2449"/>
                  </a:cubicBezTo>
                  <a:cubicBezTo>
                    <a:pt x="6577" y="2452"/>
                    <a:pt x="6546" y="2453"/>
                    <a:pt x="6515" y="2453"/>
                  </a:cubicBezTo>
                  <a:cubicBezTo>
                    <a:pt x="6471" y="2453"/>
                    <a:pt x="6427" y="2450"/>
                    <a:pt x="6385" y="2443"/>
                  </a:cubicBezTo>
                  <a:cubicBezTo>
                    <a:pt x="5827" y="2407"/>
                    <a:pt x="5407" y="1928"/>
                    <a:pt x="5443" y="1376"/>
                  </a:cubicBezTo>
                  <a:cubicBezTo>
                    <a:pt x="5478" y="847"/>
                    <a:pt x="5921" y="439"/>
                    <a:pt x="6445" y="439"/>
                  </a:cubicBezTo>
                  <a:close/>
                  <a:moveTo>
                    <a:pt x="11097" y="1"/>
                  </a:moveTo>
                  <a:cubicBezTo>
                    <a:pt x="10630" y="1"/>
                    <a:pt x="10166" y="227"/>
                    <a:pt x="9891" y="669"/>
                  </a:cubicBezTo>
                  <a:cubicBezTo>
                    <a:pt x="9609" y="234"/>
                    <a:pt x="9144" y="10"/>
                    <a:pt x="8677" y="10"/>
                  </a:cubicBezTo>
                  <a:cubicBezTo>
                    <a:pt x="8281" y="10"/>
                    <a:pt x="7884" y="171"/>
                    <a:pt x="7595" y="501"/>
                  </a:cubicBezTo>
                  <a:cubicBezTo>
                    <a:pt x="7307" y="169"/>
                    <a:pt x="6910" y="7"/>
                    <a:pt x="6514" y="7"/>
                  </a:cubicBezTo>
                  <a:cubicBezTo>
                    <a:pt x="6039" y="7"/>
                    <a:pt x="5566" y="241"/>
                    <a:pt x="5288" y="693"/>
                  </a:cubicBezTo>
                  <a:cubicBezTo>
                    <a:pt x="5009" y="241"/>
                    <a:pt x="4538" y="7"/>
                    <a:pt x="4063" y="7"/>
                  </a:cubicBezTo>
                  <a:cubicBezTo>
                    <a:pt x="3668" y="7"/>
                    <a:pt x="3271" y="169"/>
                    <a:pt x="2980" y="501"/>
                  </a:cubicBezTo>
                  <a:cubicBezTo>
                    <a:pt x="2714" y="192"/>
                    <a:pt x="2323" y="10"/>
                    <a:pt x="1901" y="10"/>
                  </a:cubicBezTo>
                  <a:cubicBezTo>
                    <a:pt x="1552" y="10"/>
                    <a:pt x="1182" y="135"/>
                    <a:pt x="846" y="417"/>
                  </a:cubicBezTo>
                  <a:cubicBezTo>
                    <a:pt x="822" y="435"/>
                    <a:pt x="804" y="453"/>
                    <a:pt x="786" y="483"/>
                  </a:cubicBezTo>
                  <a:cubicBezTo>
                    <a:pt x="1" y="1604"/>
                    <a:pt x="750" y="2815"/>
                    <a:pt x="1805" y="2887"/>
                  </a:cubicBezTo>
                  <a:lnTo>
                    <a:pt x="1805" y="4211"/>
                  </a:lnTo>
                  <a:cubicBezTo>
                    <a:pt x="1805" y="4301"/>
                    <a:pt x="1853" y="4379"/>
                    <a:pt x="1937" y="4415"/>
                  </a:cubicBezTo>
                  <a:cubicBezTo>
                    <a:pt x="1969" y="4430"/>
                    <a:pt x="2002" y="4437"/>
                    <a:pt x="2034" y="4437"/>
                  </a:cubicBezTo>
                  <a:cubicBezTo>
                    <a:pt x="2156" y="4437"/>
                    <a:pt x="2262" y="4338"/>
                    <a:pt x="2266" y="4205"/>
                  </a:cubicBezTo>
                  <a:lnTo>
                    <a:pt x="2266" y="2635"/>
                  </a:lnTo>
                  <a:cubicBezTo>
                    <a:pt x="2266" y="2635"/>
                    <a:pt x="2266" y="2629"/>
                    <a:pt x="2266" y="2623"/>
                  </a:cubicBezTo>
                  <a:cubicBezTo>
                    <a:pt x="2243" y="2519"/>
                    <a:pt x="2148" y="2443"/>
                    <a:pt x="2039" y="2443"/>
                  </a:cubicBezTo>
                  <a:cubicBezTo>
                    <a:pt x="2035" y="2443"/>
                    <a:pt x="2031" y="2443"/>
                    <a:pt x="2027" y="2443"/>
                  </a:cubicBezTo>
                  <a:cubicBezTo>
                    <a:pt x="1986" y="2447"/>
                    <a:pt x="1954" y="2449"/>
                    <a:pt x="1923" y="2449"/>
                  </a:cubicBezTo>
                  <a:cubicBezTo>
                    <a:pt x="1818" y="2449"/>
                    <a:pt x="1739" y="2426"/>
                    <a:pt x="1451" y="2389"/>
                  </a:cubicBezTo>
                  <a:cubicBezTo>
                    <a:pt x="1397" y="2383"/>
                    <a:pt x="1349" y="2353"/>
                    <a:pt x="1307" y="2311"/>
                  </a:cubicBezTo>
                  <a:cubicBezTo>
                    <a:pt x="492" y="1460"/>
                    <a:pt x="1092" y="441"/>
                    <a:pt x="1931" y="441"/>
                  </a:cubicBezTo>
                  <a:cubicBezTo>
                    <a:pt x="2302" y="441"/>
                    <a:pt x="2650" y="645"/>
                    <a:pt x="2824" y="980"/>
                  </a:cubicBezTo>
                  <a:cubicBezTo>
                    <a:pt x="2865" y="1053"/>
                    <a:pt x="2941" y="1092"/>
                    <a:pt x="3018" y="1092"/>
                  </a:cubicBezTo>
                  <a:cubicBezTo>
                    <a:pt x="3075" y="1092"/>
                    <a:pt x="3132" y="1071"/>
                    <a:pt x="3178" y="1028"/>
                  </a:cubicBezTo>
                  <a:cubicBezTo>
                    <a:pt x="3184" y="1022"/>
                    <a:pt x="3184" y="1016"/>
                    <a:pt x="3190" y="1010"/>
                  </a:cubicBezTo>
                  <a:cubicBezTo>
                    <a:pt x="3359" y="658"/>
                    <a:pt x="3710" y="438"/>
                    <a:pt x="4098" y="438"/>
                  </a:cubicBezTo>
                  <a:cubicBezTo>
                    <a:pt x="4342" y="438"/>
                    <a:pt x="4601" y="525"/>
                    <a:pt x="4838" y="723"/>
                  </a:cubicBezTo>
                  <a:cubicBezTo>
                    <a:pt x="4850" y="735"/>
                    <a:pt x="4868" y="753"/>
                    <a:pt x="4880" y="771"/>
                  </a:cubicBezTo>
                  <a:cubicBezTo>
                    <a:pt x="5443" y="1580"/>
                    <a:pt x="4868" y="2455"/>
                    <a:pt x="4095" y="2455"/>
                  </a:cubicBezTo>
                  <a:cubicBezTo>
                    <a:pt x="4059" y="2455"/>
                    <a:pt x="4017" y="2449"/>
                    <a:pt x="3981" y="2449"/>
                  </a:cubicBezTo>
                  <a:lnTo>
                    <a:pt x="3969" y="2449"/>
                  </a:lnTo>
                  <a:cubicBezTo>
                    <a:pt x="3855" y="2455"/>
                    <a:pt x="3765" y="2551"/>
                    <a:pt x="3765" y="2665"/>
                  </a:cubicBezTo>
                  <a:lnTo>
                    <a:pt x="3765" y="12130"/>
                  </a:lnTo>
                  <a:cubicBezTo>
                    <a:pt x="3765" y="12130"/>
                    <a:pt x="3765" y="12136"/>
                    <a:pt x="3765" y="12142"/>
                  </a:cubicBezTo>
                  <a:cubicBezTo>
                    <a:pt x="3782" y="12242"/>
                    <a:pt x="3871" y="12317"/>
                    <a:pt x="3976" y="12317"/>
                  </a:cubicBezTo>
                  <a:cubicBezTo>
                    <a:pt x="3983" y="12317"/>
                    <a:pt x="3991" y="12316"/>
                    <a:pt x="3999" y="12316"/>
                  </a:cubicBezTo>
                  <a:cubicBezTo>
                    <a:pt x="4030" y="12314"/>
                    <a:pt x="4057" y="12313"/>
                    <a:pt x="4081" y="12313"/>
                  </a:cubicBezTo>
                  <a:cubicBezTo>
                    <a:pt x="4197" y="12313"/>
                    <a:pt x="4266" y="12335"/>
                    <a:pt x="4568" y="12370"/>
                  </a:cubicBezTo>
                  <a:cubicBezTo>
                    <a:pt x="4622" y="12376"/>
                    <a:pt x="4670" y="12406"/>
                    <a:pt x="4712" y="12442"/>
                  </a:cubicBezTo>
                  <a:cubicBezTo>
                    <a:pt x="5533" y="13305"/>
                    <a:pt x="4934" y="14330"/>
                    <a:pt x="4095" y="14330"/>
                  </a:cubicBezTo>
                  <a:cubicBezTo>
                    <a:pt x="4090" y="14330"/>
                    <a:pt x="4084" y="14330"/>
                    <a:pt x="4079" y="14330"/>
                  </a:cubicBezTo>
                  <a:cubicBezTo>
                    <a:pt x="3713" y="14330"/>
                    <a:pt x="3373" y="14121"/>
                    <a:pt x="3202" y="13790"/>
                  </a:cubicBezTo>
                  <a:cubicBezTo>
                    <a:pt x="3160" y="13717"/>
                    <a:pt x="3084" y="13679"/>
                    <a:pt x="3007" y="13679"/>
                  </a:cubicBezTo>
                  <a:cubicBezTo>
                    <a:pt x="2951" y="13679"/>
                    <a:pt x="2893" y="13699"/>
                    <a:pt x="2848" y="13742"/>
                  </a:cubicBezTo>
                  <a:cubicBezTo>
                    <a:pt x="2842" y="13748"/>
                    <a:pt x="2842" y="13754"/>
                    <a:pt x="2836" y="13760"/>
                  </a:cubicBezTo>
                  <a:cubicBezTo>
                    <a:pt x="2667" y="14113"/>
                    <a:pt x="2315" y="14333"/>
                    <a:pt x="1928" y="14333"/>
                  </a:cubicBezTo>
                  <a:cubicBezTo>
                    <a:pt x="1683" y="14333"/>
                    <a:pt x="1424" y="14245"/>
                    <a:pt x="1187" y="14048"/>
                  </a:cubicBezTo>
                  <a:cubicBezTo>
                    <a:pt x="1169" y="14036"/>
                    <a:pt x="1157" y="14018"/>
                    <a:pt x="1145" y="14000"/>
                  </a:cubicBezTo>
                  <a:cubicBezTo>
                    <a:pt x="582" y="13191"/>
                    <a:pt x="1151" y="12316"/>
                    <a:pt x="1925" y="12316"/>
                  </a:cubicBezTo>
                  <a:cubicBezTo>
                    <a:pt x="1967" y="12316"/>
                    <a:pt x="2009" y="12322"/>
                    <a:pt x="2045" y="12322"/>
                  </a:cubicBezTo>
                  <a:cubicBezTo>
                    <a:pt x="2048" y="12325"/>
                    <a:pt x="2051" y="12326"/>
                    <a:pt x="2053" y="12326"/>
                  </a:cubicBezTo>
                  <a:cubicBezTo>
                    <a:pt x="2055" y="12326"/>
                    <a:pt x="2057" y="12325"/>
                    <a:pt x="2057" y="12322"/>
                  </a:cubicBezTo>
                  <a:cubicBezTo>
                    <a:pt x="2171" y="12316"/>
                    <a:pt x="2260" y="12220"/>
                    <a:pt x="2260" y="12106"/>
                  </a:cubicBezTo>
                  <a:lnTo>
                    <a:pt x="2260" y="8767"/>
                  </a:lnTo>
                  <a:lnTo>
                    <a:pt x="2932" y="7424"/>
                  </a:lnTo>
                  <a:cubicBezTo>
                    <a:pt x="2944" y="7394"/>
                    <a:pt x="2956" y="7358"/>
                    <a:pt x="2956" y="7328"/>
                  </a:cubicBezTo>
                  <a:lnTo>
                    <a:pt x="2956" y="6543"/>
                  </a:lnTo>
                  <a:lnTo>
                    <a:pt x="3381" y="6064"/>
                  </a:lnTo>
                  <a:cubicBezTo>
                    <a:pt x="3525" y="5902"/>
                    <a:pt x="3379" y="5699"/>
                    <a:pt x="3216" y="5699"/>
                  </a:cubicBezTo>
                  <a:cubicBezTo>
                    <a:pt x="3162" y="5699"/>
                    <a:pt x="3106" y="5722"/>
                    <a:pt x="3058" y="5776"/>
                  </a:cubicBezTo>
                  <a:lnTo>
                    <a:pt x="2578" y="6315"/>
                  </a:lnTo>
                  <a:cubicBezTo>
                    <a:pt x="2542" y="6351"/>
                    <a:pt x="2524" y="6405"/>
                    <a:pt x="2518" y="6459"/>
                  </a:cubicBezTo>
                  <a:lnTo>
                    <a:pt x="2518" y="7274"/>
                  </a:lnTo>
                  <a:lnTo>
                    <a:pt x="2260" y="7796"/>
                  </a:lnTo>
                  <a:lnTo>
                    <a:pt x="2260" y="5081"/>
                  </a:lnTo>
                  <a:cubicBezTo>
                    <a:pt x="2260" y="4991"/>
                    <a:pt x="2206" y="4907"/>
                    <a:pt x="2129" y="4871"/>
                  </a:cubicBezTo>
                  <a:cubicBezTo>
                    <a:pt x="2097" y="4857"/>
                    <a:pt x="2064" y="4851"/>
                    <a:pt x="2033" y="4851"/>
                  </a:cubicBezTo>
                  <a:cubicBezTo>
                    <a:pt x="1909" y="4851"/>
                    <a:pt x="1799" y="4947"/>
                    <a:pt x="1799" y="5081"/>
                  </a:cubicBezTo>
                  <a:lnTo>
                    <a:pt x="1799" y="11878"/>
                  </a:lnTo>
                  <a:cubicBezTo>
                    <a:pt x="750" y="11950"/>
                    <a:pt x="1" y="13161"/>
                    <a:pt x="786" y="14282"/>
                  </a:cubicBezTo>
                  <a:cubicBezTo>
                    <a:pt x="804" y="14306"/>
                    <a:pt x="822" y="14330"/>
                    <a:pt x="846" y="14348"/>
                  </a:cubicBezTo>
                  <a:cubicBezTo>
                    <a:pt x="1182" y="14630"/>
                    <a:pt x="1551" y="14755"/>
                    <a:pt x="1899" y="14755"/>
                  </a:cubicBezTo>
                  <a:cubicBezTo>
                    <a:pt x="2320" y="14755"/>
                    <a:pt x="2711" y="14572"/>
                    <a:pt x="2980" y="14264"/>
                  </a:cubicBezTo>
                  <a:cubicBezTo>
                    <a:pt x="3269" y="14596"/>
                    <a:pt x="3667" y="14758"/>
                    <a:pt x="4063" y="14758"/>
                  </a:cubicBezTo>
                  <a:cubicBezTo>
                    <a:pt x="4538" y="14758"/>
                    <a:pt x="5010" y="14526"/>
                    <a:pt x="5288" y="14078"/>
                  </a:cubicBezTo>
                  <a:cubicBezTo>
                    <a:pt x="5565" y="14526"/>
                    <a:pt x="6037" y="14758"/>
                    <a:pt x="6512" y="14758"/>
                  </a:cubicBezTo>
                  <a:cubicBezTo>
                    <a:pt x="6908" y="14758"/>
                    <a:pt x="7306" y="14596"/>
                    <a:pt x="7595" y="14264"/>
                  </a:cubicBezTo>
                  <a:cubicBezTo>
                    <a:pt x="7865" y="14573"/>
                    <a:pt x="8258" y="14756"/>
                    <a:pt x="8681" y="14756"/>
                  </a:cubicBezTo>
                  <a:cubicBezTo>
                    <a:pt x="9029" y="14756"/>
                    <a:pt x="9397" y="14632"/>
                    <a:pt x="9735" y="14354"/>
                  </a:cubicBezTo>
                  <a:cubicBezTo>
                    <a:pt x="9753" y="14330"/>
                    <a:pt x="9777" y="14312"/>
                    <a:pt x="9795" y="14288"/>
                  </a:cubicBezTo>
                  <a:cubicBezTo>
                    <a:pt x="10575" y="13161"/>
                    <a:pt x="9831" y="11950"/>
                    <a:pt x="8776" y="11884"/>
                  </a:cubicBezTo>
                  <a:lnTo>
                    <a:pt x="8776" y="10535"/>
                  </a:lnTo>
                  <a:lnTo>
                    <a:pt x="8776" y="3324"/>
                  </a:lnTo>
                  <a:cubicBezTo>
                    <a:pt x="8854" y="3336"/>
                    <a:pt x="8934" y="3342"/>
                    <a:pt x="9013" y="3342"/>
                  </a:cubicBezTo>
                  <a:cubicBezTo>
                    <a:pt x="9092" y="3342"/>
                    <a:pt x="9172" y="3336"/>
                    <a:pt x="9250" y="3324"/>
                  </a:cubicBezTo>
                  <a:lnTo>
                    <a:pt x="11306" y="11962"/>
                  </a:lnTo>
                  <a:cubicBezTo>
                    <a:pt x="10335" y="12268"/>
                    <a:pt x="9987" y="13455"/>
                    <a:pt x="10635" y="14234"/>
                  </a:cubicBezTo>
                  <a:cubicBezTo>
                    <a:pt x="10922" y="14580"/>
                    <a:pt x="11325" y="14746"/>
                    <a:pt x="11726" y="14746"/>
                  </a:cubicBezTo>
                  <a:cubicBezTo>
                    <a:pt x="12228" y="14746"/>
                    <a:pt x="12727" y="14485"/>
                    <a:pt x="12990" y="13988"/>
                  </a:cubicBezTo>
                  <a:cubicBezTo>
                    <a:pt x="13250" y="14172"/>
                    <a:pt x="13533" y="14254"/>
                    <a:pt x="13807" y="14254"/>
                  </a:cubicBezTo>
                  <a:cubicBezTo>
                    <a:pt x="14656" y="14254"/>
                    <a:pt x="15423" y="13467"/>
                    <a:pt x="15196" y="12501"/>
                  </a:cubicBezTo>
                  <a:cubicBezTo>
                    <a:pt x="15041" y="11855"/>
                    <a:pt x="14462" y="11408"/>
                    <a:pt x="13816" y="11408"/>
                  </a:cubicBezTo>
                  <a:cubicBezTo>
                    <a:pt x="13737" y="11408"/>
                    <a:pt x="13658" y="11415"/>
                    <a:pt x="13578" y="11428"/>
                  </a:cubicBezTo>
                  <a:lnTo>
                    <a:pt x="12523" y="6999"/>
                  </a:lnTo>
                  <a:cubicBezTo>
                    <a:pt x="12495" y="6882"/>
                    <a:pt x="12407" y="6831"/>
                    <a:pt x="12318" y="6831"/>
                  </a:cubicBezTo>
                  <a:cubicBezTo>
                    <a:pt x="12193" y="6831"/>
                    <a:pt x="12064" y="6933"/>
                    <a:pt x="12103" y="7095"/>
                  </a:cubicBezTo>
                  <a:lnTo>
                    <a:pt x="13206" y="11740"/>
                  </a:lnTo>
                  <a:cubicBezTo>
                    <a:pt x="13233" y="11842"/>
                    <a:pt x="13323" y="11911"/>
                    <a:pt x="13423" y="11911"/>
                  </a:cubicBezTo>
                  <a:cubicBezTo>
                    <a:pt x="13434" y="11911"/>
                    <a:pt x="13446" y="11910"/>
                    <a:pt x="13458" y="11908"/>
                  </a:cubicBezTo>
                  <a:lnTo>
                    <a:pt x="13470" y="11908"/>
                  </a:lnTo>
                  <a:cubicBezTo>
                    <a:pt x="13506" y="11896"/>
                    <a:pt x="13542" y="11884"/>
                    <a:pt x="13584" y="11872"/>
                  </a:cubicBezTo>
                  <a:cubicBezTo>
                    <a:pt x="13662" y="11854"/>
                    <a:pt x="13739" y="11845"/>
                    <a:pt x="13815" y="11845"/>
                  </a:cubicBezTo>
                  <a:cubicBezTo>
                    <a:pt x="14403" y="11845"/>
                    <a:pt x="14890" y="12372"/>
                    <a:pt x="14795" y="12993"/>
                  </a:cubicBezTo>
                  <a:cubicBezTo>
                    <a:pt x="14795" y="12999"/>
                    <a:pt x="14795" y="13011"/>
                    <a:pt x="14789" y="13017"/>
                  </a:cubicBezTo>
                  <a:cubicBezTo>
                    <a:pt x="14717" y="13401"/>
                    <a:pt x="14423" y="13712"/>
                    <a:pt x="14039" y="13802"/>
                  </a:cubicBezTo>
                  <a:cubicBezTo>
                    <a:pt x="13962" y="13822"/>
                    <a:pt x="13884" y="13831"/>
                    <a:pt x="13807" y="13831"/>
                  </a:cubicBezTo>
                  <a:cubicBezTo>
                    <a:pt x="13525" y="13831"/>
                    <a:pt x="13255" y="13707"/>
                    <a:pt x="13062" y="13491"/>
                  </a:cubicBezTo>
                  <a:cubicBezTo>
                    <a:pt x="13021" y="13445"/>
                    <a:pt x="12966" y="13416"/>
                    <a:pt x="12907" y="13416"/>
                  </a:cubicBezTo>
                  <a:cubicBezTo>
                    <a:pt x="12889" y="13416"/>
                    <a:pt x="12871" y="13419"/>
                    <a:pt x="12852" y="13425"/>
                  </a:cubicBezTo>
                  <a:cubicBezTo>
                    <a:pt x="12774" y="13443"/>
                    <a:pt x="12709" y="13503"/>
                    <a:pt x="12691" y="13580"/>
                  </a:cubicBezTo>
                  <a:cubicBezTo>
                    <a:pt x="12570" y="14053"/>
                    <a:pt x="12153" y="14328"/>
                    <a:pt x="11726" y="14328"/>
                  </a:cubicBezTo>
                  <a:cubicBezTo>
                    <a:pt x="11476" y="14328"/>
                    <a:pt x="11223" y="14234"/>
                    <a:pt x="11024" y="14030"/>
                  </a:cubicBezTo>
                  <a:cubicBezTo>
                    <a:pt x="10479" y="13479"/>
                    <a:pt x="10748" y="12549"/>
                    <a:pt x="11498" y="12370"/>
                  </a:cubicBezTo>
                  <a:cubicBezTo>
                    <a:pt x="11540" y="12358"/>
                    <a:pt x="11576" y="12352"/>
                    <a:pt x="11618" y="12346"/>
                  </a:cubicBezTo>
                  <a:lnTo>
                    <a:pt x="11624" y="12346"/>
                  </a:lnTo>
                  <a:cubicBezTo>
                    <a:pt x="11737" y="12316"/>
                    <a:pt x="11803" y="12202"/>
                    <a:pt x="11773" y="12088"/>
                  </a:cubicBezTo>
                  <a:lnTo>
                    <a:pt x="10323" y="5986"/>
                  </a:lnTo>
                  <a:lnTo>
                    <a:pt x="10551" y="6088"/>
                  </a:lnTo>
                  <a:lnTo>
                    <a:pt x="10916" y="7155"/>
                  </a:lnTo>
                  <a:cubicBezTo>
                    <a:pt x="10934" y="7202"/>
                    <a:pt x="10970" y="7244"/>
                    <a:pt x="11012" y="7274"/>
                  </a:cubicBezTo>
                  <a:lnTo>
                    <a:pt x="11612" y="7622"/>
                  </a:lnTo>
                  <a:cubicBezTo>
                    <a:pt x="11648" y="7640"/>
                    <a:pt x="11684" y="7652"/>
                    <a:pt x="11719" y="7652"/>
                  </a:cubicBezTo>
                  <a:cubicBezTo>
                    <a:pt x="11941" y="7652"/>
                    <a:pt x="12019" y="7364"/>
                    <a:pt x="11833" y="7250"/>
                  </a:cubicBezTo>
                  <a:lnTo>
                    <a:pt x="11300" y="6939"/>
                  </a:lnTo>
                  <a:lnTo>
                    <a:pt x="10922" y="5866"/>
                  </a:lnTo>
                  <a:cubicBezTo>
                    <a:pt x="10904" y="5806"/>
                    <a:pt x="10862" y="5764"/>
                    <a:pt x="10814" y="5740"/>
                  </a:cubicBezTo>
                  <a:lnTo>
                    <a:pt x="10191" y="5446"/>
                  </a:lnTo>
                  <a:lnTo>
                    <a:pt x="9615" y="3012"/>
                  </a:lnTo>
                  <a:cubicBezTo>
                    <a:pt x="9589" y="2910"/>
                    <a:pt x="9499" y="2842"/>
                    <a:pt x="9399" y="2842"/>
                  </a:cubicBezTo>
                  <a:cubicBezTo>
                    <a:pt x="9387" y="2842"/>
                    <a:pt x="9375" y="2843"/>
                    <a:pt x="9364" y="2845"/>
                  </a:cubicBezTo>
                  <a:lnTo>
                    <a:pt x="9352" y="2851"/>
                  </a:lnTo>
                  <a:cubicBezTo>
                    <a:pt x="9316" y="2863"/>
                    <a:pt x="9280" y="2875"/>
                    <a:pt x="9238" y="2881"/>
                  </a:cubicBezTo>
                  <a:cubicBezTo>
                    <a:pt x="9160" y="2899"/>
                    <a:pt x="9081" y="2909"/>
                    <a:pt x="9001" y="2909"/>
                  </a:cubicBezTo>
                  <a:cubicBezTo>
                    <a:pt x="8878" y="2909"/>
                    <a:pt x="8755" y="2886"/>
                    <a:pt x="8638" y="2839"/>
                  </a:cubicBezTo>
                  <a:cubicBezTo>
                    <a:pt x="8381" y="2731"/>
                    <a:pt x="8183" y="2527"/>
                    <a:pt x="8087" y="2263"/>
                  </a:cubicBezTo>
                  <a:lnTo>
                    <a:pt x="8087" y="2257"/>
                  </a:lnTo>
                  <a:cubicBezTo>
                    <a:pt x="8081" y="2245"/>
                    <a:pt x="8075" y="2227"/>
                    <a:pt x="8069" y="2215"/>
                  </a:cubicBezTo>
                  <a:lnTo>
                    <a:pt x="8069" y="2203"/>
                  </a:lnTo>
                  <a:cubicBezTo>
                    <a:pt x="8063" y="2185"/>
                    <a:pt x="8057" y="2167"/>
                    <a:pt x="8051" y="2149"/>
                  </a:cubicBezTo>
                  <a:cubicBezTo>
                    <a:pt x="8033" y="2065"/>
                    <a:pt x="8027" y="1987"/>
                    <a:pt x="8027" y="1904"/>
                  </a:cubicBezTo>
                  <a:cubicBezTo>
                    <a:pt x="8033" y="1448"/>
                    <a:pt x="8345" y="1058"/>
                    <a:pt x="8788" y="956"/>
                  </a:cubicBezTo>
                  <a:cubicBezTo>
                    <a:pt x="8812" y="950"/>
                    <a:pt x="8830" y="944"/>
                    <a:pt x="8854" y="938"/>
                  </a:cubicBezTo>
                  <a:lnTo>
                    <a:pt x="8884" y="938"/>
                  </a:lnTo>
                  <a:lnTo>
                    <a:pt x="8914" y="932"/>
                  </a:lnTo>
                  <a:lnTo>
                    <a:pt x="9094" y="932"/>
                  </a:lnTo>
                  <a:cubicBezTo>
                    <a:pt x="9316" y="950"/>
                    <a:pt x="9520" y="1040"/>
                    <a:pt x="9687" y="1190"/>
                  </a:cubicBezTo>
                  <a:cubicBezTo>
                    <a:pt x="9723" y="1220"/>
                    <a:pt x="9759" y="1256"/>
                    <a:pt x="9789" y="1298"/>
                  </a:cubicBezTo>
                  <a:cubicBezTo>
                    <a:pt x="9789" y="1298"/>
                    <a:pt x="9795" y="1304"/>
                    <a:pt x="9807" y="1310"/>
                  </a:cubicBezTo>
                  <a:cubicBezTo>
                    <a:pt x="9844" y="1333"/>
                    <a:pt x="9883" y="1343"/>
                    <a:pt x="9922" y="1343"/>
                  </a:cubicBezTo>
                  <a:cubicBezTo>
                    <a:pt x="10017" y="1343"/>
                    <a:pt x="10107" y="1280"/>
                    <a:pt x="10137" y="1178"/>
                  </a:cubicBezTo>
                  <a:cubicBezTo>
                    <a:pt x="10227" y="825"/>
                    <a:pt x="10509" y="543"/>
                    <a:pt x="10868" y="459"/>
                  </a:cubicBezTo>
                  <a:cubicBezTo>
                    <a:pt x="10945" y="441"/>
                    <a:pt x="11023" y="433"/>
                    <a:pt x="11099" y="433"/>
                  </a:cubicBezTo>
                  <a:cubicBezTo>
                    <a:pt x="11410" y="433"/>
                    <a:pt x="11707" y="576"/>
                    <a:pt x="11899" y="831"/>
                  </a:cubicBezTo>
                  <a:lnTo>
                    <a:pt x="11917" y="855"/>
                  </a:lnTo>
                  <a:cubicBezTo>
                    <a:pt x="12241" y="1322"/>
                    <a:pt x="12109" y="1969"/>
                    <a:pt x="11630" y="2275"/>
                  </a:cubicBezTo>
                  <a:cubicBezTo>
                    <a:pt x="11612" y="2287"/>
                    <a:pt x="11594" y="2293"/>
                    <a:pt x="11582" y="2299"/>
                  </a:cubicBezTo>
                  <a:cubicBezTo>
                    <a:pt x="11462" y="2359"/>
                    <a:pt x="11342" y="2395"/>
                    <a:pt x="11216" y="2413"/>
                  </a:cubicBezTo>
                  <a:lnTo>
                    <a:pt x="11204" y="2413"/>
                  </a:lnTo>
                  <a:cubicBezTo>
                    <a:pt x="11090" y="2443"/>
                    <a:pt x="11030" y="2557"/>
                    <a:pt x="11054" y="2671"/>
                  </a:cubicBezTo>
                  <a:lnTo>
                    <a:pt x="11899" y="6231"/>
                  </a:lnTo>
                  <a:cubicBezTo>
                    <a:pt x="11927" y="6346"/>
                    <a:pt x="12014" y="6396"/>
                    <a:pt x="12103" y="6396"/>
                  </a:cubicBezTo>
                  <a:cubicBezTo>
                    <a:pt x="12229" y="6396"/>
                    <a:pt x="12358" y="6295"/>
                    <a:pt x="12319" y="6130"/>
                  </a:cubicBezTo>
                  <a:lnTo>
                    <a:pt x="11522" y="2785"/>
                  </a:lnTo>
                  <a:cubicBezTo>
                    <a:pt x="12469" y="2485"/>
                    <a:pt x="12828" y="1340"/>
                    <a:pt x="12223" y="555"/>
                  </a:cubicBezTo>
                  <a:cubicBezTo>
                    <a:pt x="11936" y="183"/>
                    <a:pt x="11516" y="1"/>
                    <a:pt x="11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60"/>
            <p:cNvSpPr/>
            <p:nvPr/>
          </p:nvSpPr>
          <p:spPr>
            <a:xfrm>
              <a:off x="5573754" y="1849063"/>
              <a:ext cx="385575" cy="368950"/>
            </a:xfrm>
            <a:custGeom>
              <a:avLst/>
              <a:gdLst/>
              <a:ahLst/>
              <a:cxnLst/>
              <a:rect l="l" t="t" r="r" b="b"/>
              <a:pathLst>
                <a:path w="15423" h="14758" extrusionOk="0">
                  <a:moveTo>
                    <a:pt x="6445" y="439"/>
                  </a:moveTo>
                  <a:cubicBezTo>
                    <a:pt x="6466" y="439"/>
                    <a:pt x="6488" y="439"/>
                    <a:pt x="6510" y="441"/>
                  </a:cubicBezTo>
                  <a:cubicBezTo>
                    <a:pt x="6516" y="441"/>
                    <a:pt x="6521" y="441"/>
                    <a:pt x="6526" y="441"/>
                  </a:cubicBezTo>
                  <a:cubicBezTo>
                    <a:pt x="6898" y="441"/>
                    <a:pt x="7232" y="649"/>
                    <a:pt x="7404" y="974"/>
                  </a:cubicBezTo>
                  <a:cubicBezTo>
                    <a:pt x="7441" y="1050"/>
                    <a:pt x="7520" y="1092"/>
                    <a:pt x="7601" y="1092"/>
                  </a:cubicBezTo>
                  <a:cubicBezTo>
                    <a:pt x="7623" y="1092"/>
                    <a:pt x="7646" y="1089"/>
                    <a:pt x="7667" y="1082"/>
                  </a:cubicBezTo>
                  <a:cubicBezTo>
                    <a:pt x="7715" y="1064"/>
                    <a:pt x="7763" y="1022"/>
                    <a:pt x="7787" y="974"/>
                  </a:cubicBezTo>
                  <a:cubicBezTo>
                    <a:pt x="7967" y="638"/>
                    <a:pt x="8313" y="440"/>
                    <a:pt x="8677" y="440"/>
                  </a:cubicBezTo>
                  <a:cubicBezTo>
                    <a:pt x="8786" y="440"/>
                    <a:pt x="8896" y="458"/>
                    <a:pt x="9004" y="495"/>
                  </a:cubicBezTo>
                  <a:lnTo>
                    <a:pt x="8920" y="495"/>
                  </a:lnTo>
                  <a:lnTo>
                    <a:pt x="8854" y="501"/>
                  </a:lnTo>
                  <a:lnTo>
                    <a:pt x="8842" y="501"/>
                  </a:lnTo>
                  <a:cubicBezTo>
                    <a:pt x="8818" y="501"/>
                    <a:pt x="8800" y="507"/>
                    <a:pt x="8776" y="507"/>
                  </a:cubicBezTo>
                  <a:lnTo>
                    <a:pt x="8764" y="507"/>
                  </a:lnTo>
                  <a:cubicBezTo>
                    <a:pt x="8740" y="513"/>
                    <a:pt x="8710" y="519"/>
                    <a:pt x="8686" y="525"/>
                  </a:cubicBezTo>
                  <a:lnTo>
                    <a:pt x="8614" y="543"/>
                  </a:lnTo>
                  <a:lnTo>
                    <a:pt x="8608" y="543"/>
                  </a:lnTo>
                  <a:lnTo>
                    <a:pt x="8542" y="561"/>
                  </a:lnTo>
                  <a:cubicBezTo>
                    <a:pt x="7907" y="783"/>
                    <a:pt x="7517" y="1418"/>
                    <a:pt x="7601" y="2089"/>
                  </a:cubicBezTo>
                  <a:cubicBezTo>
                    <a:pt x="7601" y="2107"/>
                    <a:pt x="7607" y="2131"/>
                    <a:pt x="7613" y="2149"/>
                  </a:cubicBezTo>
                  <a:cubicBezTo>
                    <a:pt x="7613" y="2155"/>
                    <a:pt x="7613" y="2155"/>
                    <a:pt x="7613" y="2161"/>
                  </a:cubicBezTo>
                  <a:cubicBezTo>
                    <a:pt x="7613" y="2185"/>
                    <a:pt x="7619" y="2209"/>
                    <a:pt x="7625" y="2233"/>
                  </a:cubicBezTo>
                  <a:cubicBezTo>
                    <a:pt x="7631" y="2263"/>
                    <a:pt x="7637" y="2281"/>
                    <a:pt x="7643" y="2311"/>
                  </a:cubicBezTo>
                  <a:lnTo>
                    <a:pt x="7643" y="2317"/>
                  </a:lnTo>
                  <a:cubicBezTo>
                    <a:pt x="7745" y="2653"/>
                    <a:pt x="7967" y="2935"/>
                    <a:pt x="8261" y="3120"/>
                  </a:cubicBezTo>
                  <a:cubicBezTo>
                    <a:pt x="8291" y="3132"/>
                    <a:pt x="8315" y="3150"/>
                    <a:pt x="8339" y="3162"/>
                  </a:cubicBezTo>
                  <a:lnTo>
                    <a:pt x="8339" y="9630"/>
                  </a:lnTo>
                  <a:lnTo>
                    <a:pt x="8051" y="9085"/>
                  </a:lnTo>
                  <a:lnTo>
                    <a:pt x="8015" y="8383"/>
                  </a:lnTo>
                  <a:cubicBezTo>
                    <a:pt x="8015" y="8377"/>
                    <a:pt x="8015" y="8377"/>
                    <a:pt x="8015" y="8371"/>
                  </a:cubicBezTo>
                  <a:lnTo>
                    <a:pt x="7649" y="7232"/>
                  </a:lnTo>
                  <a:cubicBezTo>
                    <a:pt x="7621" y="7141"/>
                    <a:pt x="7536" y="7083"/>
                    <a:pt x="7445" y="7083"/>
                  </a:cubicBezTo>
                  <a:cubicBezTo>
                    <a:pt x="7363" y="7083"/>
                    <a:pt x="7275" y="7131"/>
                    <a:pt x="7218" y="7244"/>
                  </a:cubicBezTo>
                  <a:cubicBezTo>
                    <a:pt x="7212" y="7256"/>
                    <a:pt x="7212" y="7268"/>
                    <a:pt x="7218" y="7286"/>
                  </a:cubicBezTo>
                  <a:lnTo>
                    <a:pt x="7589" y="8455"/>
                  </a:lnTo>
                  <a:lnTo>
                    <a:pt x="7625" y="9157"/>
                  </a:lnTo>
                  <a:cubicBezTo>
                    <a:pt x="7631" y="9187"/>
                    <a:pt x="7637" y="9217"/>
                    <a:pt x="7655" y="9247"/>
                  </a:cubicBezTo>
                  <a:lnTo>
                    <a:pt x="8345" y="10565"/>
                  </a:lnTo>
                  <a:lnTo>
                    <a:pt x="8345" y="12100"/>
                  </a:lnTo>
                  <a:cubicBezTo>
                    <a:pt x="8345" y="12100"/>
                    <a:pt x="8345" y="12106"/>
                    <a:pt x="8345" y="12112"/>
                  </a:cubicBezTo>
                  <a:cubicBezTo>
                    <a:pt x="8361" y="12212"/>
                    <a:pt x="8451" y="12287"/>
                    <a:pt x="8555" y="12287"/>
                  </a:cubicBezTo>
                  <a:cubicBezTo>
                    <a:pt x="8563" y="12287"/>
                    <a:pt x="8571" y="12286"/>
                    <a:pt x="8578" y="12286"/>
                  </a:cubicBezTo>
                  <a:cubicBezTo>
                    <a:pt x="8614" y="12282"/>
                    <a:pt x="8644" y="12280"/>
                    <a:pt x="8672" y="12280"/>
                  </a:cubicBezTo>
                  <a:cubicBezTo>
                    <a:pt x="8782" y="12280"/>
                    <a:pt x="8857" y="12307"/>
                    <a:pt x="9154" y="12346"/>
                  </a:cubicBezTo>
                  <a:cubicBezTo>
                    <a:pt x="9208" y="12352"/>
                    <a:pt x="9262" y="12382"/>
                    <a:pt x="9298" y="12430"/>
                  </a:cubicBezTo>
                  <a:cubicBezTo>
                    <a:pt x="10113" y="13287"/>
                    <a:pt x="9514" y="14306"/>
                    <a:pt x="8680" y="14306"/>
                  </a:cubicBezTo>
                  <a:cubicBezTo>
                    <a:pt x="8303" y="14306"/>
                    <a:pt x="7961" y="14096"/>
                    <a:pt x="7787" y="13766"/>
                  </a:cubicBezTo>
                  <a:cubicBezTo>
                    <a:pt x="7746" y="13691"/>
                    <a:pt x="7669" y="13650"/>
                    <a:pt x="7592" y="13650"/>
                  </a:cubicBezTo>
                  <a:cubicBezTo>
                    <a:pt x="7534" y="13650"/>
                    <a:pt x="7477" y="13672"/>
                    <a:pt x="7434" y="13718"/>
                  </a:cubicBezTo>
                  <a:cubicBezTo>
                    <a:pt x="7428" y="13724"/>
                    <a:pt x="7422" y="13724"/>
                    <a:pt x="7422" y="13736"/>
                  </a:cubicBezTo>
                  <a:cubicBezTo>
                    <a:pt x="7253" y="14085"/>
                    <a:pt x="6902" y="14303"/>
                    <a:pt x="6515" y="14303"/>
                  </a:cubicBezTo>
                  <a:cubicBezTo>
                    <a:pt x="6270" y="14303"/>
                    <a:pt x="6010" y="14216"/>
                    <a:pt x="5773" y="14018"/>
                  </a:cubicBezTo>
                  <a:cubicBezTo>
                    <a:pt x="5755" y="14006"/>
                    <a:pt x="5743" y="13994"/>
                    <a:pt x="5731" y="13976"/>
                  </a:cubicBezTo>
                  <a:cubicBezTo>
                    <a:pt x="5168" y="13167"/>
                    <a:pt x="5737" y="12292"/>
                    <a:pt x="6510" y="12292"/>
                  </a:cubicBezTo>
                  <a:cubicBezTo>
                    <a:pt x="6552" y="12292"/>
                    <a:pt x="6588" y="12298"/>
                    <a:pt x="6630" y="12298"/>
                  </a:cubicBezTo>
                  <a:lnTo>
                    <a:pt x="6642" y="12298"/>
                  </a:lnTo>
                  <a:cubicBezTo>
                    <a:pt x="6756" y="12292"/>
                    <a:pt x="6846" y="12196"/>
                    <a:pt x="6846" y="12082"/>
                  </a:cubicBezTo>
                  <a:lnTo>
                    <a:pt x="6846" y="9780"/>
                  </a:lnTo>
                  <a:cubicBezTo>
                    <a:pt x="6846" y="9678"/>
                    <a:pt x="6774" y="9588"/>
                    <a:pt x="6678" y="9564"/>
                  </a:cubicBezTo>
                  <a:cubicBezTo>
                    <a:pt x="6662" y="9561"/>
                    <a:pt x="6646" y="9559"/>
                    <a:pt x="6630" y="9559"/>
                  </a:cubicBezTo>
                  <a:cubicBezTo>
                    <a:pt x="6512" y="9559"/>
                    <a:pt x="6415" y="9653"/>
                    <a:pt x="6415" y="9774"/>
                  </a:cubicBezTo>
                  <a:lnTo>
                    <a:pt x="6415" y="11872"/>
                  </a:lnTo>
                  <a:cubicBezTo>
                    <a:pt x="5953" y="11902"/>
                    <a:pt x="5533" y="12154"/>
                    <a:pt x="5288" y="12549"/>
                  </a:cubicBezTo>
                  <a:cubicBezTo>
                    <a:pt x="5042" y="12154"/>
                    <a:pt x="4628" y="11902"/>
                    <a:pt x="4167" y="11872"/>
                  </a:cubicBezTo>
                  <a:lnTo>
                    <a:pt x="4167" y="2893"/>
                  </a:lnTo>
                  <a:cubicBezTo>
                    <a:pt x="4628" y="2863"/>
                    <a:pt x="5042" y="2611"/>
                    <a:pt x="5288" y="2221"/>
                  </a:cubicBezTo>
                  <a:cubicBezTo>
                    <a:pt x="5533" y="2611"/>
                    <a:pt x="5953" y="2863"/>
                    <a:pt x="6415" y="2893"/>
                  </a:cubicBezTo>
                  <a:lnTo>
                    <a:pt x="6415" y="8905"/>
                  </a:lnTo>
                  <a:cubicBezTo>
                    <a:pt x="6415" y="9007"/>
                    <a:pt x="6480" y="9097"/>
                    <a:pt x="6582" y="9121"/>
                  </a:cubicBezTo>
                  <a:cubicBezTo>
                    <a:pt x="6598" y="9124"/>
                    <a:pt x="6614" y="9126"/>
                    <a:pt x="6629" y="9126"/>
                  </a:cubicBezTo>
                  <a:cubicBezTo>
                    <a:pt x="6744" y="9126"/>
                    <a:pt x="6846" y="9032"/>
                    <a:pt x="6846" y="8911"/>
                  </a:cubicBezTo>
                  <a:lnTo>
                    <a:pt x="6846" y="2665"/>
                  </a:lnTo>
                  <a:cubicBezTo>
                    <a:pt x="6846" y="2635"/>
                    <a:pt x="6840" y="2605"/>
                    <a:pt x="6828" y="2575"/>
                  </a:cubicBezTo>
                  <a:cubicBezTo>
                    <a:pt x="6795" y="2499"/>
                    <a:pt x="6719" y="2447"/>
                    <a:pt x="6633" y="2447"/>
                  </a:cubicBezTo>
                  <a:cubicBezTo>
                    <a:pt x="6624" y="2447"/>
                    <a:pt x="6615" y="2448"/>
                    <a:pt x="6606" y="2449"/>
                  </a:cubicBezTo>
                  <a:cubicBezTo>
                    <a:pt x="6577" y="2452"/>
                    <a:pt x="6546" y="2453"/>
                    <a:pt x="6515" y="2453"/>
                  </a:cubicBezTo>
                  <a:cubicBezTo>
                    <a:pt x="6471" y="2453"/>
                    <a:pt x="6427" y="2450"/>
                    <a:pt x="6385" y="2443"/>
                  </a:cubicBezTo>
                  <a:cubicBezTo>
                    <a:pt x="5827" y="2407"/>
                    <a:pt x="5407" y="1928"/>
                    <a:pt x="5443" y="1376"/>
                  </a:cubicBezTo>
                  <a:cubicBezTo>
                    <a:pt x="5478" y="847"/>
                    <a:pt x="5921" y="439"/>
                    <a:pt x="6445" y="439"/>
                  </a:cubicBezTo>
                  <a:close/>
                  <a:moveTo>
                    <a:pt x="11097" y="1"/>
                  </a:moveTo>
                  <a:cubicBezTo>
                    <a:pt x="10630" y="1"/>
                    <a:pt x="10166" y="227"/>
                    <a:pt x="9891" y="669"/>
                  </a:cubicBezTo>
                  <a:cubicBezTo>
                    <a:pt x="9609" y="234"/>
                    <a:pt x="9144" y="10"/>
                    <a:pt x="8677" y="10"/>
                  </a:cubicBezTo>
                  <a:cubicBezTo>
                    <a:pt x="8281" y="10"/>
                    <a:pt x="7884" y="171"/>
                    <a:pt x="7595" y="501"/>
                  </a:cubicBezTo>
                  <a:cubicBezTo>
                    <a:pt x="7307" y="169"/>
                    <a:pt x="6910" y="7"/>
                    <a:pt x="6514" y="7"/>
                  </a:cubicBezTo>
                  <a:cubicBezTo>
                    <a:pt x="6039" y="7"/>
                    <a:pt x="5566" y="241"/>
                    <a:pt x="5288" y="693"/>
                  </a:cubicBezTo>
                  <a:cubicBezTo>
                    <a:pt x="5009" y="241"/>
                    <a:pt x="4538" y="7"/>
                    <a:pt x="4063" y="7"/>
                  </a:cubicBezTo>
                  <a:cubicBezTo>
                    <a:pt x="3668" y="7"/>
                    <a:pt x="3271" y="169"/>
                    <a:pt x="2980" y="501"/>
                  </a:cubicBezTo>
                  <a:cubicBezTo>
                    <a:pt x="2714" y="192"/>
                    <a:pt x="2323" y="10"/>
                    <a:pt x="1901" y="10"/>
                  </a:cubicBezTo>
                  <a:cubicBezTo>
                    <a:pt x="1552" y="10"/>
                    <a:pt x="1182" y="135"/>
                    <a:pt x="846" y="417"/>
                  </a:cubicBezTo>
                  <a:cubicBezTo>
                    <a:pt x="822" y="435"/>
                    <a:pt x="804" y="453"/>
                    <a:pt x="786" y="483"/>
                  </a:cubicBezTo>
                  <a:cubicBezTo>
                    <a:pt x="1" y="1604"/>
                    <a:pt x="750" y="2815"/>
                    <a:pt x="1805" y="2887"/>
                  </a:cubicBezTo>
                  <a:lnTo>
                    <a:pt x="1805" y="4211"/>
                  </a:lnTo>
                  <a:cubicBezTo>
                    <a:pt x="1805" y="4301"/>
                    <a:pt x="1853" y="4379"/>
                    <a:pt x="1937" y="4415"/>
                  </a:cubicBezTo>
                  <a:cubicBezTo>
                    <a:pt x="1969" y="4430"/>
                    <a:pt x="2002" y="4437"/>
                    <a:pt x="2034" y="4437"/>
                  </a:cubicBezTo>
                  <a:cubicBezTo>
                    <a:pt x="2156" y="4437"/>
                    <a:pt x="2262" y="4338"/>
                    <a:pt x="2266" y="4205"/>
                  </a:cubicBezTo>
                  <a:lnTo>
                    <a:pt x="2266" y="2635"/>
                  </a:lnTo>
                  <a:cubicBezTo>
                    <a:pt x="2266" y="2635"/>
                    <a:pt x="2266" y="2629"/>
                    <a:pt x="2266" y="2623"/>
                  </a:cubicBezTo>
                  <a:cubicBezTo>
                    <a:pt x="2243" y="2519"/>
                    <a:pt x="2148" y="2443"/>
                    <a:pt x="2039" y="2443"/>
                  </a:cubicBezTo>
                  <a:cubicBezTo>
                    <a:pt x="2035" y="2443"/>
                    <a:pt x="2031" y="2443"/>
                    <a:pt x="2027" y="2443"/>
                  </a:cubicBezTo>
                  <a:cubicBezTo>
                    <a:pt x="1986" y="2447"/>
                    <a:pt x="1954" y="2449"/>
                    <a:pt x="1923" y="2449"/>
                  </a:cubicBezTo>
                  <a:cubicBezTo>
                    <a:pt x="1818" y="2449"/>
                    <a:pt x="1739" y="2426"/>
                    <a:pt x="1451" y="2389"/>
                  </a:cubicBezTo>
                  <a:cubicBezTo>
                    <a:pt x="1397" y="2383"/>
                    <a:pt x="1349" y="2353"/>
                    <a:pt x="1307" y="2311"/>
                  </a:cubicBezTo>
                  <a:cubicBezTo>
                    <a:pt x="492" y="1460"/>
                    <a:pt x="1092" y="441"/>
                    <a:pt x="1931" y="441"/>
                  </a:cubicBezTo>
                  <a:cubicBezTo>
                    <a:pt x="2302" y="441"/>
                    <a:pt x="2650" y="645"/>
                    <a:pt x="2824" y="980"/>
                  </a:cubicBezTo>
                  <a:cubicBezTo>
                    <a:pt x="2865" y="1053"/>
                    <a:pt x="2941" y="1092"/>
                    <a:pt x="3018" y="1092"/>
                  </a:cubicBezTo>
                  <a:cubicBezTo>
                    <a:pt x="3075" y="1092"/>
                    <a:pt x="3132" y="1071"/>
                    <a:pt x="3178" y="1028"/>
                  </a:cubicBezTo>
                  <a:cubicBezTo>
                    <a:pt x="3184" y="1022"/>
                    <a:pt x="3184" y="1016"/>
                    <a:pt x="3190" y="1010"/>
                  </a:cubicBezTo>
                  <a:cubicBezTo>
                    <a:pt x="3359" y="658"/>
                    <a:pt x="3710" y="438"/>
                    <a:pt x="4098" y="438"/>
                  </a:cubicBezTo>
                  <a:cubicBezTo>
                    <a:pt x="4342" y="438"/>
                    <a:pt x="4601" y="525"/>
                    <a:pt x="4838" y="723"/>
                  </a:cubicBezTo>
                  <a:cubicBezTo>
                    <a:pt x="4850" y="735"/>
                    <a:pt x="4868" y="753"/>
                    <a:pt x="4880" y="771"/>
                  </a:cubicBezTo>
                  <a:cubicBezTo>
                    <a:pt x="5443" y="1580"/>
                    <a:pt x="4868" y="2455"/>
                    <a:pt x="4095" y="2455"/>
                  </a:cubicBezTo>
                  <a:cubicBezTo>
                    <a:pt x="4059" y="2455"/>
                    <a:pt x="4017" y="2449"/>
                    <a:pt x="3981" y="2449"/>
                  </a:cubicBezTo>
                  <a:lnTo>
                    <a:pt x="3969" y="2449"/>
                  </a:lnTo>
                  <a:cubicBezTo>
                    <a:pt x="3855" y="2455"/>
                    <a:pt x="3765" y="2551"/>
                    <a:pt x="3765" y="2665"/>
                  </a:cubicBezTo>
                  <a:lnTo>
                    <a:pt x="3765" y="12130"/>
                  </a:lnTo>
                  <a:cubicBezTo>
                    <a:pt x="3765" y="12130"/>
                    <a:pt x="3765" y="12136"/>
                    <a:pt x="3765" y="12142"/>
                  </a:cubicBezTo>
                  <a:cubicBezTo>
                    <a:pt x="3782" y="12242"/>
                    <a:pt x="3871" y="12317"/>
                    <a:pt x="3976" y="12317"/>
                  </a:cubicBezTo>
                  <a:cubicBezTo>
                    <a:pt x="3983" y="12317"/>
                    <a:pt x="3991" y="12316"/>
                    <a:pt x="3999" y="12316"/>
                  </a:cubicBezTo>
                  <a:cubicBezTo>
                    <a:pt x="4030" y="12314"/>
                    <a:pt x="4057" y="12313"/>
                    <a:pt x="4081" y="12313"/>
                  </a:cubicBezTo>
                  <a:cubicBezTo>
                    <a:pt x="4197" y="12313"/>
                    <a:pt x="4266" y="12335"/>
                    <a:pt x="4568" y="12370"/>
                  </a:cubicBezTo>
                  <a:cubicBezTo>
                    <a:pt x="4622" y="12376"/>
                    <a:pt x="4670" y="12406"/>
                    <a:pt x="4712" y="12442"/>
                  </a:cubicBezTo>
                  <a:cubicBezTo>
                    <a:pt x="5533" y="13305"/>
                    <a:pt x="4934" y="14330"/>
                    <a:pt x="4095" y="14330"/>
                  </a:cubicBezTo>
                  <a:cubicBezTo>
                    <a:pt x="4090" y="14330"/>
                    <a:pt x="4084" y="14330"/>
                    <a:pt x="4079" y="14330"/>
                  </a:cubicBezTo>
                  <a:cubicBezTo>
                    <a:pt x="3713" y="14330"/>
                    <a:pt x="3373" y="14121"/>
                    <a:pt x="3202" y="13790"/>
                  </a:cubicBezTo>
                  <a:cubicBezTo>
                    <a:pt x="3160" y="13717"/>
                    <a:pt x="3084" y="13679"/>
                    <a:pt x="3007" y="13679"/>
                  </a:cubicBezTo>
                  <a:cubicBezTo>
                    <a:pt x="2951" y="13679"/>
                    <a:pt x="2893" y="13699"/>
                    <a:pt x="2848" y="13742"/>
                  </a:cubicBezTo>
                  <a:cubicBezTo>
                    <a:pt x="2842" y="13748"/>
                    <a:pt x="2842" y="13754"/>
                    <a:pt x="2836" y="13760"/>
                  </a:cubicBezTo>
                  <a:cubicBezTo>
                    <a:pt x="2667" y="14113"/>
                    <a:pt x="2315" y="14333"/>
                    <a:pt x="1928" y="14333"/>
                  </a:cubicBezTo>
                  <a:cubicBezTo>
                    <a:pt x="1683" y="14333"/>
                    <a:pt x="1424" y="14245"/>
                    <a:pt x="1187" y="14048"/>
                  </a:cubicBezTo>
                  <a:cubicBezTo>
                    <a:pt x="1169" y="14036"/>
                    <a:pt x="1157" y="14018"/>
                    <a:pt x="1145" y="14000"/>
                  </a:cubicBezTo>
                  <a:cubicBezTo>
                    <a:pt x="582" y="13191"/>
                    <a:pt x="1151" y="12316"/>
                    <a:pt x="1925" y="12316"/>
                  </a:cubicBezTo>
                  <a:cubicBezTo>
                    <a:pt x="1967" y="12316"/>
                    <a:pt x="2009" y="12322"/>
                    <a:pt x="2045" y="12322"/>
                  </a:cubicBezTo>
                  <a:cubicBezTo>
                    <a:pt x="2048" y="12325"/>
                    <a:pt x="2051" y="12326"/>
                    <a:pt x="2053" y="12326"/>
                  </a:cubicBezTo>
                  <a:cubicBezTo>
                    <a:pt x="2055" y="12326"/>
                    <a:pt x="2057" y="12325"/>
                    <a:pt x="2057" y="12322"/>
                  </a:cubicBezTo>
                  <a:cubicBezTo>
                    <a:pt x="2171" y="12316"/>
                    <a:pt x="2260" y="12220"/>
                    <a:pt x="2260" y="12106"/>
                  </a:cubicBezTo>
                  <a:lnTo>
                    <a:pt x="2260" y="8767"/>
                  </a:lnTo>
                  <a:lnTo>
                    <a:pt x="2932" y="7424"/>
                  </a:lnTo>
                  <a:cubicBezTo>
                    <a:pt x="2944" y="7394"/>
                    <a:pt x="2956" y="7358"/>
                    <a:pt x="2956" y="7328"/>
                  </a:cubicBezTo>
                  <a:lnTo>
                    <a:pt x="2956" y="6543"/>
                  </a:lnTo>
                  <a:lnTo>
                    <a:pt x="3381" y="6064"/>
                  </a:lnTo>
                  <a:cubicBezTo>
                    <a:pt x="3525" y="5902"/>
                    <a:pt x="3379" y="5699"/>
                    <a:pt x="3216" y="5699"/>
                  </a:cubicBezTo>
                  <a:cubicBezTo>
                    <a:pt x="3162" y="5699"/>
                    <a:pt x="3106" y="5722"/>
                    <a:pt x="3058" y="5776"/>
                  </a:cubicBezTo>
                  <a:lnTo>
                    <a:pt x="2578" y="6315"/>
                  </a:lnTo>
                  <a:cubicBezTo>
                    <a:pt x="2542" y="6351"/>
                    <a:pt x="2524" y="6405"/>
                    <a:pt x="2518" y="6459"/>
                  </a:cubicBezTo>
                  <a:lnTo>
                    <a:pt x="2518" y="7274"/>
                  </a:lnTo>
                  <a:lnTo>
                    <a:pt x="2260" y="7796"/>
                  </a:lnTo>
                  <a:lnTo>
                    <a:pt x="2260" y="5081"/>
                  </a:lnTo>
                  <a:cubicBezTo>
                    <a:pt x="2260" y="4991"/>
                    <a:pt x="2206" y="4907"/>
                    <a:pt x="2129" y="4871"/>
                  </a:cubicBezTo>
                  <a:cubicBezTo>
                    <a:pt x="2097" y="4857"/>
                    <a:pt x="2064" y="4851"/>
                    <a:pt x="2033" y="4851"/>
                  </a:cubicBezTo>
                  <a:cubicBezTo>
                    <a:pt x="1909" y="4851"/>
                    <a:pt x="1799" y="4947"/>
                    <a:pt x="1799" y="5081"/>
                  </a:cubicBezTo>
                  <a:lnTo>
                    <a:pt x="1799" y="11878"/>
                  </a:lnTo>
                  <a:cubicBezTo>
                    <a:pt x="750" y="11950"/>
                    <a:pt x="1" y="13161"/>
                    <a:pt x="786" y="14282"/>
                  </a:cubicBezTo>
                  <a:cubicBezTo>
                    <a:pt x="804" y="14306"/>
                    <a:pt x="822" y="14330"/>
                    <a:pt x="846" y="14348"/>
                  </a:cubicBezTo>
                  <a:cubicBezTo>
                    <a:pt x="1182" y="14630"/>
                    <a:pt x="1551" y="14755"/>
                    <a:pt x="1899" y="14755"/>
                  </a:cubicBezTo>
                  <a:cubicBezTo>
                    <a:pt x="2320" y="14755"/>
                    <a:pt x="2711" y="14572"/>
                    <a:pt x="2980" y="14264"/>
                  </a:cubicBezTo>
                  <a:cubicBezTo>
                    <a:pt x="3269" y="14596"/>
                    <a:pt x="3667" y="14758"/>
                    <a:pt x="4063" y="14758"/>
                  </a:cubicBezTo>
                  <a:cubicBezTo>
                    <a:pt x="4538" y="14758"/>
                    <a:pt x="5010" y="14526"/>
                    <a:pt x="5288" y="14078"/>
                  </a:cubicBezTo>
                  <a:cubicBezTo>
                    <a:pt x="5565" y="14526"/>
                    <a:pt x="6037" y="14758"/>
                    <a:pt x="6512" y="14758"/>
                  </a:cubicBezTo>
                  <a:cubicBezTo>
                    <a:pt x="6908" y="14758"/>
                    <a:pt x="7306" y="14596"/>
                    <a:pt x="7595" y="14264"/>
                  </a:cubicBezTo>
                  <a:cubicBezTo>
                    <a:pt x="7865" y="14573"/>
                    <a:pt x="8258" y="14756"/>
                    <a:pt x="8681" y="14756"/>
                  </a:cubicBezTo>
                  <a:cubicBezTo>
                    <a:pt x="9029" y="14756"/>
                    <a:pt x="9397" y="14632"/>
                    <a:pt x="9735" y="14354"/>
                  </a:cubicBezTo>
                  <a:cubicBezTo>
                    <a:pt x="9753" y="14330"/>
                    <a:pt x="9777" y="14312"/>
                    <a:pt x="9795" y="14288"/>
                  </a:cubicBezTo>
                  <a:cubicBezTo>
                    <a:pt x="10575" y="13161"/>
                    <a:pt x="9831" y="11950"/>
                    <a:pt x="8776" y="11884"/>
                  </a:cubicBezTo>
                  <a:lnTo>
                    <a:pt x="8776" y="10535"/>
                  </a:lnTo>
                  <a:lnTo>
                    <a:pt x="8776" y="3324"/>
                  </a:lnTo>
                  <a:cubicBezTo>
                    <a:pt x="8854" y="3336"/>
                    <a:pt x="8934" y="3342"/>
                    <a:pt x="9013" y="3342"/>
                  </a:cubicBezTo>
                  <a:cubicBezTo>
                    <a:pt x="9092" y="3342"/>
                    <a:pt x="9172" y="3336"/>
                    <a:pt x="9250" y="3324"/>
                  </a:cubicBezTo>
                  <a:lnTo>
                    <a:pt x="11306" y="11962"/>
                  </a:lnTo>
                  <a:cubicBezTo>
                    <a:pt x="10335" y="12268"/>
                    <a:pt x="9987" y="13455"/>
                    <a:pt x="10635" y="14234"/>
                  </a:cubicBezTo>
                  <a:cubicBezTo>
                    <a:pt x="10922" y="14580"/>
                    <a:pt x="11325" y="14746"/>
                    <a:pt x="11726" y="14746"/>
                  </a:cubicBezTo>
                  <a:cubicBezTo>
                    <a:pt x="12228" y="14746"/>
                    <a:pt x="12727" y="14485"/>
                    <a:pt x="12990" y="13988"/>
                  </a:cubicBezTo>
                  <a:cubicBezTo>
                    <a:pt x="13250" y="14172"/>
                    <a:pt x="13533" y="14254"/>
                    <a:pt x="13807" y="14254"/>
                  </a:cubicBezTo>
                  <a:cubicBezTo>
                    <a:pt x="14656" y="14254"/>
                    <a:pt x="15423" y="13467"/>
                    <a:pt x="15196" y="12501"/>
                  </a:cubicBezTo>
                  <a:cubicBezTo>
                    <a:pt x="15041" y="11855"/>
                    <a:pt x="14462" y="11408"/>
                    <a:pt x="13816" y="11408"/>
                  </a:cubicBezTo>
                  <a:cubicBezTo>
                    <a:pt x="13737" y="11408"/>
                    <a:pt x="13658" y="11415"/>
                    <a:pt x="13578" y="11428"/>
                  </a:cubicBezTo>
                  <a:lnTo>
                    <a:pt x="12523" y="6999"/>
                  </a:lnTo>
                  <a:cubicBezTo>
                    <a:pt x="12495" y="6882"/>
                    <a:pt x="12407" y="6831"/>
                    <a:pt x="12318" y="6831"/>
                  </a:cubicBezTo>
                  <a:cubicBezTo>
                    <a:pt x="12193" y="6831"/>
                    <a:pt x="12064" y="6933"/>
                    <a:pt x="12103" y="7095"/>
                  </a:cubicBezTo>
                  <a:lnTo>
                    <a:pt x="13206" y="11740"/>
                  </a:lnTo>
                  <a:cubicBezTo>
                    <a:pt x="13233" y="11842"/>
                    <a:pt x="13323" y="11911"/>
                    <a:pt x="13423" y="11911"/>
                  </a:cubicBezTo>
                  <a:cubicBezTo>
                    <a:pt x="13434" y="11911"/>
                    <a:pt x="13446" y="11910"/>
                    <a:pt x="13458" y="11908"/>
                  </a:cubicBezTo>
                  <a:lnTo>
                    <a:pt x="13470" y="11908"/>
                  </a:lnTo>
                  <a:cubicBezTo>
                    <a:pt x="13506" y="11896"/>
                    <a:pt x="13542" y="11884"/>
                    <a:pt x="13584" y="11872"/>
                  </a:cubicBezTo>
                  <a:cubicBezTo>
                    <a:pt x="13662" y="11854"/>
                    <a:pt x="13739" y="11845"/>
                    <a:pt x="13815" y="11845"/>
                  </a:cubicBezTo>
                  <a:cubicBezTo>
                    <a:pt x="14403" y="11845"/>
                    <a:pt x="14890" y="12372"/>
                    <a:pt x="14795" y="12993"/>
                  </a:cubicBezTo>
                  <a:cubicBezTo>
                    <a:pt x="14795" y="12999"/>
                    <a:pt x="14795" y="13011"/>
                    <a:pt x="14789" y="13017"/>
                  </a:cubicBezTo>
                  <a:cubicBezTo>
                    <a:pt x="14717" y="13401"/>
                    <a:pt x="14423" y="13712"/>
                    <a:pt x="14039" y="13802"/>
                  </a:cubicBezTo>
                  <a:cubicBezTo>
                    <a:pt x="13962" y="13822"/>
                    <a:pt x="13884" y="13831"/>
                    <a:pt x="13807" y="13831"/>
                  </a:cubicBezTo>
                  <a:cubicBezTo>
                    <a:pt x="13525" y="13831"/>
                    <a:pt x="13255" y="13707"/>
                    <a:pt x="13062" y="13491"/>
                  </a:cubicBezTo>
                  <a:cubicBezTo>
                    <a:pt x="13021" y="13445"/>
                    <a:pt x="12966" y="13416"/>
                    <a:pt x="12907" y="13416"/>
                  </a:cubicBezTo>
                  <a:cubicBezTo>
                    <a:pt x="12889" y="13416"/>
                    <a:pt x="12871" y="13419"/>
                    <a:pt x="12852" y="13425"/>
                  </a:cubicBezTo>
                  <a:cubicBezTo>
                    <a:pt x="12774" y="13443"/>
                    <a:pt x="12709" y="13503"/>
                    <a:pt x="12691" y="13580"/>
                  </a:cubicBezTo>
                  <a:cubicBezTo>
                    <a:pt x="12570" y="14053"/>
                    <a:pt x="12153" y="14328"/>
                    <a:pt x="11726" y="14328"/>
                  </a:cubicBezTo>
                  <a:cubicBezTo>
                    <a:pt x="11476" y="14328"/>
                    <a:pt x="11223" y="14234"/>
                    <a:pt x="11024" y="14030"/>
                  </a:cubicBezTo>
                  <a:cubicBezTo>
                    <a:pt x="10479" y="13479"/>
                    <a:pt x="10748" y="12549"/>
                    <a:pt x="11498" y="12370"/>
                  </a:cubicBezTo>
                  <a:cubicBezTo>
                    <a:pt x="11540" y="12358"/>
                    <a:pt x="11576" y="12352"/>
                    <a:pt x="11618" y="12346"/>
                  </a:cubicBezTo>
                  <a:lnTo>
                    <a:pt x="11624" y="12346"/>
                  </a:lnTo>
                  <a:cubicBezTo>
                    <a:pt x="11737" y="12316"/>
                    <a:pt x="11803" y="12202"/>
                    <a:pt x="11773" y="12088"/>
                  </a:cubicBezTo>
                  <a:lnTo>
                    <a:pt x="10323" y="5986"/>
                  </a:lnTo>
                  <a:lnTo>
                    <a:pt x="10551" y="6088"/>
                  </a:lnTo>
                  <a:lnTo>
                    <a:pt x="10916" y="7155"/>
                  </a:lnTo>
                  <a:cubicBezTo>
                    <a:pt x="10934" y="7202"/>
                    <a:pt x="10970" y="7244"/>
                    <a:pt x="11012" y="7274"/>
                  </a:cubicBezTo>
                  <a:lnTo>
                    <a:pt x="11612" y="7622"/>
                  </a:lnTo>
                  <a:cubicBezTo>
                    <a:pt x="11648" y="7640"/>
                    <a:pt x="11684" y="7652"/>
                    <a:pt x="11719" y="7652"/>
                  </a:cubicBezTo>
                  <a:cubicBezTo>
                    <a:pt x="11941" y="7652"/>
                    <a:pt x="12019" y="7364"/>
                    <a:pt x="11833" y="7250"/>
                  </a:cubicBezTo>
                  <a:lnTo>
                    <a:pt x="11300" y="6939"/>
                  </a:lnTo>
                  <a:lnTo>
                    <a:pt x="10922" y="5866"/>
                  </a:lnTo>
                  <a:cubicBezTo>
                    <a:pt x="10904" y="5806"/>
                    <a:pt x="10862" y="5764"/>
                    <a:pt x="10814" y="5740"/>
                  </a:cubicBezTo>
                  <a:lnTo>
                    <a:pt x="10191" y="5446"/>
                  </a:lnTo>
                  <a:lnTo>
                    <a:pt x="9615" y="3012"/>
                  </a:lnTo>
                  <a:cubicBezTo>
                    <a:pt x="9589" y="2910"/>
                    <a:pt x="9499" y="2842"/>
                    <a:pt x="9399" y="2842"/>
                  </a:cubicBezTo>
                  <a:cubicBezTo>
                    <a:pt x="9387" y="2842"/>
                    <a:pt x="9375" y="2843"/>
                    <a:pt x="9364" y="2845"/>
                  </a:cubicBezTo>
                  <a:lnTo>
                    <a:pt x="9352" y="2851"/>
                  </a:lnTo>
                  <a:cubicBezTo>
                    <a:pt x="9316" y="2863"/>
                    <a:pt x="9280" y="2875"/>
                    <a:pt x="9238" y="2881"/>
                  </a:cubicBezTo>
                  <a:cubicBezTo>
                    <a:pt x="9160" y="2899"/>
                    <a:pt x="9081" y="2909"/>
                    <a:pt x="9001" y="2909"/>
                  </a:cubicBezTo>
                  <a:cubicBezTo>
                    <a:pt x="8878" y="2909"/>
                    <a:pt x="8755" y="2886"/>
                    <a:pt x="8638" y="2839"/>
                  </a:cubicBezTo>
                  <a:cubicBezTo>
                    <a:pt x="8381" y="2731"/>
                    <a:pt x="8183" y="2527"/>
                    <a:pt x="8087" y="2263"/>
                  </a:cubicBezTo>
                  <a:lnTo>
                    <a:pt x="8087" y="2257"/>
                  </a:lnTo>
                  <a:cubicBezTo>
                    <a:pt x="8081" y="2245"/>
                    <a:pt x="8075" y="2227"/>
                    <a:pt x="8069" y="2215"/>
                  </a:cubicBezTo>
                  <a:lnTo>
                    <a:pt x="8069" y="2203"/>
                  </a:lnTo>
                  <a:cubicBezTo>
                    <a:pt x="8063" y="2185"/>
                    <a:pt x="8057" y="2167"/>
                    <a:pt x="8051" y="2149"/>
                  </a:cubicBezTo>
                  <a:cubicBezTo>
                    <a:pt x="8033" y="2065"/>
                    <a:pt x="8027" y="1987"/>
                    <a:pt x="8027" y="1904"/>
                  </a:cubicBezTo>
                  <a:cubicBezTo>
                    <a:pt x="8033" y="1448"/>
                    <a:pt x="8345" y="1058"/>
                    <a:pt x="8788" y="956"/>
                  </a:cubicBezTo>
                  <a:cubicBezTo>
                    <a:pt x="8812" y="950"/>
                    <a:pt x="8830" y="944"/>
                    <a:pt x="8854" y="938"/>
                  </a:cubicBezTo>
                  <a:lnTo>
                    <a:pt x="8884" y="938"/>
                  </a:lnTo>
                  <a:lnTo>
                    <a:pt x="8914" y="932"/>
                  </a:lnTo>
                  <a:lnTo>
                    <a:pt x="9094" y="932"/>
                  </a:lnTo>
                  <a:cubicBezTo>
                    <a:pt x="9316" y="950"/>
                    <a:pt x="9520" y="1040"/>
                    <a:pt x="9687" y="1190"/>
                  </a:cubicBezTo>
                  <a:cubicBezTo>
                    <a:pt x="9723" y="1220"/>
                    <a:pt x="9759" y="1256"/>
                    <a:pt x="9789" y="1298"/>
                  </a:cubicBezTo>
                  <a:cubicBezTo>
                    <a:pt x="9789" y="1298"/>
                    <a:pt x="9795" y="1304"/>
                    <a:pt x="9807" y="1310"/>
                  </a:cubicBezTo>
                  <a:cubicBezTo>
                    <a:pt x="9844" y="1333"/>
                    <a:pt x="9883" y="1343"/>
                    <a:pt x="9922" y="1343"/>
                  </a:cubicBezTo>
                  <a:cubicBezTo>
                    <a:pt x="10017" y="1343"/>
                    <a:pt x="10107" y="1280"/>
                    <a:pt x="10137" y="1178"/>
                  </a:cubicBezTo>
                  <a:cubicBezTo>
                    <a:pt x="10227" y="825"/>
                    <a:pt x="10509" y="543"/>
                    <a:pt x="10868" y="459"/>
                  </a:cubicBezTo>
                  <a:cubicBezTo>
                    <a:pt x="10945" y="441"/>
                    <a:pt x="11023" y="433"/>
                    <a:pt x="11099" y="433"/>
                  </a:cubicBezTo>
                  <a:cubicBezTo>
                    <a:pt x="11410" y="433"/>
                    <a:pt x="11707" y="576"/>
                    <a:pt x="11899" y="831"/>
                  </a:cubicBezTo>
                  <a:lnTo>
                    <a:pt x="11917" y="855"/>
                  </a:lnTo>
                  <a:cubicBezTo>
                    <a:pt x="12241" y="1322"/>
                    <a:pt x="12109" y="1969"/>
                    <a:pt x="11630" y="2275"/>
                  </a:cubicBezTo>
                  <a:cubicBezTo>
                    <a:pt x="11612" y="2287"/>
                    <a:pt x="11594" y="2293"/>
                    <a:pt x="11582" y="2299"/>
                  </a:cubicBezTo>
                  <a:cubicBezTo>
                    <a:pt x="11462" y="2359"/>
                    <a:pt x="11342" y="2395"/>
                    <a:pt x="11216" y="2413"/>
                  </a:cubicBezTo>
                  <a:lnTo>
                    <a:pt x="11204" y="2413"/>
                  </a:lnTo>
                  <a:cubicBezTo>
                    <a:pt x="11090" y="2443"/>
                    <a:pt x="11030" y="2557"/>
                    <a:pt x="11054" y="2671"/>
                  </a:cubicBezTo>
                  <a:lnTo>
                    <a:pt x="11899" y="6231"/>
                  </a:lnTo>
                  <a:cubicBezTo>
                    <a:pt x="11927" y="6346"/>
                    <a:pt x="12014" y="6396"/>
                    <a:pt x="12103" y="6396"/>
                  </a:cubicBezTo>
                  <a:cubicBezTo>
                    <a:pt x="12229" y="6396"/>
                    <a:pt x="12358" y="6295"/>
                    <a:pt x="12319" y="6130"/>
                  </a:cubicBezTo>
                  <a:lnTo>
                    <a:pt x="11522" y="2785"/>
                  </a:lnTo>
                  <a:cubicBezTo>
                    <a:pt x="12469" y="2485"/>
                    <a:pt x="12828" y="1340"/>
                    <a:pt x="12223" y="555"/>
                  </a:cubicBezTo>
                  <a:cubicBezTo>
                    <a:pt x="11936" y="183"/>
                    <a:pt x="11516" y="1"/>
                    <a:pt x="11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6" name="Google Shape;1186;p60"/>
          <p:cNvGrpSpPr/>
          <p:nvPr/>
        </p:nvGrpSpPr>
        <p:grpSpPr>
          <a:xfrm>
            <a:off x="4788243" y="1849500"/>
            <a:ext cx="378710" cy="377660"/>
            <a:chOff x="4788243" y="1849500"/>
            <a:chExt cx="378710" cy="377660"/>
          </a:xfrm>
        </p:grpSpPr>
        <p:grpSp>
          <p:nvGrpSpPr>
            <p:cNvPr id="1187" name="Google Shape;1187;p60"/>
            <p:cNvGrpSpPr/>
            <p:nvPr/>
          </p:nvGrpSpPr>
          <p:grpSpPr>
            <a:xfrm>
              <a:off x="4797828" y="1859085"/>
              <a:ext cx="369125" cy="368075"/>
              <a:chOff x="3592250" y="1272450"/>
              <a:chExt cx="369125" cy="368075"/>
            </a:xfrm>
          </p:grpSpPr>
          <p:sp>
            <p:nvSpPr>
              <p:cNvPr id="1188" name="Google Shape;1188;p60"/>
              <p:cNvSpPr/>
              <p:nvPr/>
            </p:nvSpPr>
            <p:spPr>
              <a:xfrm>
                <a:off x="3624625" y="1272450"/>
                <a:ext cx="336750" cy="237800"/>
              </a:xfrm>
              <a:custGeom>
                <a:avLst/>
                <a:gdLst/>
                <a:ahLst/>
                <a:cxnLst/>
                <a:rect l="l" t="t" r="r" b="b"/>
                <a:pathLst>
                  <a:path w="13470" h="9512" extrusionOk="0">
                    <a:moveTo>
                      <a:pt x="11971" y="468"/>
                    </a:moveTo>
                    <a:cubicBezTo>
                      <a:pt x="12474" y="504"/>
                      <a:pt x="12888" y="869"/>
                      <a:pt x="12984" y="1361"/>
                    </a:cubicBezTo>
                    <a:lnTo>
                      <a:pt x="10964" y="1355"/>
                    </a:lnTo>
                    <a:lnTo>
                      <a:pt x="10964" y="1349"/>
                    </a:lnTo>
                    <a:cubicBezTo>
                      <a:pt x="10964" y="1331"/>
                      <a:pt x="10970" y="1319"/>
                      <a:pt x="10970" y="1307"/>
                    </a:cubicBezTo>
                    <a:cubicBezTo>
                      <a:pt x="10970" y="1301"/>
                      <a:pt x="10970" y="1295"/>
                      <a:pt x="10970" y="1289"/>
                    </a:cubicBezTo>
                    <a:lnTo>
                      <a:pt x="10982" y="1259"/>
                    </a:lnTo>
                    <a:cubicBezTo>
                      <a:pt x="10982" y="1247"/>
                      <a:pt x="10982" y="1241"/>
                      <a:pt x="10988" y="1235"/>
                    </a:cubicBezTo>
                    <a:cubicBezTo>
                      <a:pt x="10988" y="1229"/>
                      <a:pt x="10994" y="1217"/>
                      <a:pt x="10994" y="1211"/>
                    </a:cubicBezTo>
                    <a:lnTo>
                      <a:pt x="11000" y="1187"/>
                    </a:lnTo>
                    <a:cubicBezTo>
                      <a:pt x="11000" y="1181"/>
                      <a:pt x="11006" y="1169"/>
                      <a:pt x="11012" y="1163"/>
                    </a:cubicBezTo>
                    <a:lnTo>
                      <a:pt x="11018" y="1145"/>
                    </a:lnTo>
                    <a:cubicBezTo>
                      <a:pt x="11018" y="1133"/>
                      <a:pt x="11030" y="1127"/>
                      <a:pt x="11030" y="1115"/>
                    </a:cubicBezTo>
                    <a:cubicBezTo>
                      <a:pt x="11036" y="1109"/>
                      <a:pt x="11036" y="1103"/>
                      <a:pt x="11042" y="1097"/>
                    </a:cubicBezTo>
                    <a:lnTo>
                      <a:pt x="11054" y="1067"/>
                    </a:lnTo>
                    <a:lnTo>
                      <a:pt x="11060" y="1055"/>
                    </a:lnTo>
                    <a:cubicBezTo>
                      <a:pt x="11066" y="1037"/>
                      <a:pt x="11078" y="1025"/>
                      <a:pt x="11084" y="1013"/>
                    </a:cubicBezTo>
                    <a:lnTo>
                      <a:pt x="11090" y="1001"/>
                    </a:lnTo>
                    <a:lnTo>
                      <a:pt x="11108" y="971"/>
                    </a:lnTo>
                    <a:lnTo>
                      <a:pt x="11120" y="953"/>
                    </a:lnTo>
                    <a:lnTo>
                      <a:pt x="11137" y="929"/>
                    </a:lnTo>
                    <a:lnTo>
                      <a:pt x="11149" y="917"/>
                    </a:lnTo>
                    <a:lnTo>
                      <a:pt x="11167" y="893"/>
                    </a:lnTo>
                    <a:lnTo>
                      <a:pt x="11179" y="875"/>
                    </a:lnTo>
                    <a:lnTo>
                      <a:pt x="11197" y="851"/>
                    </a:lnTo>
                    <a:lnTo>
                      <a:pt x="11209" y="840"/>
                    </a:lnTo>
                    <a:cubicBezTo>
                      <a:pt x="11215" y="834"/>
                      <a:pt x="11221" y="822"/>
                      <a:pt x="11227" y="816"/>
                    </a:cubicBezTo>
                    <a:lnTo>
                      <a:pt x="11239" y="804"/>
                    </a:lnTo>
                    <a:lnTo>
                      <a:pt x="11269" y="774"/>
                    </a:lnTo>
                    <a:lnTo>
                      <a:pt x="11275" y="768"/>
                    </a:lnTo>
                    <a:lnTo>
                      <a:pt x="11311" y="738"/>
                    </a:lnTo>
                    <a:lnTo>
                      <a:pt x="11323" y="726"/>
                    </a:lnTo>
                    <a:lnTo>
                      <a:pt x="11347" y="702"/>
                    </a:lnTo>
                    <a:lnTo>
                      <a:pt x="11365" y="690"/>
                    </a:lnTo>
                    <a:lnTo>
                      <a:pt x="11383" y="672"/>
                    </a:lnTo>
                    <a:lnTo>
                      <a:pt x="11401" y="666"/>
                    </a:lnTo>
                    <a:cubicBezTo>
                      <a:pt x="11407" y="660"/>
                      <a:pt x="11419" y="654"/>
                      <a:pt x="11425" y="648"/>
                    </a:cubicBezTo>
                    <a:lnTo>
                      <a:pt x="11443" y="636"/>
                    </a:lnTo>
                    <a:lnTo>
                      <a:pt x="11467" y="618"/>
                    </a:lnTo>
                    <a:lnTo>
                      <a:pt x="11485" y="612"/>
                    </a:lnTo>
                    <a:lnTo>
                      <a:pt x="11515" y="594"/>
                    </a:lnTo>
                    <a:lnTo>
                      <a:pt x="11527" y="588"/>
                    </a:lnTo>
                    <a:cubicBezTo>
                      <a:pt x="11539" y="576"/>
                      <a:pt x="11557" y="570"/>
                      <a:pt x="11569" y="564"/>
                    </a:cubicBezTo>
                    <a:lnTo>
                      <a:pt x="11581" y="558"/>
                    </a:lnTo>
                    <a:lnTo>
                      <a:pt x="11617" y="546"/>
                    </a:lnTo>
                    <a:lnTo>
                      <a:pt x="11629" y="540"/>
                    </a:lnTo>
                    <a:lnTo>
                      <a:pt x="11659" y="528"/>
                    </a:lnTo>
                    <a:lnTo>
                      <a:pt x="11677" y="522"/>
                    </a:lnTo>
                    <a:lnTo>
                      <a:pt x="11707" y="510"/>
                    </a:lnTo>
                    <a:lnTo>
                      <a:pt x="11725" y="504"/>
                    </a:lnTo>
                    <a:lnTo>
                      <a:pt x="11755" y="498"/>
                    </a:lnTo>
                    <a:lnTo>
                      <a:pt x="11779" y="492"/>
                    </a:lnTo>
                    <a:lnTo>
                      <a:pt x="11809" y="486"/>
                    </a:lnTo>
                    <a:lnTo>
                      <a:pt x="11827" y="480"/>
                    </a:lnTo>
                    <a:lnTo>
                      <a:pt x="11863" y="474"/>
                    </a:lnTo>
                    <a:lnTo>
                      <a:pt x="11875" y="474"/>
                    </a:lnTo>
                    <a:lnTo>
                      <a:pt x="11923" y="468"/>
                    </a:lnTo>
                    <a:close/>
                    <a:moveTo>
                      <a:pt x="11989" y="0"/>
                    </a:moveTo>
                    <a:cubicBezTo>
                      <a:pt x="11989" y="0"/>
                      <a:pt x="11923" y="18"/>
                      <a:pt x="11899" y="24"/>
                    </a:cubicBezTo>
                    <a:lnTo>
                      <a:pt x="1828" y="24"/>
                    </a:lnTo>
                    <a:cubicBezTo>
                      <a:pt x="1821" y="24"/>
                      <a:pt x="1814" y="24"/>
                      <a:pt x="1806" y="24"/>
                    </a:cubicBezTo>
                    <a:cubicBezTo>
                      <a:pt x="1335" y="24"/>
                      <a:pt x="876" y="215"/>
                      <a:pt x="545" y="552"/>
                    </a:cubicBezTo>
                    <a:cubicBezTo>
                      <a:pt x="204" y="893"/>
                      <a:pt x="6" y="1355"/>
                      <a:pt x="0" y="1835"/>
                    </a:cubicBezTo>
                    <a:lnTo>
                      <a:pt x="0" y="3339"/>
                    </a:lnTo>
                    <a:cubicBezTo>
                      <a:pt x="12" y="3417"/>
                      <a:pt x="54" y="3483"/>
                      <a:pt x="120" y="3525"/>
                    </a:cubicBezTo>
                    <a:lnTo>
                      <a:pt x="875" y="3975"/>
                    </a:lnTo>
                    <a:lnTo>
                      <a:pt x="120" y="4424"/>
                    </a:lnTo>
                    <a:cubicBezTo>
                      <a:pt x="54" y="4466"/>
                      <a:pt x="24" y="4610"/>
                      <a:pt x="24" y="4610"/>
                    </a:cubicBezTo>
                    <a:lnTo>
                      <a:pt x="24" y="5509"/>
                    </a:lnTo>
                    <a:cubicBezTo>
                      <a:pt x="24" y="5509"/>
                      <a:pt x="54" y="5659"/>
                      <a:pt x="120" y="5695"/>
                    </a:cubicBezTo>
                    <a:lnTo>
                      <a:pt x="875" y="6144"/>
                    </a:lnTo>
                    <a:lnTo>
                      <a:pt x="120" y="6594"/>
                    </a:lnTo>
                    <a:cubicBezTo>
                      <a:pt x="54" y="6636"/>
                      <a:pt x="24" y="6780"/>
                      <a:pt x="24" y="6780"/>
                    </a:cubicBezTo>
                    <a:lnTo>
                      <a:pt x="24" y="9309"/>
                    </a:lnTo>
                    <a:cubicBezTo>
                      <a:pt x="24" y="9444"/>
                      <a:pt x="126" y="9512"/>
                      <a:pt x="228" y="9512"/>
                    </a:cubicBezTo>
                    <a:cubicBezTo>
                      <a:pt x="330" y="9512"/>
                      <a:pt x="432" y="9444"/>
                      <a:pt x="432" y="9309"/>
                    </a:cubicBezTo>
                    <a:lnTo>
                      <a:pt x="432" y="6894"/>
                    </a:lnTo>
                    <a:lnTo>
                      <a:pt x="1409" y="6324"/>
                    </a:lnTo>
                    <a:cubicBezTo>
                      <a:pt x="1559" y="6246"/>
                      <a:pt x="1559" y="6037"/>
                      <a:pt x="1409" y="5953"/>
                    </a:cubicBezTo>
                    <a:lnTo>
                      <a:pt x="462" y="5383"/>
                    </a:lnTo>
                    <a:lnTo>
                      <a:pt x="462" y="4736"/>
                    </a:lnTo>
                    <a:lnTo>
                      <a:pt x="1415" y="4166"/>
                    </a:lnTo>
                    <a:cubicBezTo>
                      <a:pt x="1559" y="4082"/>
                      <a:pt x="1559" y="3873"/>
                      <a:pt x="1415" y="3789"/>
                    </a:cubicBezTo>
                    <a:lnTo>
                      <a:pt x="462" y="3219"/>
                    </a:lnTo>
                    <a:lnTo>
                      <a:pt x="462" y="1847"/>
                    </a:lnTo>
                    <a:cubicBezTo>
                      <a:pt x="462" y="1457"/>
                      <a:pt x="623" y="1085"/>
                      <a:pt x="905" y="828"/>
                    </a:cubicBezTo>
                    <a:cubicBezTo>
                      <a:pt x="1163" y="593"/>
                      <a:pt x="1496" y="462"/>
                      <a:pt x="1847" y="462"/>
                    </a:cubicBezTo>
                    <a:cubicBezTo>
                      <a:pt x="1855" y="462"/>
                      <a:pt x="1862" y="462"/>
                      <a:pt x="1870" y="462"/>
                    </a:cubicBezTo>
                    <a:lnTo>
                      <a:pt x="10994" y="462"/>
                    </a:lnTo>
                    <a:cubicBezTo>
                      <a:pt x="10958" y="492"/>
                      <a:pt x="10928" y="522"/>
                      <a:pt x="10904" y="552"/>
                    </a:cubicBezTo>
                    <a:lnTo>
                      <a:pt x="10892" y="564"/>
                    </a:lnTo>
                    <a:lnTo>
                      <a:pt x="10856" y="606"/>
                    </a:lnTo>
                    <a:lnTo>
                      <a:pt x="10844" y="624"/>
                    </a:lnTo>
                    <a:lnTo>
                      <a:pt x="10814" y="660"/>
                    </a:lnTo>
                    <a:lnTo>
                      <a:pt x="10802" y="684"/>
                    </a:lnTo>
                    <a:cubicBezTo>
                      <a:pt x="10790" y="696"/>
                      <a:pt x="10784" y="708"/>
                      <a:pt x="10772" y="720"/>
                    </a:cubicBezTo>
                    <a:lnTo>
                      <a:pt x="10760" y="744"/>
                    </a:lnTo>
                    <a:cubicBezTo>
                      <a:pt x="10754" y="756"/>
                      <a:pt x="10742" y="768"/>
                      <a:pt x="10736" y="786"/>
                    </a:cubicBezTo>
                    <a:lnTo>
                      <a:pt x="10724" y="804"/>
                    </a:lnTo>
                    <a:cubicBezTo>
                      <a:pt x="10712" y="822"/>
                      <a:pt x="10706" y="834"/>
                      <a:pt x="10700" y="845"/>
                    </a:cubicBezTo>
                    <a:lnTo>
                      <a:pt x="10688" y="869"/>
                    </a:lnTo>
                    <a:cubicBezTo>
                      <a:pt x="10682" y="881"/>
                      <a:pt x="10670" y="899"/>
                      <a:pt x="10664" y="911"/>
                    </a:cubicBezTo>
                    <a:cubicBezTo>
                      <a:pt x="10658" y="929"/>
                      <a:pt x="10658" y="929"/>
                      <a:pt x="10658" y="935"/>
                    </a:cubicBezTo>
                    <a:cubicBezTo>
                      <a:pt x="10652" y="941"/>
                      <a:pt x="10640" y="965"/>
                      <a:pt x="10634" y="983"/>
                    </a:cubicBezTo>
                    <a:cubicBezTo>
                      <a:pt x="10628" y="995"/>
                      <a:pt x="10628" y="995"/>
                      <a:pt x="10628" y="1001"/>
                    </a:cubicBezTo>
                    <a:cubicBezTo>
                      <a:pt x="10622" y="1013"/>
                      <a:pt x="10616" y="1037"/>
                      <a:pt x="10610" y="1049"/>
                    </a:cubicBezTo>
                    <a:lnTo>
                      <a:pt x="10598" y="1073"/>
                    </a:lnTo>
                    <a:cubicBezTo>
                      <a:pt x="10598" y="1091"/>
                      <a:pt x="10592" y="1103"/>
                      <a:pt x="10586" y="1121"/>
                    </a:cubicBezTo>
                    <a:cubicBezTo>
                      <a:pt x="10580" y="1139"/>
                      <a:pt x="10580" y="1139"/>
                      <a:pt x="10580" y="1145"/>
                    </a:cubicBezTo>
                    <a:cubicBezTo>
                      <a:pt x="10574" y="1151"/>
                      <a:pt x="10568" y="1175"/>
                      <a:pt x="10568" y="1193"/>
                    </a:cubicBezTo>
                    <a:cubicBezTo>
                      <a:pt x="10562" y="1211"/>
                      <a:pt x="10568" y="1211"/>
                      <a:pt x="10562" y="1217"/>
                    </a:cubicBezTo>
                    <a:cubicBezTo>
                      <a:pt x="10556" y="1223"/>
                      <a:pt x="10550" y="1247"/>
                      <a:pt x="10550" y="1265"/>
                    </a:cubicBezTo>
                    <a:cubicBezTo>
                      <a:pt x="10544" y="1283"/>
                      <a:pt x="10550" y="1283"/>
                      <a:pt x="10544" y="1289"/>
                    </a:cubicBezTo>
                    <a:cubicBezTo>
                      <a:pt x="10538" y="1301"/>
                      <a:pt x="10538" y="1325"/>
                      <a:pt x="10538" y="1337"/>
                    </a:cubicBezTo>
                    <a:cubicBezTo>
                      <a:pt x="10532" y="1355"/>
                      <a:pt x="10538" y="1361"/>
                      <a:pt x="10532" y="1367"/>
                    </a:cubicBezTo>
                    <a:cubicBezTo>
                      <a:pt x="10526" y="1379"/>
                      <a:pt x="10532" y="1397"/>
                      <a:pt x="10526" y="1415"/>
                    </a:cubicBezTo>
                    <a:cubicBezTo>
                      <a:pt x="10520" y="1433"/>
                      <a:pt x="10526" y="1439"/>
                      <a:pt x="10526" y="1451"/>
                    </a:cubicBezTo>
                    <a:lnTo>
                      <a:pt x="10526" y="1493"/>
                    </a:lnTo>
                    <a:lnTo>
                      <a:pt x="10526" y="1553"/>
                    </a:lnTo>
                    <a:lnTo>
                      <a:pt x="10526" y="1571"/>
                    </a:lnTo>
                    <a:lnTo>
                      <a:pt x="10526" y="4436"/>
                    </a:lnTo>
                    <a:cubicBezTo>
                      <a:pt x="10526" y="4538"/>
                      <a:pt x="10598" y="4628"/>
                      <a:pt x="10694" y="4652"/>
                    </a:cubicBezTo>
                    <a:cubicBezTo>
                      <a:pt x="10710" y="4655"/>
                      <a:pt x="10725" y="4657"/>
                      <a:pt x="10740" y="4657"/>
                    </a:cubicBezTo>
                    <a:cubicBezTo>
                      <a:pt x="10859" y="4657"/>
                      <a:pt x="10958" y="4558"/>
                      <a:pt x="10958" y="4436"/>
                    </a:cubicBezTo>
                    <a:lnTo>
                      <a:pt x="10958" y="1787"/>
                    </a:lnTo>
                    <a:lnTo>
                      <a:pt x="13247" y="1787"/>
                    </a:lnTo>
                    <a:cubicBezTo>
                      <a:pt x="13367" y="1781"/>
                      <a:pt x="13463" y="1691"/>
                      <a:pt x="13463" y="1571"/>
                    </a:cubicBezTo>
                    <a:lnTo>
                      <a:pt x="13463" y="1565"/>
                    </a:lnTo>
                    <a:cubicBezTo>
                      <a:pt x="13469" y="732"/>
                      <a:pt x="12822" y="48"/>
                      <a:pt x="11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 name="Google Shape;1189;p60"/>
              <p:cNvSpPr/>
              <p:nvPr/>
            </p:nvSpPr>
            <p:spPr>
              <a:xfrm>
                <a:off x="3592250" y="1398350"/>
                <a:ext cx="306025" cy="242175"/>
              </a:xfrm>
              <a:custGeom>
                <a:avLst/>
                <a:gdLst/>
                <a:ahLst/>
                <a:cxnLst/>
                <a:rect l="l" t="t" r="r" b="b"/>
                <a:pathLst>
                  <a:path w="12241" h="9687" extrusionOk="0">
                    <a:moveTo>
                      <a:pt x="9154" y="8362"/>
                    </a:moveTo>
                    <a:lnTo>
                      <a:pt x="9166" y="8427"/>
                    </a:lnTo>
                    <a:lnTo>
                      <a:pt x="9172" y="8451"/>
                    </a:lnTo>
                    <a:cubicBezTo>
                      <a:pt x="9172" y="8463"/>
                      <a:pt x="9178" y="8481"/>
                      <a:pt x="9184" y="8493"/>
                    </a:cubicBezTo>
                    <a:cubicBezTo>
                      <a:pt x="9184" y="8511"/>
                      <a:pt x="9184" y="8511"/>
                      <a:pt x="9190" y="8523"/>
                    </a:cubicBezTo>
                    <a:cubicBezTo>
                      <a:pt x="9190" y="8529"/>
                      <a:pt x="9196" y="8547"/>
                      <a:pt x="9196" y="8559"/>
                    </a:cubicBezTo>
                    <a:cubicBezTo>
                      <a:pt x="9202" y="8571"/>
                      <a:pt x="9202" y="8577"/>
                      <a:pt x="9208" y="8589"/>
                    </a:cubicBezTo>
                    <a:lnTo>
                      <a:pt x="9220" y="8625"/>
                    </a:lnTo>
                    <a:lnTo>
                      <a:pt x="9226" y="8655"/>
                    </a:lnTo>
                    <a:cubicBezTo>
                      <a:pt x="9226" y="8667"/>
                      <a:pt x="9238" y="8673"/>
                      <a:pt x="9238" y="8685"/>
                    </a:cubicBezTo>
                    <a:cubicBezTo>
                      <a:pt x="9244" y="8697"/>
                      <a:pt x="9244" y="8709"/>
                      <a:pt x="9249" y="8715"/>
                    </a:cubicBezTo>
                    <a:cubicBezTo>
                      <a:pt x="9255" y="8727"/>
                      <a:pt x="9261" y="8739"/>
                      <a:pt x="9261" y="8751"/>
                    </a:cubicBezTo>
                    <a:cubicBezTo>
                      <a:pt x="9267" y="8763"/>
                      <a:pt x="9273" y="8769"/>
                      <a:pt x="9273" y="8775"/>
                    </a:cubicBezTo>
                    <a:lnTo>
                      <a:pt x="9291" y="8811"/>
                    </a:lnTo>
                    <a:lnTo>
                      <a:pt x="9303" y="8835"/>
                    </a:lnTo>
                    <a:lnTo>
                      <a:pt x="9321" y="8871"/>
                    </a:lnTo>
                    <a:lnTo>
                      <a:pt x="9333" y="8895"/>
                    </a:lnTo>
                    <a:lnTo>
                      <a:pt x="9351" y="8925"/>
                    </a:lnTo>
                    <a:lnTo>
                      <a:pt x="9369" y="8949"/>
                    </a:lnTo>
                    <a:cubicBezTo>
                      <a:pt x="9375" y="8961"/>
                      <a:pt x="9381" y="8973"/>
                      <a:pt x="9387" y="8985"/>
                    </a:cubicBezTo>
                    <a:lnTo>
                      <a:pt x="9405" y="9009"/>
                    </a:lnTo>
                    <a:lnTo>
                      <a:pt x="9423" y="9039"/>
                    </a:lnTo>
                    <a:lnTo>
                      <a:pt x="9441" y="9063"/>
                    </a:lnTo>
                    <a:lnTo>
                      <a:pt x="9465" y="9093"/>
                    </a:lnTo>
                    <a:lnTo>
                      <a:pt x="9483" y="9111"/>
                    </a:lnTo>
                    <a:lnTo>
                      <a:pt x="9507" y="9147"/>
                    </a:lnTo>
                    <a:lnTo>
                      <a:pt x="9525" y="9165"/>
                    </a:lnTo>
                    <a:lnTo>
                      <a:pt x="9567" y="9207"/>
                    </a:lnTo>
                    <a:lnTo>
                      <a:pt x="9573" y="9213"/>
                    </a:lnTo>
                    <a:lnTo>
                      <a:pt x="9615" y="9255"/>
                    </a:lnTo>
                    <a:lnTo>
                      <a:pt x="1523" y="9255"/>
                    </a:lnTo>
                    <a:cubicBezTo>
                      <a:pt x="995" y="9255"/>
                      <a:pt x="540" y="8883"/>
                      <a:pt x="438" y="8362"/>
                    </a:cubicBezTo>
                    <a:close/>
                    <a:moveTo>
                      <a:pt x="12025" y="0"/>
                    </a:moveTo>
                    <a:cubicBezTo>
                      <a:pt x="12010" y="0"/>
                      <a:pt x="11993" y="2"/>
                      <a:pt x="11977" y="6"/>
                    </a:cubicBezTo>
                    <a:cubicBezTo>
                      <a:pt x="11881" y="29"/>
                      <a:pt x="11809" y="119"/>
                      <a:pt x="11809" y="221"/>
                    </a:cubicBezTo>
                    <a:lnTo>
                      <a:pt x="11809" y="3596"/>
                    </a:lnTo>
                    <a:lnTo>
                      <a:pt x="10844" y="4166"/>
                    </a:lnTo>
                    <a:cubicBezTo>
                      <a:pt x="10694" y="4249"/>
                      <a:pt x="10694" y="4459"/>
                      <a:pt x="10844" y="4543"/>
                    </a:cubicBezTo>
                    <a:lnTo>
                      <a:pt x="11809" y="5113"/>
                    </a:lnTo>
                    <a:lnTo>
                      <a:pt x="11809" y="8158"/>
                    </a:lnTo>
                    <a:cubicBezTo>
                      <a:pt x="11809" y="8760"/>
                      <a:pt x="11322" y="9250"/>
                      <a:pt x="10721" y="9255"/>
                    </a:cubicBezTo>
                    <a:lnTo>
                      <a:pt x="10721" y="9255"/>
                    </a:lnTo>
                    <a:cubicBezTo>
                      <a:pt x="10114" y="9250"/>
                      <a:pt x="9621" y="8760"/>
                      <a:pt x="9615" y="8152"/>
                    </a:cubicBezTo>
                    <a:cubicBezTo>
                      <a:pt x="9615" y="8032"/>
                      <a:pt x="9519" y="7930"/>
                      <a:pt x="9405" y="7930"/>
                    </a:cubicBezTo>
                    <a:lnTo>
                      <a:pt x="1757" y="7930"/>
                    </a:lnTo>
                    <a:lnTo>
                      <a:pt x="1757" y="5221"/>
                    </a:lnTo>
                    <a:cubicBezTo>
                      <a:pt x="1769" y="5066"/>
                      <a:pt x="1654" y="4987"/>
                      <a:pt x="1540" y="4987"/>
                    </a:cubicBezTo>
                    <a:cubicBezTo>
                      <a:pt x="1432" y="4987"/>
                      <a:pt x="1325" y="5057"/>
                      <a:pt x="1325" y="5203"/>
                    </a:cubicBezTo>
                    <a:lnTo>
                      <a:pt x="1325" y="7930"/>
                    </a:lnTo>
                    <a:lnTo>
                      <a:pt x="216" y="7930"/>
                    </a:lnTo>
                    <a:cubicBezTo>
                      <a:pt x="96" y="7930"/>
                      <a:pt x="0" y="8026"/>
                      <a:pt x="0" y="8146"/>
                    </a:cubicBezTo>
                    <a:cubicBezTo>
                      <a:pt x="0" y="8997"/>
                      <a:pt x="690" y="9686"/>
                      <a:pt x="1541" y="9686"/>
                    </a:cubicBezTo>
                    <a:lnTo>
                      <a:pt x="10712" y="9686"/>
                    </a:lnTo>
                    <a:cubicBezTo>
                      <a:pt x="11557" y="9686"/>
                      <a:pt x="12241" y="9003"/>
                      <a:pt x="12241" y="8158"/>
                    </a:cubicBezTo>
                    <a:lnTo>
                      <a:pt x="12241" y="4987"/>
                    </a:lnTo>
                    <a:cubicBezTo>
                      <a:pt x="12241" y="4909"/>
                      <a:pt x="12205" y="4843"/>
                      <a:pt x="12139" y="4801"/>
                    </a:cubicBezTo>
                    <a:lnTo>
                      <a:pt x="11377" y="4351"/>
                    </a:lnTo>
                    <a:lnTo>
                      <a:pt x="12139" y="3902"/>
                    </a:lnTo>
                    <a:cubicBezTo>
                      <a:pt x="12199" y="3866"/>
                      <a:pt x="12241" y="3794"/>
                      <a:pt x="12241" y="3722"/>
                    </a:cubicBezTo>
                    <a:lnTo>
                      <a:pt x="12241" y="215"/>
                    </a:lnTo>
                    <a:cubicBezTo>
                      <a:pt x="12241" y="94"/>
                      <a:pt x="12143" y="0"/>
                      <a:pt x="12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60"/>
              <p:cNvSpPr/>
              <p:nvPr/>
            </p:nvSpPr>
            <p:spPr>
              <a:xfrm>
                <a:off x="3681400" y="1326400"/>
                <a:ext cx="49775" cy="49775"/>
              </a:xfrm>
              <a:custGeom>
                <a:avLst/>
                <a:gdLst/>
                <a:ahLst/>
                <a:cxnLst/>
                <a:rect l="l" t="t" r="r" b="b"/>
                <a:pathLst>
                  <a:path w="1991" h="1991" extrusionOk="0">
                    <a:moveTo>
                      <a:pt x="1565" y="432"/>
                    </a:moveTo>
                    <a:lnTo>
                      <a:pt x="1565" y="1559"/>
                    </a:lnTo>
                    <a:lnTo>
                      <a:pt x="438" y="1559"/>
                    </a:lnTo>
                    <a:lnTo>
                      <a:pt x="438" y="432"/>
                    </a:lnTo>
                    <a:close/>
                    <a:moveTo>
                      <a:pt x="217" y="0"/>
                    </a:moveTo>
                    <a:cubicBezTo>
                      <a:pt x="97" y="0"/>
                      <a:pt x="1" y="96"/>
                      <a:pt x="1" y="216"/>
                    </a:cubicBezTo>
                    <a:lnTo>
                      <a:pt x="1" y="1775"/>
                    </a:lnTo>
                    <a:cubicBezTo>
                      <a:pt x="1" y="1894"/>
                      <a:pt x="97" y="1990"/>
                      <a:pt x="217" y="1990"/>
                    </a:cubicBezTo>
                    <a:lnTo>
                      <a:pt x="1775" y="1990"/>
                    </a:lnTo>
                    <a:cubicBezTo>
                      <a:pt x="1895" y="1990"/>
                      <a:pt x="1991" y="1894"/>
                      <a:pt x="1991" y="1775"/>
                    </a:cubicBezTo>
                    <a:lnTo>
                      <a:pt x="1991" y="216"/>
                    </a:lnTo>
                    <a:cubicBezTo>
                      <a:pt x="1991" y="96"/>
                      <a:pt x="1895" y="0"/>
                      <a:pt x="1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60"/>
              <p:cNvSpPr/>
              <p:nvPr/>
            </p:nvSpPr>
            <p:spPr>
              <a:xfrm>
                <a:off x="3754850" y="1305875"/>
                <a:ext cx="10950" cy="277825"/>
              </a:xfrm>
              <a:custGeom>
                <a:avLst/>
                <a:gdLst/>
                <a:ahLst/>
                <a:cxnLst/>
                <a:rect l="l" t="t" r="r" b="b"/>
                <a:pathLst>
                  <a:path w="438" h="11113" extrusionOk="0">
                    <a:moveTo>
                      <a:pt x="221" y="1"/>
                    </a:moveTo>
                    <a:cubicBezTo>
                      <a:pt x="205" y="1"/>
                      <a:pt x="190" y="2"/>
                      <a:pt x="174" y="6"/>
                    </a:cubicBezTo>
                    <a:cubicBezTo>
                      <a:pt x="72" y="30"/>
                      <a:pt x="0" y="120"/>
                      <a:pt x="6" y="228"/>
                    </a:cubicBezTo>
                    <a:lnTo>
                      <a:pt x="6" y="10892"/>
                    </a:lnTo>
                    <a:cubicBezTo>
                      <a:pt x="0" y="10994"/>
                      <a:pt x="72" y="11083"/>
                      <a:pt x="174" y="11107"/>
                    </a:cubicBezTo>
                    <a:cubicBezTo>
                      <a:pt x="190" y="11111"/>
                      <a:pt x="205" y="11113"/>
                      <a:pt x="221" y="11113"/>
                    </a:cubicBezTo>
                    <a:cubicBezTo>
                      <a:pt x="335" y="11113"/>
                      <a:pt x="438" y="11019"/>
                      <a:pt x="438" y="10898"/>
                    </a:cubicBezTo>
                    <a:lnTo>
                      <a:pt x="438" y="216"/>
                    </a:lnTo>
                    <a:cubicBezTo>
                      <a:pt x="438" y="94"/>
                      <a:pt x="335"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60"/>
              <p:cNvSpPr/>
              <p:nvPr/>
            </p:nvSpPr>
            <p:spPr>
              <a:xfrm>
                <a:off x="3677950" y="1398475"/>
                <a:ext cx="56825" cy="33600"/>
              </a:xfrm>
              <a:custGeom>
                <a:avLst/>
                <a:gdLst/>
                <a:ahLst/>
                <a:cxnLst/>
                <a:rect l="l" t="t" r="r" b="b"/>
                <a:pathLst>
                  <a:path w="2273" h="1344" extrusionOk="0">
                    <a:moveTo>
                      <a:pt x="1805" y="432"/>
                    </a:moveTo>
                    <a:cubicBezTo>
                      <a:pt x="1715" y="720"/>
                      <a:pt x="1446" y="918"/>
                      <a:pt x="1140" y="918"/>
                    </a:cubicBezTo>
                    <a:cubicBezTo>
                      <a:pt x="834" y="918"/>
                      <a:pt x="564" y="720"/>
                      <a:pt x="469" y="432"/>
                    </a:cubicBezTo>
                    <a:close/>
                    <a:moveTo>
                      <a:pt x="223" y="1"/>
                    </a:moveTo>
                    <a:cubicBezTo>
                      <a:pt x="103" y="1"/>
                      <a:pt x="7" y="96"/>
                      <a:pt x="7" y="210"/>
                    </a:cubicBezTo>
                    <a:cubicBezTo>
                      <a:pt x="1" y="840"/>
                      <a:pt x="511" y="1343"/>
                      <a:pt x="1140" y="1343"/>
                    </a:cubicBezTo>
                    <a:cubicBezTo>
                      <a:pt x="1763" y="1343"/>
                      <a:pt x="2273" y="840"/>
                      <a:pt x="2273" y="210"/>
                    </a:cubicBezTo>
                    <a:cubicBezTo>
                      <a:pt x="2273" y="96"/>
                      <a:pt x="2177"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60"/>
              <p:cNvSpPr/>
              <p:nvPr/>
            </p:nvSpPr>
            <p:spPr>
              <a:xfrm>
                <a:off x="3681400" y="1451075"/>
                <a:ext cx="49775" cy="49775"/>
              </a:xfrm>
              <a:custGeom>
                <a:avLst/>
                <a:gdLst/>
                <a:ahLst/>
                <a:cxnLst/>
                <a:rect l="l" t="t" r="r" b="b"/>
                <a:pathLst>
                  <a:path w="1991" h="1991" extrusionOk="0">
                    <a:moveTo>
                      <a:pt x="217" y="1"/>
                    </a:moveTo>
                    <a:cubicBezTo>
                      <a:pt x="97" y="1"/>
                      <a:pt x="1" y="96"/>
                      <a:pt x="1" y="216"/>
                    </a:cubicBezTo>
                    <a:lnTo>
                      <a:pt x="1" y="1751"/>
                    </a:lnTo>
                    <a:cubicBezTo>
                      <a:pt x="1" y="1853"/>
                      <a:pt x="73" y="1949"/>
                      <a:pt x="169" y="1973"/>
                    </a:cubicBezTo>
                    <a:cubicBezTo>
                      <a:pt x="184" y="1976"/>
                      <a:pt x="200" y="1978"/>
                      <a:pt x="215" y="1978"/>
                    </a:cubicBezTo>
                    <a:cubicBezTo>
                      <a:pt x="334" y="1978"/>
                      <a:pt x="432" y="1879"/>
                      <a:pt x="432" y="1757"/>
                    </a:cubicBezTo>
                    <a:lnTo>
                      <a:pt x="432" y="438"/>
                    </a:lnTo>
                    <a:lnTo>
                      <a:pt x="1559" y="438"/>
                    </a:lnTo>
                    <a:lnTo>
                      <a:pt x="1559" y="1559"/>
                    </a:lnTo>
                    <a:lnTo>
                      <a:pt x="1212" y="1559"/>
                    </a:lnTo>
                    <a:lnTo>
                      <a:pt x="1212" y="1008"/>
                    </a:lnTo>
                    <a:cubicBezTo>
                      <a:pt x="1212" y="906"/>
                      <a:pt x="1146" y="816"/>
                      <a:pt x="1044" y="792"/>
                    </a:cubicBezTo>
                    <a:cubicBezTo>
                      <a:pt x="1028" y="788"/>
                      <a:pt x="1011" y="786"/>
                      <a:pt x="995" y="786"/>
                    </a:cubicBezTo>
                    <a:cubicBezTo>
                      <a:pt x="878" y="786"/>
                      <a:pt x="780" y="880"/>
                      <a:pt x="780" y="1002"/>
                    </a:cubicBezTo>
                    <a:lnTo>
                      <a:pt x="780" y="1775"/>
                    </a:lnTo>
                    <a:cubicBezTo>
                      <a:pt x="780" y="1895"/>
                      <a:pt x="876" y="1991"/>
                      <a:pt x="996" y="1991"/>
                    </a:cubicBezTo>
                    <a:lnTo>
                      <a:pt x="1775" y="1991"/>
                    </a:lnTo>
                    <a:cubicBezTo>
                      <a:pt x="1895" y="1991"/>
                      <a:pt x="1991" y="1895"/>
                      <a:pt x="1991" y="1775"/>
                    </a:cubicBezTo>
                    <a:lnTo>
                      <a:pt x="1991" y="216"/>
                    </a:lnTo>
                    <a:cubicBezTo>
                      <a:pt x="1991" y="96"/>
                      <a:pt x="189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60"/>
              <p:cNvSpPr/>
              <p:nvPr/>
            </p:nvSpPr>
            <p:spPr>
              <a:xfrm>
                <a:off x="3676475" y="1520725"/>
                <a:ext cx="59050" cy="38225"/>
              </a:xfrm>
              <a:custGeom>
                <a:avLst/>
                <a:gdLst/>
                <a:ahLst/>
                <a:cxnLst/>
                <a:rect l="l" t="t" r="r" b="b"/>
                <a:pathLst>
                  <a:path w="2362" h="1529" extrusionOk="0">
                    <a:moveTo>
                      <a:pt x="286" y="0"/>
                    </a:moveTo>
                    <a:cubicBezTo>
                      <a:pt x="145" y="0"/>
                      <a:pt x="1" y="134"/>
                      <a:pt x="78" y="308"/>
                    </a:cubicBezTo>
                    <a:lnTo>
                      <a:pt x="540" y="1393"/>
                    </a:lnTo>
                    <a:cubicBezTo>
                      <a:pt x="576" y="1479"/>
                      <a:pt x="656" y="1523"/>
                      <a:pt x="737" y="1523"/>
                    </a:cubicBezTo>
                    <a:cubicBezTo>
                      <a:pt x="818" y="1523"/>
                      <a:pt x="899" y="1479"/>
                      <a:pt x="935" y="1393"/>
                    </a:cubicBezTo>
                    <a:lnTo>
                      <a:pt x="1199" y="775"/>
                    </a:lnTo>
                    <a:lnTo>
                      <a:pt x="1463" y="1399"/>
                    </a:lnTo>
                    <a:cubicBezTo>
                      <a:pt x="1499" y="1485"/>
                      <a:pt x="1578" y="1529"/>
                      <a:pt x="1658" y="1529"/>
                    </a:cubicBezTo>
                    <a:cubicBezTo>
                      <a:pt x="1738" y="1529"/>
                      <a:pt x="1819" y="1485"/>
                      <a:pt x="1858" y="1399"/>
                    </a:cubicBezTo>
                    <a:lnTo>
                      <a:pt x="2314" y="314"/>
                    </a:lnTo>
                    <a:cubicBezTo>
                      <a:pt x="2362" y="200"/>
                      <a:pt x="2314" y="74"/>
                      <a:pt x="2200" y="26"/>
                    </a:cubicBezTo>
                    <a:cubicBezTo>
                      <a:pt x="2173" y="14"/>
                      <a:pt x="2145" y="8"/>
                      <a:pt x="2117" y="8"/>
                    </a:cubicBezTo>
                    <a:cubicBezTo>
                      <a:pt x="2034" y="8"/>
                      <a:pt x="1954" y="59"/>
                      <a:pt x="1918" y="140"/>
                    </a:cubicBezTo>
                    <a:lnTo>
                      <a:pt x="1654" y="757"/>
                    </a:lnTo>
                    <a:lnTo>
                      <a:pt x="1397" y="140"/>
                    </a:lnTo>
                    <a:cubicBezTo>
                      <a:pt x="1358" y="53"/>
                      <a:pt x="1277" y="9"/>
                      <a:pt x="1197" y="9"/>
                    </a:cubicBezTo>
                    <a:cubicBezTo>
                      <a:pt x="1116" y="9"/>
                      <a:pt x="1037" y="53"/>
                      <a:pt x="1001" y="140"/>
                    </a:cubicBezTo>
                    <a:lnTo>
                      <a:pt x="737" y="757"/>
                    </a:lnTo>
                    <a:lnTo>
                      <a:pt x="480" y="140"/>
                    </a:lnTo>
                    <a:cubicBezTo>
                      <a:pt x="441" y="41"/>
                      <a:pt x="364" y="0"/>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60"/>
              <p:cNvSpPr/>
              <p:nvPr/>
            </p:nvSpPr>
            <p:spPr>
              <a:xfrm>
                <a:off x="3788100" y="1515200"/>
                <a:ext cx="49775" cy="49800"/>
              </a:xfrm>
              <a:custGeom>
                <a:avLst/>
                <a:gdLst/>
                <a:ahLst/>
                <a:cxnLst/>
                <a:rect l="l" t="t" r="r" b="b"/>
                <a:pathLst>
                  <a:path w="1991" h="1992" extrusionOk="0">
                    <a:moveTo>
                      <a:pt x="1553" y="433"/>
                    </a:moveTo>
                    <a:lnTo>
                      <a:pt x="1553" y="1554"/>
                    </a:lnTo>
                    <a:lnTo>
                      <a:pt x="432" y="1554"/>
                    </a:lnTo>
                    <a:lnTo>
                      <a:pt x="432" y="433"/>
                    </a:lnTo>
                    <a:close/>
                    <a:moveTo>
                      <a:pt x="1785" y="1"/>
                    </a:moveTo>
                    <a:cubicBezTo>
                      <a:pt x="1782" y="1"/>
                      <a:pt x="1778" y="1"/>
                      <a:pt x="1775" y="1"/>
                    </a:cubicBezTo>
                    <a:lnTo>
                      <a:pt x="217" y="1"/>
                    </a:lnTo>
                    <a:cubicBezTo>
                      <a:pt x="97" y="1"/>
                      <a:pt x="1" y="97"/>
                      <a:pt x="1" y="217"/>
                    </a:cubicBezTo>
                    <a:lnTo>
                      <a:pt x="1" y="1769"/>
                    </a:lnTo>
                    <a:cubicBezTo>
                      <a:pt x="1" y="1895"/>
                      <a:pt x="97" y="1991"/>
                      <a:pt x="217" y="1991"/>
                    </a:cubicBezTo>
                    <a:lnTo>
                      <a:pt x="1775" y="1991"/>
                    </a:lnTo>
                    <a:cubicBezTo>
                      <a:pt x="1895" y="1991"/>
                      <a:pt x="1991" y="1895"/>
                      <a:pt x="1991" y="1775"/>
                    </a:cubicBezTo>
                    <a:lnTo>
                      <a:pt x="1991" y="217"/>
                    </a:lnTo>
                    <a:cubicBezTo>
                      <a:pt x="1991" y="100"/>
                      <a:pt x="1895" y="1"/>
                      <a:pt x="17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 name="Google Shape;1196;p60"/>
              <p:cNvSpPr/>
              <p:nvPr/>
            </p:nvSpPr>
            <p:spPr>
              <a:xfrm>
                <a:off x="3784650" y="1457675"/>
                <a:ext cx="56825" cy="33725"/>
              </a:xfrm>
              <a:custGeom>
                <a:avLst/>
                <a:gdLst/>
                <a:ahLst/>
                <a:cxnLst/>
                <a:rect l="l" t="t" r="r" b="b"/>
                <a:pathLst>
                  <a:path w="2273" h="1349" extrusionOk="0">
                    <a:moveTo>
                      <a:pt x="1137" y="433"/>
                    </a:moveTo>
                    <a:cubicBezTo>
                      <a:pt x="1419" y="433"/>
                      <a:pt x="1700" y="597"/>
                      <a:pt x="1805" y="923"/>
                    </a:cubicBezTo>
                    <a:lnTo>
                      <a:pt x="469" y="923"/>
                    </a:lnTo>
                    <a:cubicBezTo>
                      <a:pt x="573" y="597"/>
                      <a:pt x="855" y="433"/>
                      <a:pt x="1137" y="433"/>
                    </a:cubicBezTo>
                    <a:close/>
                    <a:moveTo>
                      <a:pt x="1140" y="0"/>
                    </a:moveTo>
                    <a:cubicBezTo>
                      <a:pt x="510" y="0"/>
                      <a:pt x="1" y="510"/>
                      <a:pt x="7" y="1139"/>
                    </a:cubicBezTo>
                    <a:cubicBezTo>
                      <a:pt x="7" y="1253"/>
                      <a:pt x="103" y="1349"/>
                      <a:pt x="217" y="1349"/>
                    </a:cubicBezTo>
                    <a:lnTo>
                      <a:pt x="2057" y="1349"/>
                    </a:lnTo>
                    <a:cubicBezTo>
                      <a:pt x="2177" y="1349"/>
                      <a:pt x="2273" y="1253"/>
                      <a:pt x="2273" y="1139"/>
                    </a:cubicBezTo>
                    <a:cubicBezTo>
                      <a:pt x="2273" y="510"/>
                      <a:pt x="1763"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60"/>
              <p:cNvSpPr/>
              <p:nvPr/>
            </p:nvSpPr>
            <p:spPr>
              <a:xfrm>
                <a:off x="3788100" y="1386175"/>
                <a:ext cx="49775" cy="49800"/>
              </a:xfrm>
              <a:custGeom>
                <a:avLst/>
                <a:gdLst/>
                <a:ahLst/>
                <a:cxnLst/>
                <a:rect l="l" t="t" r="r" b="b"/>
                <a:pathLst>
                  <a:path w="1991" h="1992" extrusionOk="0">
                    <a:moveTo>
                      <a:pt x="217" y="1"/>
                    </a:moveTo>
                    <a:cubicBezTo>
                      <a:pt x="97" y="1"/>
                      <a:pt x="1" y="97"/>
                      <a:pt x="1" y="217"/>
                    </a:cubicBezTo>
                    <a:lnTo>
                      <a:pt x="1" y="1775"/>
                    </a:lnTo>
                    <a:cubicBezTo>
                      <a:pt x="1" y="1895"/>
                      <a:pt x="97" y="1991"/>
                      <a:pt x="217" y="1991"/>
                    </a:cubicBezTo>
                    <a:lnTo>
                      <a:pt x="1775" y="1991"/>
                    </a:lnTo>
                    <a:cubicBezTo>
                      <a:pt x="1895" y="1991"/>
                      <a:pt x="1991" y="1895"/>
                      <a:pt x="1991" y="1775"/>
                    </a:cubicBezTo>
                    <a:lnTo>
                      <a:pt x="1991" y="235"/>
                    </a:lnTo>
                    <a:cubicBezTo>
                      <a:pt x="1991" y="133"/>
                      <a:pt x="1919" y="43"/>
                      <a:pt x="1817" y="19"/>
                    </a:cubicBezTo>
                    <a:cubicBezTo>
                      <a:pt x="1801" y="15"/>
                      <a:pt x="1786" y="14"/>
                      <a:pt x="1770" y="14"/>
                    </a:cubicBezTo>
                    <a:cubicBezTo>
                      <a:pt x="1656" y="14"/>
                      <a:pt x="1553" y="107"/>
                      <a:pt x="1553" y="229"/>
                    </a:cubicBezTo>
                    <a:lnTo>
                      <a:pt x="1553" y="1559"/>
                    </a:lnTo>
                    <a:lnTo>
                      <a:pt x="432" y="1559"/>
                    </a:lnTo>
                    <a:lnTo>
                      <a:pt x="432" y="433"/>
                    </a:lnTo>
                    <a:lnTo>
                      <a:pt x="780" y="433"/>
                    </a:lnTo>
                    <a:lnTo>
                      <a:pt x="780" y="990"/>
                    </a:lnTo>
                    <a:cubicBezTo>
                      <a:pt x="780" y="1112"/>
                      <a:pt x="878" y="1205"/>
                      <a:pt x="995" y="1205"/>
                    </a:cubicBezTo>
                    <a:cubicBezTo>
                      <a:pt x="1011" y="1205"/>
                      <a:pt x="1027" y="1203"/>
                      <a:pt x="1044" y="1200"/>
                    </a:cubicBezTo>
                    <a:cubicBezTo>
                      <a:pt x="1140" y="1176"/>
                      <a:pt x="1212" y="1086"/>
                      <a:pt x="1212" y="984"/>
                    </a:cubicBezTo>
                    <a:lnTo>
                      <a:pt x="1212" y="217"/>
                    </a:lnTo>
                    <a:cubicBezTo>
                      <a:pt x="1212" y="97"/>
                      <a:pt x="1116"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60"/>
              <p:cNvSpPr/>
              <p:nvPr/>
            </p:nvSpPr>
            <p:spPr>
              <a:xfrm>
                <a:off x="3783375" y="1326525"/>
                <a:ext cx="58850" cy="37925"/>
              </a:xfrm>
              <a:custGeom>
                <a:avLst/>
                <a:gdLst/>
                <a:ahLst/>
                <a:cxnLst/>
                <a:rect l="l" t="t" r="r" b="b"/>
                <a:pathLst>
                  <a:path w="2354" h="1517" extrusionOk="0">
                    <a:moveTo>
                      <a:pt x="279" y="0"/>
                    </a:moveTo>
                    <a:cubicBezTo>
                      <a:pt x="140" y="0"/>
                      <a:pt x="0" y="131"/>
                      <a:pt x="70" y="301"/>
                    </a:cubicBezTo>
                    <a:lnTo>
                      <a:pt x="532" y="1386"/>
                    </a:lnTo>
                    <a:cubicBezTo>
                      <a:pt x="567" y="1473"/>
                      <a:pt x="648" y="1516"/>
                      <a:pt x="729" y="1516"/>
                    </a:cubicBezTo>
                    <a:cubicBezTo>
                      <a:pt x="810" y="1516"/>
                      <a:pt x="891" y="1473"/>
                      <a:pt x="927" y="1386"/>
                    </a:cubicBezTo>
                    <a:lnTo>
                      <a:pt x="1191" y="769"/>
                    </a:lnTo>
                    <a:lnTo>
                      <a:pt x="1449" y="1386"/>
                    </a:lnTo>
                    <a:cubicBezTo>
                      <a:pt x="1488" y="1473"/>
                      <a:pt x="1569" y="1516"/>
                      <a:pt x="1649" y="1516"/>
                    </a:cubicBezTo>
                    <a:cubicBezTo>
                      <a:pt x="1730" y="1516"/>
                      <a:pt x="1811" y="1473"/>
                      <a:pt x="1850" y="1386"/>
                    </a:cubicBezTo>
                    <a:lnTo>
                      <a:pt x="2306" y="301"/>
                    </a:lnTo>
                    <a:cubicBezTo>
                      <a:pt x="2354" y="193"/>
                      <a:pt x="2300" y="61"/>
                      <a:pt x="2192" y="19"/>
                    </a:cubicBezTo>
                    <a:cubicBezTo>
                      <a:pt x="2165" y="7"/>
                      <a:pt x="2137" y="2"/>
                      <a:pt x="2109" y="2"/>
                    </a:cubicBezTo>
                    <a:cubicBezTo>
                      <a:pt x="2026" y="2"/>
                      <a:pt x="1946" y="52"/>
                      <a:pt x="1910" y="133"/>
                    </a:cubicBezTo>
                    <a:lnTo>
                      <a:pt x="1646" y="751"/>
                    </a:lnTo>
                    <a:lnTo>
                      <a:pt x="1389" y="133"/>
                    </a:lnTo>
                    <a:cubicBezTo>
                      <a:pt x="1350" y="46"/>
                      <a:pt x="1269" y="3"/>
                      <a:pt x="1189" y="3"/>
                    </a:cubicBezTo>
                    <a:cubicBezTo>
                      <a:pt x="1108" y="3"/>
                      <a:pt x="1029" y="46"/>
                      <a:pt x="993" y="133"/>
                    </a:cubicBezTo>
                    <a:lnTo>
                      <a:pt x="729" y="751"/>
                    </a:lnTo>
                    <a:lnTo>
                      <a:pt x="472" y="133"/>
                    </a:lnTo>
                    <a:cubicBezTo>
                      <a:pt x="431" y="40"/>
                      <a:pt x="355"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9" name="Google Shape;1199;p60"/>
            <p:cNvGrpSpPr/>
            <p:nvPr/>
          </p:nvGrpSpPr>
          <p:grpSpPr>
            <a:xfrm>
              <a:off x="4788243" y="1849500"/>
              <a:ext cx="369125" cy="368075"/>
              <a:chOff x="3592250" y="1272450"/>
              <a:chExt cx="369125" cy="368075"/>
            </a:xfrm>
          </p:grpSpPr>
          <p:sp>
            <p:nvSpPr>
              <p:cNvPr id="1200" name="Google Shape;1200;p60"/>
              <p:cNvSpPr/>
              <p:nvPr/>
            </p:nvSpPr>
            <p:spPr>
              <a:xfrm>
                <a:off x="3624625" y="1272450"/>
                <a:ext cx="336750" cy="237800"/>
              </a:xfrm>
              <a:custGeom>
                <a:avLst/>
                <a:gdLst/>
                <a:ahLst/>
                <a:cxnLst/>
                <a:rect l="l" t="t" r="r" b="b"/>
                <a:pathLst>
                  <a:path w="13470" h="9512" extrusionOk="0">
                    <a:moveTo>
                      <a:pt x="11971" y="468"/>
                    </a:moveTo>
                    <a:cubicBezTo>
                      <a:pt x="12474" y="504"/>
                      <a:pt x="12888" y="869"/>
                      <a:pt x="12984" y="1361"/>
                    </a:cubicBezTo>
                    <a:lnTo>
                      <a:pt x="10964" y="1355"/>
                    </a:lnTo>
                    <a:lnTo>
                      <a:pt x="10964" y="1349"/>
                    </a:lnTo>
                    <a:cubicBezTo>
                      <a:pt x="10964" y="1331"/>
                      <a:pt x="10970" y="1319"/>
                      <a:pt x="10970" y="1307"/>
                    </a:cubicBezTo>
                    <a:cubicBezTo>
                      <a:pt x="10970" y="1301"/>
                      <a:pt x="10970" y="1295"/>
                      <a:pt x="10970" y="1289"/>
                    </a:cubicBezTo>
                    <a:lnTo>
                      <a:pt x="10982" y="1259"/>
                    </a:lnTo>
                    <a:cubicBezTo>
                      <a:pt x="10982" y="1247"/>
                      <a:pt x="10982" y="1241"/>
                      <a:pt x="10988" y="1235"/>
                    </a:cubicBezTo>
                    <a:cubicBezTo>
                      <a:pt x="10988" y="1229"/>
                      <a:pt x="10994" y="1217"/>
                      <a:pt x="10994" y="1211"/>
                    </a:cubicBezTo>
                    <a:lnTo>
                      <a:pt x="11000" y="1187"/>
                    </a:lnTo>
                    <a:cubicBezTo>
                      <a:pt x="11000" y="1181"/>
                      <a:pt x="11006" y="1169"/>
                      <a:pt x="11012" y="1163"/>
                    </a:cubicBezTo>
                    <a:lnTo>
                      <a:pt x="11018" y="1145"/>
                    </a:lnTo>
                    <a:cubicBezTo>
                      <a:pt x="11018" y="1133"/>
                      <a:pt x="11030" y="1127"/>
                      <a:pt x="11030" y="1115"/>
                    </a:cubicBezTo>
                    <a:cubicBezTo>
                      <a:pt x="11036" y="1109"/>
                      <a:pt x="11036" y="1103"/>
                      <a:pt x="11042" y="1097"/>
                    </a:cubicBezTo>
                    <a:lnTo>
                      <a:pt x="11054" y="1067"/>
                    </a:lnTo>
                    <a:lnTo>
                      <a:pt x="11060" y="1055"/>
                    </a:lnTo>
                    <a:cubicBezTo>
                      <a:pt x="11066" y="1037"/>
                      <a:pt x="11078" y="1025"/>
                      <a:pt x="11084" y="1013"/>
                    </a:cubicBezTo>
                    <a:lnTo>
                      <a:pt x="11090" y="1001"/>
                    </a:lnTo>
                    <a:lnTo>
                      <a:pt x="11108" y="971"/>
                    </a:lnTo>
                    <a:lnTo>
                      <a:pt x="11120" y="953"/>
                    </a:lnTo>
                    <a:lnTo>
                      <a:pt x="11137" y="929"/>
                    </a:lnTo>
                    <a:lnTo>
                      <a:pt x="11149" y="917"/>
                    </a:lnTo>
                    <a:lnTo>
                      <a:pt x="11167" y="893"/>
                    </a:lnTo>
                    <a:lnTo>
                      <a:pt x="11179" y="875"/>
                    </a:lnTo>
                    <a:lnTo>
                      <a:pt x="11197" y="851"/>
                    </a:lnTo>
                    <a:lnTo>
                      <a:pt x="11209" y="840"/>
                    </a:lnTo>
                    <a:cubicBezTo>
                      <a:pt x="11215" y="834"/>
                      <a:pt x="11221" y="822"/>
                      <a:pt x="11227" y="816"/>
                    </a:cubicBezTo>
                    <a:lnTo>
                      <a:pt x="11239" y="804"/>
                    </a:lnTo>
                    <a:lnTo>
                      <a:pt x="11269" y="774"/>
                    </a:lnTo>
                    <a:lnTo>
                      <a:pt x="11275" y="768"/>
                    </a:lnTo>
                    <a:lnTo>
                      <a:pt x="11311" y="738"/>
                    </a:lnTo>
                    <a:lnTo>
                      <a:pt x="11323" y="726"/>
                    </a:lnTo>
                    <a:lnTo>
                      <a:pt x="11347" y="702"/>
                    </a:lnTo>
                    <a:lnTo>
                      <a:pt x="11365" y="690"/>
                    </a:lnTo>
                    <a:lnTo>
                      <a:pt x="11383" y="672"/>
                    </a:lnTo>
                    <a:lnTo>
                      <a:pt x="11401" y="666"/>
                    </a:lnTo>
                    <a:cubicBezTo>
                      <a:pt x="11407" y="660"/>
                      <a:pt x="11419" y="654"/>
                      <a:pt x="11425" y="648"/>
                    </a:cubicBezTo>
                    <a:lnTo>
                      <a:pt x="11443" y="636"/>
                    </a:lnTo>
                    <a:lnTo>
                      <a:pt x="11467" y="618"/>
                    </a:lnTo>
                    <a:lnTo>
                      <a:pt x="11485" y="612"/>
                    </a:lnTo>
                    <a:lnTo>
                      <a:pt x="11515" y="594"/>
                    </a:lnTo>
                    <a:lnTo>
                      <a:pt x="11527" y="588"/>
                    </a:lnTo>
                    <a:cubicBezTo>
                      <a:pt x="11539" y="576"/>
                      <a:pt x="11557" y="570"/>
                      <a:pt x="11569" y="564"/>
                    </a:cubicBezTo>
                    <a:lnTo>
                      <a:pt x="11581" y="558"/>
                    </a:lnTo>
                    <a:lnTo>
                      <a:pt x="11617" y="546"/>
                    </a:lnTo>
                    <a:lnTo>
                      <a:pt x="11629" y="540"/>
                    </a:lnTo>
                    <a:lnTo>
                      <a:pt x="11659" y="528"/>
                    </a:lnTo>
                    <a:lnTo>
                      <a:pt x="11677" y="522"/>
                    </a:lnTo>
                    <a:lnTo>
                      <a:pt x="11707" y="510"/>
                    </a:lnTo>
                    <a:lnTo>
                      <a:pt x="11725" y="504"/>
                    </a:lnTo>
                    <a:lnTo>
                      <a:pt x="11755" y="498"/>
                    </a:lnTo>
                    <a:lnTo>
                      <a:pt x="11779" y="492"/>
                    </a:lnTo>
                    <a:lnTo>
                      <a:pt x="11809" y="486"/>
                    </a:lnTo>
                    <a:lnTo>
                      <a:pt x="11827" y="480"/>
                    </a:lnTo>
                    <a:lnTo>
                      <a:pt x="11863" y="474"/>
                    </a:lnTo>
                    <a:lnTo>
                      <a:pt x="11875" y="474"/>
                    </a:lnTo>
                    <a:lnTo>
                      <a:pt x="11923" y="468"/>
                    </a:lnTo>
                    <a:close/>
                    <a:moveTo>
                      <a:pt x="11989" y="0"/>
                    </a:moveTo>
                    <a:cubicBezTo>
                      <a:pt x="11989" y="0"/>
                      <a:pt x="11923" y="18"/>
                      <a:pt x="11899" y="24"/>
                    </a:cubicBezTo>
                    <a:lnTo>
                      <a:pt x="1828" y="24"/>
                    </a:lnTo>
                    <a:cubicBezTo>
                      <a:pt x="1821" y="24"/>
                      <a:pt x="1814" y="24"/>
                      <a:pt x="1806" y="24"/>
                    </a:cubicBezTo>
                    <a:cubicBezTo>
                      <a:pt x="1335" y="24"/>
                      <a:pt x="876" y="215"/>
                      <a:pt x="545" y="552"/>
                    </a:cubicBezTo>
                    <a:cubicBezTo>
                      <a:pt x="204" y="893"/>
                      <a:pt x="6" y="1355"/>
                      <a:pt x="0" y="1835"/>
                    </a:cubicBezTo>
                    <a:lnTo>
                      <a:pt x="0" y="3339"/>
                    </a:lnTo>
                    <a:cubicBezTo>
                      <a:pt x="12" y="3417"/>
                      <a:pt x="54" y="3483"/>
                      <a:pt x="120" y="3525"/>
                    </a:cubicBezTo>
                    <a:lnTo>
                      <a:pt x="875" y="3975"/>
                    </a:lnTo>
                    <a:lnTo>
                      <a:pt x="120" y="4424"/>
                    </a:lnTo>
                    <a:cubicBezTo>
                      <a:pt x="54" y="4466"/>
                      <a:pt x="24" y="4610"/>
                      <a:pt x="24" y="4610"/>
                    </a:cubicBezTo>
                    <a:lnTo>
                      <a:pt x="24" y="5509"/>
                    </a:lnTo>
                    <a:cubicBezTo>
                      <a:pt x="24" y="5509"/>
                      <a:pt x="54" y="5659"/>
                      <a:pt x="120" y="5695"/>
                    </a:cubicBezTo>
                    <a:lnTo>
                      <a:pt x="875" y="6144"/>
                    </a:lnTo>
                    <a:lnTo>
                      <a:pt x="120" y="6594"/>
                    </a:lnTo>
                    <a:cubicBezTo>
                      <a:pt x="54" y="6636"/>
                      <a:pt x="24" y="6780"/>
                      <a:pt x="24" y="6780"/>
                    </a:cubicBezTo>
                    <a:lnTo>
                      <a:pt x="24" y="9309"/>
                    </a:lnTo>
                    <a:cubicBezTo>
                      <a:pt x="24" y="9444"/>
                      <a:pt x="126" y="9512"/>
                      <a:pt x="228" y="9512"/>
                    </a:cubicBezTo>
                    <a:cubicBezTo>
                      <a:pt x="330" y="9512"/>
                      <a:pt x="432" y="9444"/>
                      <a:pt x="432" y="9309"/>
                    </a:cubicBezTo>
                    <a:lnTo>
                      <a:pt x="432" y="6894"/>
                    </a:lnTo>
                    <a:lnTo>
                      <a:pt x="1409" y="6324"/>
                    </a:lnTo>
                    <a:cubicBezTo>
                      <a:pt x="1559" y="6246"/>
                      <a:pt x="1559" y="6037"/>
                      <a:pt x="1409" y="5953"/>
                    </a:cubicBezTo>
                    <a:lnTo>
                      <a:pt x="462" y="5383"/>
                    </a:lnTo>
                    <a:lnTo>
                      <a:pt x="462" y="4736"/>
                    </a:lnTo>
                    <a:lnTo>
                      <a:pt x="1415" y="4166"/>
                    </a:lnTo>
                    <a:cubicBezTo>
                      <a:pt x="1559" y="4082"/>
                      <a:pt x="1559" y="3873"/>
                      <a:pt x="1415" y="3789"/>
                    </a:cubicBezTo>
                    <a:lnTo>
                      <a:pt x="462" y="3219"/>
                    </a:lnTo>
                    <a:lnTo>
                      <a:pt x="462" y="1847"/>
                    </a:lnTo>
                    <a:cubicBezTo>
                      <a:pt x="462" y="1457"/>
                      <a:pt x="623" y="1085"/>
                      <a:pt x="905" y="828"/>
                    </a:cubicBezTo>
                    <a:cubicBezTo>
                      <a:pt x="1163" y="593"/>
                      <a:pt x="1496" y="462"/>
                      <a:pt x="1847" y="462"/>
                    </a:cubicBezTo>
                    <a:cubicBezTo>
                      <a:pt x="1855" y="462"/>
                      <a:pt x="1862" y="462"/>
                      <a:pt x="1870" y="462"/>
                    </a:cubicBezTo>
                    <a:lnTo>
                      <a:pt x="10994" y="462"/>
                    </a:lnTo>
                    <a:cubicBezTo>
                      <a:pt x="10958" y="492"/>
                      <a:pt x="10928" y="522"/>
                      <a:pt x="10904" y="552"/>
                    </a:cubicBezTo>
                    <a:lnTo>
                      <a:pt x="10892" y="564"/>
                    </a:lnTo>
                    <a:lnTo>
                      <a:pt x="10856" y="606"/>
                    </a:lnTo>
                    <a:lnTo>
                      <a:pt x="10844" y="624"/>
                    </a:lnTo>
                    <a:lnTo>
                      <a:pt x="10814" y="660"/>
                    </a:lnTo>
                    <a:lnTo>
                      <a:pt x="10802" y="684"/>
                    </a:lnTo>
                    <a:cubicBezTo>
                      <a:pt x="10790" y="696"/>
                      <a:pt x="10784" y="708"/>
                      <a:pt x="10772" y="720"/>
                    </a:cubicBezTo>
                    <a:lnTo>
                      <a:pt x="10760" y="744"/>
                    </a:lnTo>
                    <a:cubicBezTo>
                      <a:pt x="10754" y="756"/>
                      <a:pt x="10742" y="768"/>
                      <a:pt x="10736" y="786"/>
                    </a:cubicBezTo>
                    <a:lnTo>
                      <a:pt x="10724" y="804"/>
                    </a:lnTo>
                    <a:cubicBezTo>
                      <a:pt x="10712" y="822"/>
                      <a:pt x="10706" y="834"/>
                      <a:pt x="10700" y="845"/>
                    </a:cubicBezTo>
                    <a:lnTo>
                      <a:pt x="10688" y="869"/>
                    </a:lnTo>
                    <a:cubicBezTo>
                      <a:pt x="10682" y="881"/>
                      <a:pt x="10670" y="899"/>
                      <a:pt x="10664" y="911"/>
                    </a:cubicBezTo>
                    <a:cubicBezTo>
                      <a:pt x="10658" y="929"/>
                      <a:pt x="10658" y="929"/>
                      <a:pt x="10658" y="935"/>
                    </a:cubicBezTo>
                    <a:cubicBezTo>
                      <a:pt x="10652" y="941"/>
                      <a:pt x="10640" y="965"/>
                      <a:pt x="10634" y="983"/>
                    </a:cubicBezTo>
                    <a:cubicBezTo>
                      <a:pt x="10628" y="995"/>
                      <a:pt x="10628" y="995"/>
                      <a:pt x="10628" y="1001"/>
                    </a:cubicBezTo>
                    <a:cubicBezTo>
                      <a:pt x="10622" y="1013"/>
                      <a:pt x="10616" y="1037"/>
                      <a:pt x="10610" y="1049"/>
                    </a:cubicBezTo>
                    <a:lnTo>
                      <a:pt x="10598" y="1073"/>
                    </a:lnTo>
                    <a:cubicBezTo>
                      <a:pt x="10598" y="1091"/>
                      <a:pt x="10592" y="1103"/>
                      <a:pt x="10586" y="1121"/>
                    </a:cubicBezTo>
                    <a:cubicBezTo>
                      <a:pt x="10580" y="1139"/>
                      <a:pt x="10580" y="1139"/>
                      <a:pt x="10580" y="1145"/>
                    </a:cubicBezTo>
                    <a:cubicBezTo>
                      <a:pt x="10574" y="1151"/>
                      <a:pt x="10568" y="1175"/>
                      <a:pt x="10568" y="1193"/>
                    </a:cubicBezTo>
                    <a:cubicBezTo>
                      <a:pt x="10562" y="1211"/>
                      <a:pt x="10568" y="1211"/>
                      <a:pt x="10562" y="1217"/>
                    </a:cubicBezTo>
                    <a:cubicBezTo>
                      <a:pt x="10556" y="1223"/>
                      <a:pt x="10550" y="1247"/>
                      <a:pt x="10550" y="1265"/>
                    </a:cubicBezTo>
                    <a:cubicBezTo>
                      <a:pt x="10544" y="1283"/>
                      <a:pt x="10550" y="1283"/>
                      <a:pt x="10544" y="1289"/>
                    </a:cubicBezTo>
                    <a:cubicBezTo>
                      <a:pt x="10538" y="1301"/>
                      <a:pt x="10538" y="1325"/>
                      <a:pt x="10538" y="1337"/>
                    </a:cubicBezTo>
                    <a:cubicBezTo>
                      <a:pt x="10532" y="1355"/>
                      <a:pt x="10538" y="1361"/>
                      <a:pt x="10532" y="1367"/>
                    </a:cubicBezTo>
                    <a:cubicBezTo>
                      <a:pt x="10526" y="1379"/>
                      <a:pt x="10532" y="1397"/>
                      <a:pt x="10526" y="1415"/>
                    </a:cubicBezTo>
                    <a:cubicBezTo>
                      <a:pt x="10520" y="1433"/>
                      <a:pt x="10526" y="1439"/>
                      <a:pt x="10526" y="1451"/>
                    </a:cubicBezTo>
                    <a:lnTo>
                      <a:pt x="10526" y="1493"/>
                    </a:lnTo>
                    <a:lnTo>
                      <a:pt x="10526" y="1553"/>
                    </a:lnTo>
                    <a:lnTo>
                      <a:pt x="10526" y="1571"/>
                    </a:lnTo>
                    <a:lnTo>
                      <a:pt x="10526" y="4436"/>
                    </a:lnTo>
                    <a:cubicBezTo>
                      <a:pt x="10526" y="4538"/>
                      <a:pt x="10598" y="4628"/>
                      <a:pt x="10694" y="4652"/>
                    </a:cubicBezTo>
                    <a:cubicBezTo>
                      <a:pt x="10710" y="4655"/>
                      <a:pt x="10725" y="4657"/>
                      <a:pt x="10740" y="4657"/>
                    </a:cubicBezTo>
                    <a:cubicBezTo>
                      <a:pt x="10859" y="4657"/>
                      <a:pt x="10958" y="4558"/>
                      <a:pt x="10958" y="4436"/>
                    </a:cubicBezTo>
                    <a:lnTo>
                      <a:pt x="10958" y="1787"/>
                    </a:lnTo>
                    <a:lnTo>
                      <a:pt x="13247" y="1787"/>
                    </a:lnTo>
                    <a:cubicBezTo>
                      <a:pt x="13367" y="1781"/>
                      <a:pt x="13463" y="1691"/>
                      <a:pt x="13463" y="1571"/>
                    </a:cubicBezTo>
                    <a:lnTo>
                      <a:pt x="13463" y="1565"/>
                    </a:lnTo>
                    <a:cubicBezTo>
                      <a:pt x="13469" y="732"/>
                      <a:pt x="12822" y="48"/>
                      <a:pt x="1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60"/>
              <p:cNvSpPr/>
              <p:nvPr/>
            </p:nvSpPr>
            <p:spPr>
              <a:xfrm>
                <a:off x="3592250" y="1398350"/>
                <a:ext cx="306025" cy="242175"/>
              </a:xfrm>
              <a:custGeom>
                <a:avLst/>
                <a:gdLst/>
                <a:ahLst/>
                <a:cxnLst/>
                <a:rect l="l" t="t" r="r" b="b"/>
                <a:pathLst>
                  <a:path w="12241" h="9687" extrusionOk="0">
                    <a:moveTo>
                      <a:pt x="9154" y="8362"/>
                    </a:moveTo>
                    <a:lnTo>
                      <a:pt x="9166" y="8427"/>
                    </a:lnTo>
                    <a:lnTo>
                      <a:pt x="9172" y="8451"/>
                    </a:lnTo>
                    <a:cubicBezTo>
                      <a:pt x="9172" y="8463"/>
                      <a:pt x="9178" y="8481"/>
                      <a:pt x="9184" y="8493"/>
                    </a:cubicBezTo>
                    <a:cubicBezTo>
                      <a:pt x="9184" y="8511"/>
                      <a:pt x="9184" y="8511"/>
                      <a:pt x="9190" y="8523"/>
                    </a:cubicBezTo>
                    <a:cubicBezTo>
                      <a:pt x="9190" y="8529"/>
                      <a:pt x="9196" y="8547"/>
                      <a:pt x="9196" y="8559"/>
                    </a:cubicBezTo>
                    <a:cubicBezTo>
                      <a:pt x="9202" y="8571"/>
                      <a:pt x="9202" y="8577"/>
                      <a:pt x="9208" y="8589"/>
                    </a:cubicBezTo>
                    <a:lnTo>
                      <a:pt x="9220" y="8625"/>
                    </a:lnTo>
                    <a:lnTo>
                      <a:pt x="9226" y="8655"/>
                    </a:lnTo>
                    <a:cubicBezTo>
                      <a:pt x="9226" y="8667"/>
                      <a:pt x="9238" y="8673"/>
                      <a:pt x="9238" y="8685"/>
                    </a:cubicBezTo>
                    <a:cubicBezTo>
                      <a:pt x="9244" y="8697"/>
                      <a:pt x="9244" y="8709"/>
                      <a:pt x="9249" y="8715"/>
                    </a:cubicBezTo>
                    <a:cubicBezTo>
                      <a:pt x="9255" y="8727"/>
                      <a:pt x="9261" y="8739"/>
                      <a:pt x="9261" y="8751"/>
                    </a:cubicBezTo>
                    <a:cubicBezTo>
                      <a:pt x="9267" y="8763"/>
                      <a:pt x="9273" y="8769"/>
                      <a:pt x="9273" y="8775"/>
                    </a:cubicBezTo>
                    <a:lnTo>
                      <a:pt x="9291" y="8811"/>
                    </a:lnTo>
                    <a:lnTo>
                      <a:pt x="9303" y="8835"/>
                    </a:lnTo>
                    <a:lnTo>
                      <a:pt x="9321" y="8871"/>
                    </a:lnTo>
                    <a:lnTo>
                      <a:pt x="9333" y="8895"/>
                    </a:lnTo>
                    <a:lnTo>
                      <a:pt x="9351" y="8925"/>
                    </a:lnTo>
                    <a:lnTo>
                      <a:pt x="9369" y="8949"/>
                    </a:lnTo>
                    <a:cubicBezTo>
                      <a:pt x="9375" y="8961"/>
                      <a:pt x="9381" y="8973"/>
                      <a:pt x="9387" y="8985"/>
                    </a:cubicBezTo>
                    <a:lnTo>
                      <a:pt x="9405" y="9009"/>
                    </a:lnTo>
                    <a:lnTo>
                      <a:pt x="9423" y="9039"/>
                    </a:lnTo>
                    <a:lnTo>
                      <a:pt x="9441" y="9063"/>
                    </a:lnTo>
                    <a:lnTo>
                      <a:pt x="9465" y="9093"/>
                    </a:lnTo>
                    <a:lnTo>
                      <a:pt x="9483" y="9111"/>
                    </a:lnTo>
                    <a:lnTo>
                      <a:pt x="9507" y="9147"/>
                    </a:lnTo>
                    <a:lnTo>
                      <a:pt x="9525" y="9165"/>
                    </a:lnTo>
                    <a:lnTo>
                      <a:pt x="9567" y="9207"/>
                    </a:lnTo>
                    <a:lnTo>
                      <a:pt x="9573" y="9213"/>
                    </a:lnTo>
                    <a:lnTo>
                      <a:pt x="9615" y="9255"/>
                    </a:lnTo>
                    <a:lnTo>
                      <a:pt x="1523" y="9255"/>
                    </a:lnTo>
                    <a:cubicBezTo>
                      <a:pt x="995" y="9255"/>
                      <a:pt x="540" y="8883"/>
                      <a:pt x="438" y="8362"/>
                    </a:cubicBezTo>
                    <a:close/>
                    <a:moveTo>
                      <a:pt x="12025" y="0"/>
                    </a:moveTo>
                    <a:cubicBezTo>
                      <a:pt x="12010" y="0"/>
                      <a:pt x="11993" y="2"/>
                      <a:pt x="11977" y="6"/>
                    </a:cubicBezTo>
                    <a:cubicBezTo>
                      <a:pt x="11881" y="29"/>
                      <a:pt x="11809" y="119"/>
                      <a:pt x="11809" y="221"/>
                    </a:cubicBezTo>
                    <a:lnTo>
                      <a:pt x="11809" y="3596"/>
                    </a:lnTo>
                    <a:lnTo>
                      <a:pt x="10844" y="4166"/>
                    </a:lnTo>
                    <a:cubicBezTo>
                      <a:pt x="10694" y="4249"/>
                      <a:pt x="10694" y="4459"/>
                      <a:pt x="10844" y="4543"/>
                    </a:cubicBezTo>
                    <a:lnTo>
                      <a:pt x="11809" y="5113"/>
                    </a:lnTo>
                    <a:lnTo>
                      <a:pt x="11809" y="8158"/>
                    </a:lnTo>
                    <a:cubicBezTo>
                      <a:pt x="11809" y="8760"/>
                      <a:pt x="11322" y="9250"/>
                      <a:pt x="10721" y="9255"/>
                    </a:cubicBezTo>
                    <a:lnTo>
                      <a:pt x="10721" y="9255"/>
                    </a:lnTo>
                    <a:cubicBezTo>
                      <a:pt x="10114" y="9250"/>
                      <a:pt x="9621" y="8760"/>
                      <a:pt x="9615" y="8152"/>
                    </a:cubicBezTo>
                    <a:cubicBezTo>
                      <a:pt x="9615" y="8032"/>
                      <a:pt x="9519" y="7930"/>
                      <a:pt x="9405" y="7930"/>
                    </a:cubicBezTo>
                    <a:lnTo>
                      <a:pt x="1757" y="7930"/>
                    </a:lnTo>
                    <a:lnTo>
                      <a:pt x="1757" y="5221"/>
                    </a:lnTo>
                    <a:cubicBezTo>
                      <a:pt x="1769" y="5066"/>
                      <a:pt x="1654" y="4987"/>
                      <a:pt x="1540" y="4987"/>
                    </a:cubicBezTo>
                    <a:cubicBezTo>
                      <a:pt x="1432" y="4987"/>
                      <a:pt x="1325" y="5057"/>
                      <a:pt x="1325" y="5203"/>
                    </a:cubicBezTo>
                    <a:lnTo>
                      <a:pt x="1325" y="7930"/>
                    </a:lnTo>
                    <a:lnTo>
                      <a:pt x="216" y="7930"/>
                    </a:lnTo>
                    <a:cubicBezTo>
                      <a:pt x="96" y="7930"/>
                      <a:pt x="0" y="8026"/>
                      <a:pt x="0" y="8146"/>
                    </a:cubicBezTo>
                    <a:cubicBezTo>
                      <a:pt x="0" y="8997"/>
                      <a:pt x="690" y="9686"/>
                      <a:pt x="1541" y="9686"/>
                    </a:cubicBezTo>
                    <a:lnTo>
                      <a:pt x="10712" y="9686"/>
                    </a:lnTo>
                    <a:cubicBezTo>
                      <a:pt x="11557" y="9686"/>
                      <a:pt x="12241" y="9003"/>
                      <a:pt x="12241" y="8158"/>
                    </a:cubicBezTo>
                    <a:lnTo>
                      <a:pt x="12241" y="4987"/>
                    </a:lnTo>
                    <a:cubicBezTo>
                      <a:pt x="12241" y="4909"/>
                      <a:pt x="12205" y="4843"/>
                      <a:pt x="12139" y="4801"/>
                    </a:cubicBezTo>
                    <a:lnTo>
                      <a:pt x="11377" y="4351"/>
                    </a:lnTo>
                    <a:lnTo>
                      <a:pt x="12139" y="3902"/>
                    </a:lnTo>
                    <a:cubicBezTo>
                      <a:pt x="12199" y="3866"/>
                      <a:pt x="12241" y="3794"/>
                      <a:pt x="12241" y="3722"/>
                    </a:cubicBezTo>
                    <a:lnTo>
                      <a:pt x="12241" y="215"/>
                    </a:lnTo>
                    <a:cubicBezTo>
                      <a:pt x="12241" y="94"/>
                      <a:pt x="12143" y="0"/>
                      <a:pt x="12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60"/>
              <p:cNvSpPr/>
              <p:nvPr/>
            </p:nvSpPr>
            <p:spPr>
              <a:xfrm>
                <a:off x="3681400" y="1326400"/>
                <a:ext cx="49775" cy="49775"/>
              </a:xfrm>
              <a:custGeom>
                <a:avLst/>
                <a:gdLst/>
                <a:ahLst/>
                <a:cxnLst/>
                <a:rect l="l" t="t" r="r" b="b"/>
                <a:pathLst>
                  <a:path w="1991" h="1991" extrusionOk="0">
                    <a:moveTo>
                      <a:pt x="1565" y="432"/>
                    </a:moveTo>
                    <a:lnTo>
                      <a:pt x="1565" y="1559"/>
                    </a:lnTo>
                    <a:lnTo>
                      <a:pt x="438" y="1559"/>
                    </a:lnTo>
                    <a:lnTo>
                      <a:pt x="438" y="432"/>
                    </a:lnTo>
                    <a:close/>
                    <a:moveTo>
                      <a:pt x="217" y="0"/>
                    </a:moveTo>
                    <a:cubicBezTo>
                      <a:pt x="97" y="0"/>
                      <a:pt x="1" y="96"/>
                      <a:pt x="1" y="216"/>
                    </a:cubicBezTo>
                    <a:lnTo>
                      <a:pt x="1" y="1775"/>
                    </a:lnTo>
                    <a:cubicBezTo>
                      <a:pt x="1" y="1894"/>
                      <a:pt x="97" y="1990"/>
                      <a:pt x="217" y="1990"/>
                    </a:cubicBezTo>
                    <a:lnTo>
                      <a:pt x="1775" y="1990"/>
                    </a:lnTo>
                    <a:cubicBezTo>
                      <a:pt x="1895" y="1990"/>
                      <a:pt x="1991" y="1894"/>
                      <a:pt x="1991" y="1775"/>
                    </a:cubicBezTo>
                    <a:lnTo>
                      <a:pt x="1991" y="216"/>
                    </a:lnTo>
                    <a:cubicBezTo>
                      <a:pt x="1991" y="96"/>
                      <a:pt x="1895" y="0"/>
                      <a:pt x="1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60"/>
              <p:cNvSpPr/>
              <p:nvPr/>
            </p:nvSpPr>
            <p:spPr>
              <a:xfrm>
                <a:off x="3754850" y="1305875"/>
                <a:ext cx="10950" cy="277825"/>
              </a:xfrm>
              <a:custGeom>
                <a:avLst/>
                <a:gdLst/>
                <a:ahLst/>
                <a:cxnLst/>
                <a:rect l="l" t="t" r="r" b="b"/>
                <a:pathLst>
                  <a:path w="438" h="11113" extrusionOk="0">
                    <a:moveTo>
                      <a:pt x="221" y="1"/>
                    </a:moveTo>
                    <a:cubicBezTo>
                      <a:pt x="205" y="1"/>
                      <a:pt x="190" y="2"/>
                      <a:pt x="174" y="6"/>
                    </a:cubicBezTo>
                    <a:cubicBezTo>
                      <a:pt x="72" y="30"/>
                      <a:pt x="0" y="120"/>
                      <a:pt x="6" y="228"/>
                    </a:cubicBezTo>
                    <a:lnTo>
                      <a:pt x="6" y="10892"/>
                    </a:lnTo>
                    <a:cubicBezTo>
                      <a:pt x="0" y="10994"/>
                      <a:pt x="72" y="11083"/>
                      <a:pt x="174" y="11107"/>
                    </a:cubicBezTo>
                    <a:cubicBezTo>
                      <a:pt x="190" y="11111"/>
                      <a:pt x="205" y="11113"/>
                      <a:pt x="221" y="11113"/>
                    </a:cubicBezTo>
                    <a:cubicBezTo>
                      <a:pt x="335" y="11113"/>
                      <a:pt x="438" y="11019"/>
                      <a:pt x="438" y="10898"/>
                    </a:cubicBezTo>
                    <a:lnTo>
                      <a:pt x="438" y="216"/>
                    </a:lnTo>
                    <a:cubicBezTo>
                      <a:pt x="438" y="94"/>
                      <a:pt x="33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 name="Google Shape;1204;p60"/>
              <p:cNvSpPr/>
              <p:nvPr/>
            </p:nvSpPr>
            <p:spPr>
              <a:xfrm>
                <a:off x="3677950" y="1398475"/>
                <a:ext cx="56825" cy="33600"/>
              </a:xfrm>
              <a:custGeom>
                <a:avLst/>
                <a:gdLst/>
                <a:ahLst/>
                <a:cxnLst/>
                <a:rect l="l" t="t" r="r" b="b"/>
                <a:pathLst>
                  <a:path w="2273" h="1344" extrusionOk="0">
                    <a:moveTo>
                      <a:pt x="1805" y="432"/>
                    </a:moveTo>
                    <a:cubicBezTo>
                      <a:pt x="1715" y="720"/>
                      <a:pt x="1446" y="918"/>
                      <a:pt x="1140" y="918"/>
                    </a:cubicBezTo>
                    <a:cubicBezTo>
                      <a:pt x="834" y="918"/>
                      <a:pt x="564" y="720"/>
                      <a:pt x="469" y="432"/>
                    </a:cubicBezTo>
                    <a:close/>
                    <a:moveTo>
                      <a:pt x="223" y="1"/>
                    </a:moveTo>
                    <a:cubicBezTo>
                      <a:pt x="103" y="1"/>
                      <a:pt x="7" y="96"/>
                      <a:pt x="7" y="210"/>
                    </a:cubicBezTo>
                    <a:cubicBezTo>
                      <a:pt x="1" y="840"/>
                      <a:pt x="511" y="1343"/>
                      <a:pt x="1140" y="1343"/>
                    </a:cubicBezTo>
                    <a:cubicBezTo>
                      <a:pt x="1763" y="1343"/>
                      <a:pt x="2273" y="840"/>
                      <a:pt x="2273" y="210"/>
                    </a:cubicBezTo>
                    <a:cubicBezTo>
                      <a:pt x="2273" y="96"/>
                      <a:pt x="2177" y="1"/>
                      <a:pt x="2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 name="Google Shape;1205;p60"/>
              <p:cNvSpPr/>
              <p:nvPr/>
            </p:nvSpPr>
            <p:spPr>
              <a:xfrm>
                <a:off x="3681400" y="1451075"/>
                <a:ext cx="49775" cy="49775"/>
              </a:xfrm>
              <a:custGeom>
                <a:avLst/>
                <a:gdLst/>
                <a:ahLst/>
                <a:cxnLst/>
                <a:rect l="l" t="t" r="r" b="b"/>
                <a:pathLst>
                  <a:path w="1991" h="1991" extrusionOk="0">
                    <a:moveTo>
                      <a:pt x="217" y="1"/>
                    </a:moveTo>
                    <a:cubicBezTo>
                      <a:pt x="97" y="1"/>
                      <a:pt x="1" y="96"/>
                      <a:pt x="1" y="216"/>
                    </a:cubicBezTo>
                    <a:lnTo>
                      <a:pt x="1" y="1751"/>
                    </a:lnTo>
                    <a:cubicBezTo>
                      <a:pt x="1" y="1853"/>
                      <a:pt x="73" y="1949"/>
                      <a:pt x="169" y="1973"/>
                    </a:cubicBezTo>
                    <a:cubicBezTo>
                      <a:pt x="184" y="1976"/>
                      <a:pt x="200" y="1978"/>
                      <a:pt x="215" y="1978"/>
                    </a:cubicBezTo>
                    <a:cubicBezTo>
                      <a:pt x="334" y="1978"/>
                      <a:pt x="432" y="1879"/>
                      <a:pt x="432" y="1757"/>
                    </a:cubicBezTo>
                    <a:lnTo>
                      <a:pt x="432" y="438"/>
                    </a:lnTo>
                    <a:lnTo>
                      <a:pt x="1559" y="438"/>
                    </a:lnTo>
                    <a:lnTo>
                      <a:pt x="1559" y="1559"/>
                    </a:lnTo>
                    <a:lnTo>
                      <a:pt x="1212" y="1559"/>
                    </a:lnTo>
                    <a:lnTo>
                      <a:pt x="1212" y="1008"/>
                    </a:lnTo>
                    <a:cubicBezTo>
                      <a:pt x="1212" y="906"/>
                      <a:pt x="1146" y="816"/>
                      <a:pt x="1044" y="792"/>
                    </a:cubicBezTo>
                    <a:cubicBezTo>
                      <a:pt x="1028" y="788"/>
                      <a:pt x="1011" y="786"/>
                      <a:pt x="995" y="786"/>
                    </a:cubicBezTo>
                    <a:cubicBezTo>
                      <a:pt x="878" y="786"/>
                      <a:pt x="780" y="880"/>
                      <a:pt x="780" y="1002"/>
                    </a:cubicBezTo>
                    <a:lnTo>
                      <a:pt x="780" y="1775"/>
                    </a:lnTo>
                    <a:cubicBezTo>
                      <a:pt x="780" y="1895"/>
                      <a:pt x="876" y="1991"/>
                      <a:pt x="996" y="1991"/>
                    </a:cubicBezTo>
                    <a:lnTo>
                      <a:pt x="1775" y="1991"/>
                    </a:lnTo>
                    <a:cubicBezTo>
                      <a:pt x="1895" y="1991"/>
                      <a:pt x="1991" y="1895"/>
                      <a:pt x="1991" y="1775"/>
                    </a:cubicBezTo>
                    <a:lnTo>
                      <a:pt x="1991" y="216"/>
                    </a:lnTo>
                    <a:cubicBezTo>
                      <a:pt x="1991" y="96"/>
                      <a:pt x="1895" y="1"/>
                      <a:pt x="1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 name="Google Shape;1206;p60"/>
              <p:cNvSpPr/>
              <p:nvPr/>
            </p:nvSpPr>
            <p:spPr>
              <a:xfrm>
                <a:off x="3676475" y="1520725"/>
                <a:ext cx="59050" cy="38225"/>
              </a:xfrm>
              <a:custGeom>
                <a:avLst/>
                <a:gdLst/>
                <a:ahLst/>
                <a:cxnLst/>
                <a:rect l="l" t="t" r="r" b="b"/>
                <a:pathLst>
                  <a:path w="2362" h="1529" extrusionOk="0">
                    <a:moveTo>
                      <a:pt x="286" y="0"/>
                    </a:moveTo>
                    <a:cubicBezTo>
                      <a:pt x="145" y="0"/>
                      <a:pt x="1" y="134"/>
                      <a:pt x="78" y="308"/>
                    </a:cubicBezTo>
                    <a:lnTo>
                      <a:pt x="540" y="1393"/>
                    </a:lnTo>
                    <a:cubicBezTo>
                      <a:pt x="576" y="1479"/>
                      <a:pt x="656" y="1523"/>
                      <a:pt x="737" y="1523"/>
                    </a:cubicBezTo>
                    <a:cubicBezTo>
                      <a:pt x="818" y="1523"/>
                      <a:pt x="899" y="1479"/>
                      <a:pt x="935" y="1393"/>
                    </a:cubicBezTo>
                    <a:lnTo>
                      <a:pt x="1199" y="775"/>
                    </a:lnTo>
                    <a:lnTo>
                      <a:pt x="1463" y="1399"/>
                    </a:lnTo>
                    <a:cubicBezTo>
                      <a:pt x="1499" y="1485"/>
                      <a:pt x="1578" y="1529"/>
                      <a:pt x="1658" y="1529"/>
                    </a:cubicBezTo>
                    <a:cubicBezTo>
                      <a:pt x="1738" y="1529"/>
                      <a:pt x="1819" y="1485"/>
                      <a:pt x="1858" y="1399"/>
                    </a:cubicBezTo>
                    <a:lnTo>
                      <a:pt x="2314" y="314"/>
                    </a:lnTo>
                    <a:cubicBezTo>
                      <a:pt x="2362" y="200"/>
                      <a:pt x="2314" y="74"/>
                      <a:pt x="2200" y="26"/>
                    </a:cubicBezTo>
                    <a:cubicBezTo>
                      <a:pt x="2173" y="14"/>
                      <a:pt x="2145" y="8"/>
                      <a:pt x="2117" y="8"/>
                    </a:cubicBezTo>
                    <a:cubicBezTo>
                      <a:pt x="2034" y="8"/>
                      <a:pt x="1954" y="59"/>
                      <a:pt x="1918" y="140"/>
                    </a:cubicBezTo>
                    <a:lnTo>
                      <a:pt x="1654" y="757"/>
                    </a:lnTo>
                    <a:lnTo>
                      <a:pt x="1397" y="140"/>
                    </a:lnTo>
                    <a:cubicBezTo>
                      <a:pt x="1358" y="53"/>
                      <a:pt x="1277" y="9"/>
                      <a:pt x="1197" y="9"/>
                    </a:cubicBezTo>
                    <a:cubicBezTo>
                      <a:pt x="1116" y="9"/>
                      <a:pt x="1037" y="53"/>
                      <a:pt x="1001" y="140"/>
                    </a:cubicBezTo>
                    <a:lnTo>
                      <a:pt x="737" y="757"/>
                    </a:lnTo>
                    <a:lnTo>
                      <a:pt x="480" y="140"/>
                    </a:lnTo>
                    <a:cubicBezTo>
                      <a:pt x="441" y="41"/>
                      <a:pt x="36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 name="Google Shape;1207;p60"/>
              <p:cNvSpPr/>
              <p:nvPr/>
            </p:nvSpPr>
            <p:spPr>
              <a:xfrm>
                <a:off x="3788100" y="1515200"/>
                <a:ext cx="49775" cy="49800"/>
              </a:xfrm>
              <a:custGeom>
                <a:avLst/>
                <a:gdLst/>
                <a:ahLst/>
                <a:cxnLst/>
                <a:rect l="l" t="t" r="r" b="b"/>
                <a:pathLst>
                  <a:path w="1991" h="1992" extrusionOk="0">
                    <a:moveTo>
                      <a:pt x="1553" y="433"/>
                    </a:moveTo>
                    <a:lnTo>
                      <a:pt x="1553" y="1554"/>
                    </a:lnTo>
                    <a:lnTo>
                      <a:pt x="432" y="1554"/>
                    </a:lnTo>
                    <a:lnTo>
                      <a:pt x="432" y="433"/>
                    </a:lnTo>
                    <a:close/>
                    <a:moveTo>
                      <a:pt x="1785" y="1"/>
                    </a:moveTo>
                    <a:cubicBezTo>
                      <a:pt x="1782" y="1"/>
                      <a:pt x="1778" y="1"/>
                      <a:pt x="1775" y="1"/>
                    </a:cubicBezTo>
                    <a:lnTo>
                      <a:pt x="217" y="1"/>
                    </a:lnTo>
                    <a:cubicBezTo>
                      <a:pt x="97" y="1"/>
                      <a:pt x="1" y="97"/>
                      <a:pt x="1" y="217"/>
                    </a:cubicBezTo>
                    <a:lnTo>
                      <a:pt x="1" y="1769"/>
                    </a:lnTo>
                    <a:cubicBezTo>
                      <a:pt x="1" y="1895"/>
                      <a:pt x="97" y="1991"/>
                      <a:pt x="217" y="1991"/>
                    </a:cubicBezTo>
                    <a:lnTo>
                      <a:pt x="1775" y="1991"/>
                    </a:lnTo>
                    <a:cubicBezTo>
                      <a:pt x="1895" y="1991"/>
                      <a:pt x="1991" y="1895"/>
                      <a:pt x="1991" y="1775"/>
                    </a:cubicBezTo>
                    <a:lnTo>
                      <a:pt x="1991" y="217"/>
                    </a:lnTo>
                    <a:cubicBezTo>
                      <a:pt x="1991" y="100"/>
                      <a:pt x="1895" y="1"/>
                      <a:pt x="1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 name="Google Shape;1208;p60"/>
              <p:cNvSpPr/>
              <p:nvPr/>
            </p:nvSpPr>
            <p:spPr>
              <a:xfrm>
                <a:off x="3784650" y="1457675"/>
                <a:ext cx="56825" cy="33725"/>
              </a:xfrm>
              <a:custGeom>
                <a:avLst/>
                <a:gdLst/>
                <a:ahLst/>
                <a:cxnLst/>
                <a:rect l="l" t="t" r="r" b="b"/>
                <a:pathLst>
                  <a:path w="2273" h="1349" extrusionOk="0">
                    <a:moveTo>
                      <a:pt x="1137" y="433"/>
                    </a:moveTo>
                    <a:cubicBezTo>
                      <a:pt x="1419" y="433"/>
                      <a:pt x="1700" y="597"/>
                      <a:pt x="1805" y="923"/>
                    </a:cubicBezTo>
                    <a:lnTo>
                      <a:pt x="469" y="923"/>
                    </a:lnTo>
                    <a:cubicBezTo>
                      <a:pt x="573" y="597"/>
                      <a:pt x="855" y="433"/>
                      <a:pt x="1137" y="433"/>
                    </a:cubicBezTo>
                    <a:close/>
                    <a:moveTo>
                      <a:pt x="1140" y="0"/>
                    </a:moveTo>
                    <a:cubicBezTo>
                      <a:pt x="510" y="0"/>
                      <a:pt x="1" y="510"/>
                      <a:pt x="7" y="1139"/>
                    </a:cubicBezTo>
                    <a:cubicBezTo>
                      <a:pt x="7" y="1253"/>
                      <a:pt x="103" y="1349"/>
                      <a:pt x="217" y="1349"/>
                    </a:cubicBezTo>
                    <a:lnTo>
                      <a:pt x="2057" y="1349"/>
                    </a:lnTo>
                    <a:cubicBezTo>
                      <a:pt x="2177" y="1349"/>
                      <a:pt x="2273" y="1253"/>
                      <a:pt x="2273" y="1139"/>
                    </a:cubicBezTo>
                    <a:cubicBezTo>
                      <a:pt x="2273" y="510"/>
                      <a:pt x="1763" y="0"/>
                      <a:pt x="1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 name="Google Shape;1209;p60"/>
              <p:cNvSpPr/>
              <p:nvPr/>
            </p:nvSpPr>
            <p:spPr>
              <a:xfrm>
                <a:off x="3788100" y="1386175"/>
                <a:ext cx="49775" cy="49800"/>
              </a:xfrm>
              <a:custGeom>
                <a:avLst/>
                <a:gdLst/>
                <a:ahLst/>
                <a:cxnLst/>
                <a:rect l="l" t="t" r="r" b="b"/>
                <a:pathLst>
                  <a:path w="1991" h="1992" extrusionOk="0">
                    <a:moveTo>
                      <a:pt x="217" y="1"/>
                    </a:moveTo>
                    <a:cubicBezTo>
                      <a:pt x="97" y="1"/>
                      <a:pt x="1" y="97"/>
                      <a:pt x="1" y="217"/>
                    </a:cubicBezTo>
                    <a:lnTo>
                      <a:pt x="1" y="1775"/>
                    </a:lnTo>
                    <a:cubicBezTo>
                      <a:pt x="1" y="1895"/>
                      <a:pt x="97" y="1991"/>
                      <a:pt x="217" y="1991"/>
                    </a:cubicBezTo>
                    <a:lnTo>
                      <a:pt x="1775" y="1991"/>
                    </a:lnTo>
                    <a:cubicBezTo>
                      <a:pt x="1895" y="1991"/>
                      <a:pt x="1991" y="1895"/>
                      <a:pt x="1991" y="1775"/>
                    </a:cubicBezTo>
                    <a:lnTo>
                      <a:pt x="1991" y="235"/>
                    </a:lnTo>
                    <a:cubicBezTo>
                      <a:pt x="1991" y="133"/>
                      <a:pt x="1919" y="43"/>
                      <a:pt x="1817" y="19"/>
                    </a:cubicBezTo>
                    <a:cubicBezTo>
                      <a:pt x="1801" y="15"/>
                      <a:pt x="1786" y="14"/>
                      <a:pt x="1770" y="14"/>
                    </a:cubicBezTo>
                    <a:cubicBezTo>
                      <a:pt x="1656" y="14"/>
                      <a:pt x="1553" y="107"/>
                      <a:pt x="1553" y="229"/>
                    </a:cubicBezTo>
                    <a:lnTo>
                      <a:pt x="1553" y="1559"/>
                    </a:lnTo>
                    <a:lnTo>
                      <a:pt x="432" y="1559"/>
                    </a:lnTo>
                    <a:lnTo>
                      <a:pt x="432" y="433"/>
                    </a:lnTo>
                    <a:lnTo>
                      <a:pt x="780" y="433"/>
                    </a:lnTo>
                    <a:lnTo>
                      <a:pt x="780" y="990"/>
                    </a:lnTo>
                    <a:cubicBezTo>
                      <a:pt x="780" y="1112"/>
                      <a:pt x="878" y="1205"/>
                      <a:pt x="995" y="1205"/>
                    </a:cubicBezTo>
                    <a:cubicBezTo>
                      <a:pt x="1011" y="1205"/>
                      <a:pt x="1027" y="1203"/>
                      <a:pt x="1044" y="1200"/>
                    </a:cubicBezTo>
                    <a:cubicBezTo>
                      <a:pt x="1140" y="1176"/>
                      <a:pt x="1212" y="1086"/>
                      <a:pt x="1212" y="984"/>
                    </a:cubicBezTo>
                    <a:lnTo>
                      <a:pt x="1212" y="217"/>
                    </a:lnTo>
                    <a:cubicBezTo>
                      <a:pt x="1212" y="97"/>
                      <a:pt x="1116" y="1"/>
                      <a:pt x="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 name="Google Shape;1210;p60"/>
              <p:cNvSpPr/>
              <p:nvPr/>
            </p:nvSpPr>
            <p:spPr>
              <a:xfrm>
                <a:off x="3783375" y="1326525"/>
                <a:ext cx="58850" cy="37925"/>
              </a:xfrm>
              <a:custGeom>
                <a:avLst/>
                <a:gdLst/>
                <a:ahLst/>
                <a:cxnLst/>
                <a:rect l="l" t="t" r="r" b="b"/>
                <a:pathLst>
                  <a:path w="2354" h="1517" extrusionOk="0">
                    <a:moveTo>
                      <a:pt x="279" y="0"/>
                    </a:moveTo>
                    <a:cubicBezTo>
                      <a:pt x="140" y="0"/>
                      <a:pt x="0" y="131"/>
                      <a:pt x="70" y="301"/>
                    </a:cubicBezTo>
                    <a:lnTo>
                      <a:pt x="532" y="1386"/>
                    </a:lnTo>
                    <a:cubicBezTo>
                      <a:pt x="567" y="1473"/>
                      <a:pt x="648" y="1516"/>
                      <a:pt x="729" y="1516"/>
                    </a:cubicBezTo>
                    <a:cubicBezTo>
                      <a:pt x="810" y="1516"/>
                      <a:pt x="891" y="1473"/>
                      <a:pt x="927" y="1386"/>
                    </a:cubicBezTo>
                    <a:lnTo>
                      <a:pt x="1191" y="769"/>
                    </a:lnTo>
                    <a:lnTo>
                      <a:pt x="1449" y="1386"/>
                    </a:lnTo>
                    <a:cubicBezTo>
                      <a:pt x="1488" y="1473"/>
                      <a:pt x="1569" y="1516"/>
                      <a:pt x="1649" y="1516"/>
                    </a:cubicBezTo>
                    <a:cubicBezTo>
                      <a:pt x="1730" y="1516"/>
                      <a:pt x="1811" y="1473"/>
                      <a:pt x="1850" y="1386"/>
                    </a:cubicBezTo>
                    <a:lnTo>
                      <a:pt x="2306" y="301"/>
                    </a:lnTo>
                    <a:cubicBezTo>
                      <a:pt x="2354" y="193"/>
                      <a:pt x="2300" y="61"/>
                      <a:pt x="2192" y="19"/>
                    </a:cubicBezTo>
                    <a:cubicBezTo>
                      <a:pt x="2165" y="7"/>
                      <a:pt x="2137" y="2"/>
                      <a:pt x="2109" y="2"/>
                    </a:cubicBezTo>
                    <a:cubicBezTo>
                      <a:pt x="2026" y="2"/>
                      <a:pt x="1946" y="52"/>
                      <a:pt x="1910" y="133"/>
                    </a:cubicBezTo>
                    <a:lnTo>
                      <a:pt x="1646" y="751"/>
                    </a:lnTo>
                    <a:lnTo>
                      <a:pt x="1389" y="133"/>
                    </a:lnTo>
                    <a:cubicBezTo>
                      <a:pt x="1350" y="46"/>
                      <a:pt x="1269" y="3"/>
                      <a:pt x="1189" y="3"/>
                    </a:cubicBezTo>
                    <a:cubicBezTo>
                      <a:pt x="1108" y="3"/>
                      <a:pt x="1029" y="46"/>
                      <a:pt x="993" y="133"/>
                    </a:cubicBezTo>
                    <a:lnTo>
                      <a:pt x="729" y="751"/>
                    </a:lnTo>
                    <a:lnTo>
                      <a:pt x="472" y="133"/>
                    </a:lnTo>
                    <a:cubicBezTo>
                      <a:pt x="431" y="40"/>
                      <a:pt x="35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11" name="Google Shape;1211;p60"/>
          <p:cNvGrpSpPr/>
          <p:nvPr/>
        </p:nvGrpSpPr>
        <p:grpSpPr>
          <a:xfrm>
            <a:off x="4004982" y="1849188"/>
            <a:ext cx="376460" cy="378285"/>
            <a:chOff x="4004982" y="1849188"/>
            <a:chExt cx="376460" cy="378285"/>
          </a:xfrm>
        </p:grpSpPr>
        <p:grpSp>
          <p:nvGrpSpPr>
            <p:cNvPr id="1212" name="Google Shape;1212;p60"/>
            <p:cNvGrpSpPr/>
            <p:nvPr/>
          </p:nvGrpSpPr>
          <p:grpSpPr>
            <a:xfrm>
              <a:off x="4014567" y="1858772"/>
              <a:ext cx="366875" cy="368700"/>
              <a:chOff x="3010350" y="1277525"/>
              <a:chExt cx="366875" cy="368700"/>
            </a:xfrm>
          </p:grpSpPr>
          <p:sp>
            <p:nvSpPr>
              <p:cNvPr id="1213" name="Google Shape;1213;p60"/>
              <p:cNvSpPr/>
              <p:nvPr/>
            </p:nvSpPr>
            <p:spPr>
              <a:xfrm>
                <a:off x="3041975" y="1398300"/>
                <a:ext cx="143575" cy="247925"/>
              </a:xfrm>
              <a:custGeom>
                <a:avLst/>
                <a:gdLst/>
                <a:ahLst/>
                <a:cxnLst/>
                <a:rect l="l" t="t" r="r" b="b"/>
                <a:pathLst>
                  <a:path w="5743" h="9917" extrusionOk="0">
                    <a:moveTo>
                      <a:pt x="3624" y="1"/>
                    </a:moveTo>
                    <a:cubicBezTo>
                      <a:pt x="2850" y="1"/>
                      <a:pt x="2028" y="337"/>
                      <a:pt x="1391" y="925"/>
                    </a:cubicBezTo>
                    <a:cubicBezTo>
                      <a:pt x="623" y="1632"/>
                      <a:pt x="174" y="2405"/>
                      <a:pt x="84" y="3167"/>
                    </a:cubicBezTo>
                    <a:cubicBezTo>
                      <a:pt x="0" y="3808"/>
                      <a:pt x="210" y="4455"/>
                      <a:pt x="647" y="4935"/>
                    </a:cubicBezTo>
                    <a:cubicBezTo>
                      <a:pt x="697" y="4994"/>
                      <a:pt x="756" y="5018"/>
                      <a:pt x="812" y="5018"/>
                    </a:cubicBezTo>
                    <a:cubicBezTo>
                      <a:pt x="979" y="5018"/>
                      <a:pt x="1127" y="4803"/>
                      <a:pt x="965" y="4641"/>
                    </a:cubicBezTo>
                    <a:cubicBezTo>
                      <a:pt x="611" y="4257"/>
                      <a:pt x="444" y="3736"/>
                      <a:pt x="516" y="3214"/>
                    </a:cubicBezTo>
                    <a:cubicBezTo>
                      <a:pt x="587" y="2561"/>
                      <a:pt x="995" y="1878"/>
                      <a:pt x="1684" y="1242"/>
                    </a:cubicBezTo>
                    <a:cubicBezTo>
                      <a:pt x="2238" y="733"/>
                      <a:pt x="2951" y="433"/>
                      <a:pt x="3619" y="433"/>
                    </a:cubicBezTo>
                    <a:cubicBezTo>
                      <a:pt x="3674" y="433"/>
                      <a:pt x="3728" y="435"/>
                      <a:pt x="3782" y="439"/>
                    </a:cubicBezTo>
                    <a:cubicBezTo>
                      <a:pt x="4238" y="475"/>
                      <a:pt x="4622" y="655"/>
                      <a:pt x="4855" y="943"/>
                    </a:cubicBezTo>
                    <a:cubicBezTo>
                      <a:pt x="5281" y="1476"/>
                      <a:pt x="5191" y="2351"/>
                      <a:pt x="4628" y="3172"/>
                    </a:cubicBezTo>
                    <a:cubicBezTo>
                      <a:pt x="4628" y="3172"/>
                      <a:pt x="4628" y="3178"/>
                      <a:pt x="4628" y="3178"/>
                    </a:cubicBezTo>
                    <a:cubicBezTo>
                      <a:pt x="3794" y="4479"/>
                      <a:pt x="4022" y="5924"/>
                      <a:pt x="4202" y="7081"/>
                    </a:cubicBezTo>
                    <a:cubicBezTo>
                      <a:pt x="4304" y="7722"/>
                      <a:pt x="4394" y="8274"/>
                      <a:pt x="4298" y="8693"/>
                    </a:cubicBezTo>
                    <a:cubicBezTo>
                      <a:pt x="4238" y="8969"/>
                      <a:pt x="4076" y="9305"/>
                      <a:pt x="3387" y="9449"/>
                    </a:cubicBezTo>
                    <a:cubicBezTo>
                      <a:pt x="3259" y="9474"/>
                      <a:pt x="3140" y="9487"/>
                      <a:pt x="3031" y="9487"/>
                    </a:cubicBezTo>
                    <a:cubicBezTo>
                      <a:pt x="2775" y="9487"/>
                      <a:pt x="2567" y="9417"/>
                      <a:pt x="2404" y="9275"/>
                    </a:cubicBezTo>
                    <a:cubicBezTo>
                      <a:pt x="2002" y="8927"/>
                      <a:pt x="1822" y="8160"/>
                      <a:pt x="1876" y="6985"/>
                    </a:cubicBezTo>
                    <a:cubicBezTo>
                      <a:pt x="1894" y="6373"/>
                      <a:pt x="1738" y="5768"/>
                      <a:pt x="1421" y="5241"/>
                    </a:cubicBezTo>
                    <a:cubicBezTo>
                      <a:pt x="1374" y="5162"/>
                      <a:pt x="1306" y="5130"/>
                      <a:pt x="1239" y="5130"/>
                    </a:cubicBezTo>
                    <a:cubicBezTo>
                      <a:pt x="1089" y="5130"/>
                      <a:pt x="944" y="5289"/>
                      <a:pt x="1043" y="5462"/>
                    </a:cubicBezTo>
                    <a:cubicBezTo>
                      <a:pt x="1319" y="5912"/>
                      <a:pt x="1457" y="6439"/>
                      <a:pt x="1439" y="6967"/>
                    </a:cubicBezTo>
                    <a:cubicBezTo>
                      <a:pt x="1379" y="8298"/>
                      <a:pt x="1601" y="9161"/>
                      <a:pt x="2116" y="9604"/>
                    </a:cubicBezTo>
                    <a:cubicBezTo>
                      <a:pt x="2361" y="9804"/>
                      <a:pt x="2667" y="9917"/>
                      <a:pt x="2980" y="9917"/>
                    </a:cubicBezTo>
                    <a:cubicBezTo>
                      <a:pt x="2996" y="9917"/>
                      <a:pt x="3011" y="9917"/>
                      <a:pt x="3027" y="9916"/>
                    </a:cubicBezTo>
                    <a:cubicBezTo>
                      <a:pt x="3177" y="9916"/>
                      <a:pt x="3327" y="9898"/>
                      <a:pt x="3471" y="9868"/>
                    </a:cubicBezTo>
                    <a:cubicBezTo>
                      <a:pt x="4178" y="9724"/>
                      <a:pt x="4586" y="9371"/>
                      <a:pt x="4718" y="8783"/>
                    </a:cubicBezTo>
                    <a:cubicBezTo>
                      <a:pt x="4825" y="8292"/>
                      <a:pt x="4736" y="7698"/>
                      <a:pt x="4628" y="7015"/>
                    </a:cubicBezTo>
                    <a:cubicBezTo>
                      <a:pt x="4448" y="5870"/>
                      <a:pt x="4244" y="4575"/>
                      <a:pt x="4987" y="3412"/>
                    </a:cubicBezTo>
                    <a:cubicBezTo>
                      <a:pt x="5659" y="2435"/>
                      <a:pt x="5743" y="1356"/>
                      <a:pt x="5191" y="673"/>
                    </a:cubicBezTo>
                    <a:cubicBezTo>
                      <a:pt x="4879" y="289"/>
                      <a:pt x="4388" y="49"/>
                      <a:pt x="3812" y="8"/>
                    </a:cubicBezTo>
                    <a:cubicBezTo>
                      <a:pt x="3750" y="3"/>
                      <a:pt x="3687" y="1"/>
                      <a:pt x="36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 name="Google Shape;1214;p60"/>
              <p:cNvSpPr/>
              <p:nvPr/>
            </p:nvSpPr>
            <p:spPr>
              <a:xfrm>
                <a:off x="3136525" y="1325475"/>
                <a:ext cx="54425" cy="70775"/>
              </a:xfrm>
              <a:custGeom>
                <a:avLst/>
                <a:gdLst/>
                <a:ahLst/>
                <a:cxnLst/>
                <a:rect l="l" t="t" r="r" b="b"/>
                <a:pathLst>
                  <a:path w="2177" h="2831" extrusionOk="0">
                    <a:moveTo>
                      <a:pt x="1117" y="1"/>
                    </a:moveTo>
                    <a:cubicBezTo>
                      <a:pt x="757" y="1"/>
                      <a:pt x="427" y="227"/>
                      <a:pt x="216" y="619"/>
                    </a:cubicBezTo>
                    <a:cubicBezTo>
                      <a:pt x="135" y="789"/>
                      <a:pt x="274" y="932"/>
                      <a:pt x="417" y="932"/>
                    </a:cubicBezTo>
                    <a:cubicBezTo>
                      <a:pt x="485" y="932"/>
                      <a:pt x="553" y="900"/>
                      <a:pt x="600" y="823"/>
                    </a:cubicBezTo>
                    <a:cubicBezTo>
                      <a:pt x="727" y="580"/>
                      <a:pt x="914" y="438"/>
                      <a:pt x="1104" y="438"/>
                    </a:cubicBezTo>
                    <a:cubicBezTo>
                      <a:pt x="1112" y="438"/>
                      <a:pt x="1120" y="438"/>
                      <a:pt x="1127" y="439"/>
                    </a:cubicBezTo>
                    <a:cubicBezTo>
                      <a:pt x="1475" y="451"/>
                      <a:pt x="1751" y="912"/>
                      <a:pt x="1727" y="1440"/>
                    </a:cubicBezTo>
                    <a:cubicBezTo>
                      <a:pt x="1721" y="1698"/>
                      <a:pt x="1637" y="1943"/>
                      <a:pt x="1487" y="2153"/>
                    </a:cubicBezTo>
                    <a:cubicBezTo>
                      <a:pt x="1365" y="2310"/>
                      <a:pt x="1215" y="2399"/>
                      <a:pt x="1064" y="2399"/>
                    </a:cubicBezTo>
                    <a:cubicBezTo>
                      <a:pt x="1059" y="2399"/>
                      <a:pt x="1054" y="2399"/>
                      <a:pt x="1049" y="2399"/>
                    </a:cubicBezTo>
                    <a:cubicBezTo>
                      <a:pt x="894" y="2393"/>
                      <a:pt x="744" y="2291"/>
                      <a:pt x="630" y="2117"/>
                    </a:cubicBezTo>
                    <a:cubicBezTo>
                      <a:pt x="498" y="1901"/>
                      <a:pt x="432" y="1644"/>
                      <a:pt x="450" y="1392"/>
                    </a:cubicBezTo>
                    <a:cubicBezTo>
                      <a:pt x="450" y="1250"/>
                      <a:pt x="341" y="1176"/>
                      <a:pt x="233" y="1176"/>
                    </a:cubicBezTo>
                    <a:cubicBezTo>
                      <a:pt x="131" y="1176"/>
                      <a:pt x="30" y="1241"/>
                      <a:pt x="18" y="1374"/>
                    </a:cubicBezTo>
                    <a:cubicBezTo>
                      <a:pt x="0" y="1722"/>
                      <a:pt x="84" y="2063"/>
                      <a:pt x="270" y="2357"/>
                    </a:cubicBezTo>
                    <a:cubicBezTo>
                      <a:pt x="462" y="2651"/>
                      <a:pt x="732" y="2819"/>
                      <a:pt x="1031" y="2831"/>
                    </a:cubicBezTo>
                    <a:lnTo>
                      <a:pt x="1067" y="2831"/>
                    </a:lnTo>
                    <a:cubicBezTo>
                      <a:pt x="1355" y="2831"/>
                      <a:pt x="1625" y="2681"/>
                      <a:pt x="1829" y="2417"/>
                    </a:cubicBezTo>
                    <a:cubicBezTo>
                      <a:pt x="2039" y="2141"/>
                      <a:pt x="2152" y="1806"/>
                      <a:pt x="2158" y="1458"/>
                    </a:cubicBezTo>
                    <a:cubicBezTo>
                      <a:pt x="2176" y="1110"/>
                      <a:pt x="2092" y="769"/>
                      <a:pt x="1907" y="475"/>
                    </a:cubicBezTo>
                    <a:cubicBezTo>
                      <a:pt x="1715" y="181"/>
                      <a:pt x="1445" y="13"/>
                      <a:pt x="1145" y="1"/>
                    </a:cubicBezTo>
                    <a:cubicBezTo>
                      <a:pt x="1136" y="1"/>
                      <a:pt x="1127" y="1"/>
                      <a:pt x="1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 name="Google Shape;1215;p60"/>
              <p:cNvSpPr/>
              <p:nvPr/>
            </p:nvSpPr>
            <p:spPr>
              <a:xfrm>
                <a:off x="3098150" y="1340625"/>
                <a:ext cx="36750" cy="46025"/>
              </a:xfrm>
              <a:custGeom>
                <a:avLst/>
                <a:gdLst/>
                <a:ahLst/>
                <a:cxnLst/>
                <a:rect l="l" t="t" r="r" b="b"/>
                <a:pathLst>
                  <a:path w="1470" h="1841" extrusionOk="0">
                    <a:moveTo>
                      <a:pt x="750" y="432"/>
                    </a:moveTo>
                    <a:cubicBezTo>
                      <a:pt x="882" y="438"/>
                      <a:pt x="1026" y="648"/>
                      <a:pt x="1014" y="930"/>
                    </a:cubicBezTo>
                    <a:cubicBezTo>
                      <a:pt x="1014" y="1062"/>
                      <a:pt x="972" y="1194"/>
                      <a:pt x="894" y="1301"/>
                    </a:cubicBezTo>
                    <a:cubicBezTo>
                      <a:pt x="857" y="1373"/>
                      <a:pt x="789" y="1407"/>
                      <a:pt x="720" y="1407"/>
                    </a:cubicBezTo>
                    <a:cubicBezTo>
                      <a:pt x="645" y="1407"/>
                      <a:pt x="569" y="1365"/>
                      <a:pt x="534" y="1283"/>
                    </a:cubicBezTo>
                    <a:cubicBezTo>
                      <a:pt x="468" y="1170"/>
                      <a:pt x="438" y="1044"/>
                      <a:pt x="444" y="912"/>
                    </a:cubicBezTo>
                    <a:cubicBezTo>
                      <a:pt x="456" y="630"/>
                      <a:pt x="606" y="432"/>
                      <a:pt x="744" y="432"/>
                    </a:cubicBezTo>
                    <a:close/>
                    <a:moveTo>
                      <a:pt x="750" y="0"/>
                    </a:moveTo>
                    <a:cubicBezTo>
                      <a:pt x="351" y="0"/>
                      <a:pt x="31" y="386"/>
                      <a:pt x="13" y="894"/>
                    </a:cubicBezTo>
                    <a:cubicBezTo>
                      <a:pt x="1" y="1116"/>
                      <a:pt x="55" y="1331"/>
                      <a:pt x="175" y="1523"/>
                    </a:cubicBezTo>
                    <a:cubicBezTo>
                      <a:pt x="283" y="1703"/>
                      <a:pt x="480" y="1823"/>
                      <a:pt x="690" y="1841"/>
                    </a:cubicBezTo>
                    <a:lnTo>
                      <a:pt x="714" y="1841"/>
                    </a:lnTo>
                    <a:cubicBezTo>
                      <a:pt x="924" y="1835"/>
                      <a:pt x="1116" y="1727"/>
                      <a:pt x="1236" y="1565"/>
                    </a:cubicBezTo>
                    <a:cubicBezTo>
                      <a:pt x="1368" y="1385"/>
                      <a:pt x="1440" y="1170"/>
                      <a:pt x="1446" y="948"/>
                    </a:cubicBezTo>
                    <a:cubicBezTo>
                      <a:pt x="1470" y="432"/>
                      <a:pt x="1170" y="19"/>
                      <a:pt x="768" y="1"/>
                    </a:cubicBezTo>
                    <a:cubicBezTo>
                      <a:pt x="762" y="1"/>
                      <a:pt x="756" y="0"/>
                      <a:pt x="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60"/>
              <p:cNvSpPr/>
              <p:nvPr/>
            </p:nvSpPr>
            <p:spPr>
              <a:xfrm>
                <a:off x="3061450" y="1357025"/>
                <a:ext cx="37475" cy="45675"/>
              </a:xfrm>
              <a:custGeom>
                <a:avLst/>
                <a:gdLst/>
                <a:ahLst/>
                <a:cxnLst/>
                <a:rect l="l" t="t" r="r" b="b"/>
                <a:pathLst>
                  <a:path w="1499" h="1827" extrusionOk="0">
                    <a:moveTo>
                      <a:pt x="690" y="436"/>
                    </a:moveTo>
                    <a:cubicBezTo>
                      <a:pt x="822" y="436"/>
                      <a:pt x="983" y="604"/>
                      <a:pt x="1031" y="867"/>
                    </a:cubicBezTo>
                    <a:cubicBezTo>
                      <a:pt x="1055" y="993"/>
                      <a:pt x="1043" y="1125"/>
                      <a:pt x="995" y="1251"/>
                    </a:cubicBezTo>
                    <a:cubicBezTo>
                      <a:pt x="965" y="1317"/>
                      <a:pt x="911" y="1371"/>
                      <a:pt x="840" y="1395"/>
                    </a:cubicBezTo>
                    <a:cubicBezTo>
                      <a:pt x="831" y="1396"/>
                      <a:pt x="823" y="1397"/>
                      <a:pt x="814" y="1397"/>
                    </a:cubicBezTo>
                    <a:cubicBezTo>
                      <a:pt x="685" y="1397"/>
                      <a:pt x="518" y="1233"/>
                      <a:pt x="468" y="969"/>
                    </a:cubicBezTo>
                    <a:cubicBezTo>
                      <a:pt x="444" y="837"/>
                      <a:pt x="456" y="705"/>
                      <a:pt x="510" y="580"/>
                    </a:cubicBezTo>
                    <a:cubicBezTo>
                      <a:pt x="534" y="514"/>
                      <a:pt x="594" y="460"/>
                      <a:pt x="666" y="436"/>
                    </a:cubicBezTo>
                    <a:close/>
                    <a:moveTo>
                      <a:pt x="693" y="1"/>
                    </a:moveTo>
                    <a:cubicBezTo>
                      <a:pt x="658" y="1"/>
                      <a:pt x="623" y="4"/>
                      <a:pt x="588" y="10"/>
                    </a:cubicBezTo>
                    <a:cubicBezTo>
                      <a:pt x="378" y="58"/>
                      <a:pt x="204" y="202"/>
                      <a:pt x="120" y="400"/>
                    </a:cubicBezTo>
                    <a:cubicBezTo>
                      <a:pt x="24" y="598"/>
                      <a:pt x="0" y="825"/>
                      <a:pt x="42" y="1041"/>
                    </a:cubicBezTo>
                    <a:cubicBezTo>
                      <a:pt x="126" y="1503"/>
                      <a:pt x="450" y="1826"/>
                      <a:pt x="810" y="1826"/>
                    </a:cubicBezTo>
                    <a:cubicBezTo>
                      <a:pt x="845" y="1826"/>
                      <a:pt x="881" y="1826"/>
                      <a:pt x="911" y="1820"/>
                    </a:cubicBezTo>
                    <a:cubicBezTo>
                      <a:pt x="1121" y="1772"/>
                      <a:pt x="1301" y="1629"/>
                      <a:pt x="1385" y="1431"/>
                    </a:cubicBezTo>
                    <a:cubicBezTo>
                      <a:pt x="1475" y="1227"/>
                      <a:pt x="1499" y="1005"/>
                      <a:pt x="1457" y="789"/>
                    </a:cubicBezTo>
                    <a:cubicBezTo>
                      <a:pt x="1375" y="325"/>
                      <a:pt x="1050" y="1"/>
                      <a:pt x="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60"/>
              <p:cNvSpPr/>
              <p:nvPr/>
            </p:nvSpPr>
            <p:spPr>
              <a:xfrm>
                <a:off x="3030125" y="1385000"/>
                <a:ext cx="39725" cy="44075"/>
              </a:xfrm>
              <a:custGeom>
                <a:avLst/>
                <a:gdLst/>
                <a:ahLst/>
                <a:cxnLst/>
                <a:rect l="l" t="t" r="r" b="b"/>
                <a:pathLst>
                  <a:path w="1589" h="1763" extrusionOk="0">
                    <a:moveTo>
                      <a:pt x="654" y="438"/>
                    </a:moveTo>
                    <a:cubicBezTo>
                      <a:pt x="702" y="438"/>
                      <a:pt x="744" y="450"/>
                      <a:pt x="786" y="474"/>
                    </a:cubicBezTo>
                    <a:cubicBezTo>
                      <a:pt x="900" y="540"/>
                      <a:pt x="996" y="635"/>
                      <a:pt x="1055" y="755"/>
                    </a:cubicBezTo>
                    <a:cubicBezTo>
                      <a:pt x="1115" y="869"/>
                      <a:pt x="1145" y="1001"/>
                      <a:pt x="1133" y="1133"/>
                    </a:cubicBezTo>
                    <a:cubicBezTo>
                      <a:pt x="1142" y="1253"/>
                      <a:pt x="1046" y="1339"/>
                      <a:pt x="941" y="1339"/>
                    </a:cubicBezTo>
                    <a:cubicBezTo>
                      <a:pt x="899" y="1339"/>
                      <a:pt x="855" y="1326"/>
                      <a:pt x="816" y="1295"/>
                    </a:cubicBezTo>
                    <a:cubicBezTo>
                      <a:pt x="588" y="1163"/>
                      <a:pt x="450" y="905"/>
                      <a:pt x="474" y="641"/>
                    </a:cubicBezTo>
                    <a:cubicBezTo>
                      <a:pt x="474" y="563"/>
                      <a:pt x="516" y="498"/>
                      <a:pt x="576" y="456"/>
                    </a:cubicBezTo>
                    <a:cubicBezTo>
                      <a:pt x="600" y="444"/>
                      <a:pt x="624" y="438"/>
                      <a:pt x="654" y="438"/>
                    </a:cubicBezTo>
                    <a:close/>
                    <a:moveTo>
                      <a:pt x="665" y="1"/>
                    </a:moveTo>
                    <a:cubicBezTo>
                      <a:pt x="355" y="1"/>
                      <a:pt x="69" y="238"/>
                      <a:pt x="42" y="581"/>
                    </a:cubicBezTo>
                    <a:cubicBezTo>
                      <a:pt x="0" y="1031"/>
                      <a:pt x="228" y="1463"/>
                      <a:pt x="624" y="1684"/>
                    </a:cubicBezTo>
                    <a:cubicBezTo>
                      <a:pt x="726" y="1732"/>
                      <a:pt x="840" y="1762"/>
                      <a:pt x="954" y="1762"/>
                    </a:cubicBezTo>
                    <a:cubicBezTo>
                      <a:pt x="1049" y="1762"/>
                      <a:pt x="1145" y="1744"/>
                      <a:pt x="1229" y="1696"/>
                    </a:cubicBezTo>
                    <a:cubicBezTo>
                      <a:pt x="1415" y="1595"/>
                      <a:pt x="1541" y="1403"/>
                      <a:pt x="1565" y="1187"/>
                    </a:cubicBezTo>
                    <a:cubicBezTo>
                      <a:pt x="1589" y="965"/>
                      <a:pt x="1547" y="743"/>
                      <a:pt x="1439" y="551"/>
                    </a:cubicBezTo>
                    <a:cubicBezTo>
                      <a:pt x="1337" y="354"/>
                      <a:pt x="1181" y="192"/>
                      <a:pt x="984" y="90"/>
                    </a:cubicBezTo>
                    <a:cubicBezTo>
                      <a:pt x="881" y="29"/>
                      <a:pt x="772" y="1"/>
                      <a:pt x="6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60"/>
              <p:cNvSpPr/>
              <p:nvPr/>
            </p:nvSpPr>
            <p:spPr>
              <a:xfrm>
                <a:off x="3010350" y="1421200"/>
                <a:ext cx="39125" cy="35750"/>
              </a:xfrm>
              <a:custGeom>
                <a:avLst/>
                <a:gdLst/>
                <a:ahLst/>
                <a:cxnLst/>
                <a:rect l="l" t="t" r="r" b="b"/>
                <a:pathLst>
                  <a:path w="1565" h="1430" extrusionOk="0">
                    <a:moveTo>
                      <a:pt x="608" y="433"/>
                    </a:moveTo>
                    <a:cubicBezTo>
                      <a:pt x="613" y="433"/>
                      <a:pt x="618" y="433"/>
                      <a:pt x="624" y="434"/>
                    </a:cubicBezTo>
                    <a:cubicBezTo>
                      <a:pt x="738" y="440"/>
                      <a:pt x="845" y="494"/>
                      <a:pt x="917" y="584"/>
                    </a:cubicBezTo>
                    <a:cubicBezTo>
                      <a:pt x="1067" y="740"/>
                      <a:pt x="1073" y="920"/>
                      <a:pt x="1019" y="968"/>
                    </a:cubicBezTo>
                    <a:cubicBezTo>
                      <a:pt x="1003" y="984"/>
                      <a:pt x="976" y="992"/>
                      <a:pt x="943" y="992"/>
                    </a:cubicBezTo>
                    <a:cubicBezTo>
                      <a:pt x="863" y="992"/>
                      <a:pt x="747" y="945"/>
                      <a:pt x="642" y="836"/>
                    </a:cubicBezTo>
                    <a:cubicBezTo>
                      <a:pt x="492" y="680"/>
                      <a:pt x="492" y="506"/>
                      <a:pt x="546" y="458"/>
                    </a:cubicBezTo>
                    <a:cubicBezTo>
                      <a:pt x="565" y="443"/>
                      <a:pt x="585" y="433"/>
                      <a:pt x="608" y="433"/>
                    </a:cubicBezTo>
                    <a:close/>
                    <a:moveTo>
                      <a:pt x="626" y="1"/>
                    </a:moveTo>
                    <a:cubicBezTo>
                      <a:pt x="487" y="1"/>
                      <a:pt x="356" y="46"/>
                      <a:pt x="252" y="141"/>
                    </a:cubicBezTo>
                    <a:cubicBezTo>
                      <a:pt x="0" y="380"/>
                      <a:pt x="30" y="818"/>
                      <a:pt x="330" y="1136"/>
                    </a:cubicBezTo>
                    <a:cubicBezTo>
                      <a:pt x="480" y="1315"/>
                      <a:pt x="702" y="1417"/>
                      <a:pt x="941" y="1429"/>
                    </a:cubicBezTo>
                    <a:cubicBezTo>
                      <a:pt x="1079" y="1429"/>
                      <a:pt x="1211" y="1381"/>
                      <a:pt x="1313" y="1291"/>
                    </a:cubicBezTo>
                    <a:cubicBezTo>
                      <a:pt x="1565" y="1052"/>
                      <a:pt x="1535" y="614"/>
                      <a:pt x="1235" y="290"/>
                    </a:cubicBezTo>
                    <a:cubicBezTo>
                      <a:pt x="1056" y="101"/>
                      <a:pt x="832" y="1"/>
                      <a:pt x="6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 name="Google Shape;1219;p60"/>
              <p:cNvSpPr/>
              <p:nvPr/>
            </p:nvSpPr>
            <p:spPr>
              <a:xfrm>
                <a:off x="3202150" y="1350200"/>
                <a:ext cx="143450" cy="248075"/>
              </a:xfrm>
              <a:custGeom>
                <a:avLst/>
                <a:gdLst/>
                <a:ahLst/>
                <a:cxnLst/>
                <a:rect l="l" t="t" r="r" b="b"/>
                <a:pathLst>
                  <a:path w="5738" h="9923" extrusionOk="0">
                    <a:moveTo>
                      <a:pt x="2113" y="1"/>
                    </a:moveTo>
                    <a:cubicBezTo>
                      <a:pt x="2050" y="1"/>
                      <a:pt x="1988" y="3"/>
                      <a:pt x="1925" y="7"/>
                    </a:cubicBezTo>
                    <a:cubicBezTo>
                      <a:pt x="1350" y="49"/>
                      <a:pt x="858" y="289"/>
                      <a:pt x="546" y="673"/>
                    </a:cubicBezTo>
                    <a:cubicBezTo>
                      <a:pt x="1" y="1356"/>
                      <a:pt x="79" y="2435"/>
                      <a:pt x="750" y="3418"/>
                    </a:cubicBezTo>
                    <a:cubicBezTo>
                      <a:pt x="942" y="3712"/>
                      <a:pt x="1080" y="4036"/>
                      <a:pt x="1164" y="4377"/>
                    </a:cubicBezTo>
                    <a:cubicBezTo>
                      <a:pt x="1188" y="4500"/>
                      <a:pt x="1278" y="4553"/>
                      <a:pt x="1370" y="4553"/>
                    </a:cubicBezTo>
                    <a:cubicBezTo>
                      <a:pt x="1502" y="4553"/>
                      <a:pt x="1637" y="4443"/>
                      <a:pt x="1583" y="4269"/>
                    </a:cubicBezTo>
                    <a:cubicBezTo>
                      <a:pt x="1488" y="3886"/>
                      <a:pt x="1332" y="3514"/>
                      <a:pt x="1116" y="3178"/>
                    </a:cubicBezTo>
                    <a:lnTo>
                      <a:pt x="1110" y="3172"/>
                    </a:lnTo>
                    <a:cubicBezTo>
                      <a:pt x="546" y="2351"/>
                      <a:pt x="457" y="1476"/>
                      <a:pt x="888" y="942"/>
                    </a:cubicBezTo>
                    <a:cubicBezTo>
                      <a:pt x="1122" y="655"/>
                      <a:pt x="1500" y="475"/>
                      <a:pt x="1961" y="439"/>
                    </a:cubicBezTo>
                    <a:cubicBezTo>
                      <a:pt x="2010" y="436"/>
                      <a:pt x="2060" y="434"/>
                      <a:pt x="2110" y="434"/>
                    </a:cubicBezTo>
                    <a:cubicBezTo>
                      <a:pt x="2778" y="434"/>
                      <a:pt x="3501" y="729"/>
                      <a:pt x="4059" y="1242"/>
                    </a:cubicBezTo>
                    <a:cubicBezTo>
                      <a:pt x="5594" y="2663"/>
                      <a:pt x="5402" y="3964"/>
                      <a:pt x="4772" y="4641"/>
                    </a:cubicBezTo>
                    <a:cubicBezTo>
                      <a:pt x="4545" y="4887"/>
                      <a:pt x="3819" y="5774"/>
                      <a:pt x="3873" y="6991"/>
                    </a:cubicBezTo>
                    <a:cubicBezTo>
                      <a:pt x="3927" y="8160"/>
                      <a:pt x="3747" y="8933"/>
                      <a:pt x="3346" y="9275"/>
                    </a:cubicBezTo>
                    <a:cubicBezTo>
                      <a:pt x="3183" y="9417"/>
                      <a:pt x="2976" y="9489"/>
                      <a:pt x="2721" y="9489"/>
                    </a:cubicBezTo>
                    <a:cubicBezTo>
                      <a:pt x="2610" y="9489"/>
                      <a:pt x="2491" y="9475"/>
                      <a:pt x="2363" y="9448"/>
                    </a:cubicBezTo>
                    <a:cubicBezTo>
                      <a:pt x="1673" y="9310"/>
                      <a:pt x="1518" y="8969"/>
                      <a:pt x="1452" y="8693"/>
                    </a:cubicBezTo>
                    <a:cubicBezTo>
                      <a:pt x="1362" y="8273"/>
                      <a:pt x="1446" y="7722"/>
                      <a:pt x="1548" y="7087"/>
                    </a:cubicBezTo>
                    <a:cubicBezTo>
                      <a:pt x="1649" y="6433"/>
                      <a:pt x="1763" y="5690"/>
                      <a:pt x="1703" y="4941"/>
                    </a:cubicBezTo>
                    <a:cubicBezTo>
                      <a:pt x="1684" y="4815"/>
                      <a:pt x="1588" y="4756"/>
                      <a:pt x="1492" y="4756"/>
                    </a:cubicBezTo>
                    <a:cubicBezTo>
                      <a:pt x="1381" y="4756"/>
                      <a:pt x="1269" y="4835"/>
                      <a:pt x="1272" y="4983"/>
                    </a:cubicBezTo>
                    <a:cubicBezTo>
                      <a:pt x="1332" y="5678"/>
                      <a:pt x="1218" y="6391"/>
                      <a:pt x="1122" y="7015"/>
                    </a:cubicBezTo>
                    <a:cubicBezTo>
                      <a:pt x="1014" y="7698"/>
                      <a:pt x="918" y="8291"/>
                      <a:pt x="1032" y="8789"/>
                    </a:cubicBezTo>
                    <a:cubicBezTo>
                      <a:pt x="1164" y="9370"/>
                      <a:pt x="1571" y="9730"/>
                      <a:pt x="2279" y="9874"/>
                    </a:cubicBezTo>
                    <a:cubicBezTo>
                      <a:pt x="2423" y="9904"/>
                      <a:pt x="2573" y="9916"/>
                      <a:pt x="2722" y="9922"/>
                    </a:cubicBezTo>
                    <a:cubicBezTo>
                      <a:pt x="2731" y="9922"/>
                      <a:pt x="2739" y="9922"/>
                      <a:pt x="2747" y="9922"/>
                    </a:cubicBezTo>
                    <a:cubicBezTo>
                      <a:pt x="3068" y="9922"/>
                      <a:pt x="3382" y="9809"/>
                      <a:pt x="3634" y="9604"/>
                    </a:cubicBezTo>
                    <a:cubicBezTo>
                      <a:pt x="4149" y="9161"/>
                      <a:pt x="4371" y="8297"/>
                      <a:pt x="4311" y="6967"/>
                    </a:cubicBezTo>
                    <a:cubicBezTo>
                      <a:pt x="4263" y="5894"/>
                      <a:pt x="4952" y="5091"/>
                      <a:pt x="5096" y="4935"/>
                    </a:cubicBezTo>
                    <a:cubicBezTo>
                      <a:pt x="5534" y="4455"/>
                      <a:pt x="5738" y="3808"/>
                      <a:pt x="5654" y="3166"/>
                    </a:cubicBezTo>
                    <a:cubicBezTo>
                      <a:pt x="5564" y="2411"/>
                      <a:pt x="5114" y="1632"/>
                      <a:pt x="4347" y="924"/>
                    </a:cubicBezTo>
                    <a:cubicBezTo>
                      <a:pt x="3709" y="337"/>
                      <a:pt x="2888"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 name="Google Shape;1220;p60"/>
              <p:cNvSpPr/>
              <p:nvPr/>
            </p:nvSpPr>
            <p:spPr>
              <a:xfrm>
                <a:off x="3197075" y="1277525"/>
                <a:ext cx="53975" cy="70625"/>
              </a:xfrm>
              <a:custGeom>
                <a:avLst/>
                <a:gdLst/>
                <a:ahLst/>
                <a:cxnLst/>
                <a:rect l="l" t="t" r="r" b="b"/>
                <a:pathLst>
                  <a:path w="2159" h="2825" extrusionOk="0">
                    <a:moveTo>
                      <a:pt x="1048" y="0"/>
                    </a:moveTo>
                    <a:cubicBezTo>
                      <a:pt x="1036" y="0"/>
                      <a:pt x="1025" y="1"/>
                      <a:pt x="1013" y="1"/>
                    </a:cubicBezTo>
                    <a:cubicBezTo>
                      <a:pt x="713" y="19"/>
                      <a:pt x="444" y="181"/>
                      <a:pt x="276" y="433"/>
                    </a:cubicBezTo>
                    <a:cubicBezTo>
                      <a:pt x="160" y="600"/>
                      <a:pt x="304" y="775"/>
                      <a:pt x="457" y="775"/>
                    </a:cubicBezTo>
                    <a:cubicBezTo>
                      <a:pt x="519" y="775"/>
                      <a:pt x="582" y="747"/>
                      <a:pt x="630" y="678"/>
                    </a:cubicBezTo>
                    <a:cubicBezTo>
                      <a:pt x="719" y="541"/>
                      <a:pt x="863" y="445"/>
                      <a:pt x="1031" y="433"/>
                    </a:cubicBezTo>
                    <a:cubicBezTo>
                      <a:pt x="1036" y="432"/>
                      <a:pt x="1042" y="432"/>
                      <a:pt x="1047" y="432"/>
                    </a:cubicBezTo>
                    <a:cubicBezTo>
                      <a:pt x="1197" y="432"/>
                      <a:pt x="1347" y="516"/>
                      <a:pt x="1469" y="672"/>
                    </a:cubicBezTo>
                    <a:cubicBezTo>
                      <a:pt x="1619" y="882"/>
                      <a:pt x="1703" y="1128"/>
                      <a:pt x="1709" y="1386"/>
                    </a:cubicBezTo>
                    <a:cubicBezTo>
                      <a:pt x="1721" y="1644"/>
                      <a:pt x="1661" y="1895"/>
                      <a:pt x="1523" y="2117"/>
                    </a:cubicBezTo>
                    <a:cubicBezTo>
                      <a:pt x="1415" y="2285"/>
                      <a:pt x="1265" y="2387"/>
                      <a:pt x="1109" y="2393"/>
                    </a:cubicBezTo>
                    <a:cubicBezTo>
                      <a:pt x="1104" y="2393"/>
                      <a:pt x="1099" y="2393"/>
                      <a:pt x="1094" y="2393"/>
                    </a:cubicBezTo>
                    <a:cubicBezTo>
                      <a:pt x="944" y="2393"/>
                      <a:pt x="793" y="2304"/>
                      <a:pt x="672" y="2147"/>
                    </a:cubicBezTo>
                    <a:cubicBezTo>
                      <a:pt x="516" y="1943"/>
                      <a:pt x="438" y="1691"/>
                      <a:pt x="432" y="1434"/>
                    </a:cubicBezTo>
                    <a:cubicBezTo>
                      <a:pt x="420" y="1300"/>
                      <a:pt x="319" y="1236"/>
                      <a:pt x="217" y="1236"/>
                    </a:cubicBezTo>
                    <a:cubicBezTo>
                      <a:pt x="109" y="1236"/>
                      <a:pt x="0" y="1309"/>
                      <a:pt x="0" y="1452"/>
                    </a:cubicBezTo>
                    <a:cubicBezTo>
                      <a:pt x="6" y="1799"/>
                      <a:pt x="126" y="2135"/>
                      <a:pt x="330" y="2411"/>
                    </a:cubicBezTo>
                    <a:cubicBezTo>
                      <a:pt x="534" y="2675"/>
                      <a:pt x="803" y="2824"/>
                      <a:pt x="1091" y="2824"/>
                    </a:cubicBezTo>
                    <a:lnTo>
                      <a:pt x="1127" y="2824"/>
                    </a:lnTo>
                    <a:cubicBezTo>
                      <a:pt x="1427" y="2812"/>
                      <a:pt x="1697" y="2645"/>
                      <a:pt x="1888" y="2351"/>
                    </a:cubicBezTo>
                    <a:cubicBezTo>
                      <a:pt x="2074" y="2057"/>
                      <a:pt x="2158" y="1715"/>
                      <a:pt x="2140" y="1368"/>
                    </a:cubicBezTo>
                    <a:cubicBezTo>
                      <a:pt x="2128" y="1020"/>
                      <a:pt x="2014" y="684"/>
                      <a:pt x="1810" y="409"/>
                    </a:cubicBezTo>
                    <a:cubicBezTo>
                      <a:pt x="1603" y="144"/>
                      <a:pt x="1335" y="0"/>
                      <a:pt x="1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60"/>
              <p:cNvSpPr/>
              <p:nvPr/>
            </p:nvSpPr>
            <p:spPr>
              <a:xfrm>
                <a:off x="3252825" y="1292525"/>
                <a:ext cx="36575" cy="46025"/>
              </a:xfrm>
              <a:custGeom>
                <a:avLst/>
                <a:gdLst/>
                <a:ahLst/>
                <a:cxnLst/>
                <a:rect l="l" t="t" r="r" b="b"/>
                <a:pathLst>
                  <a:path w="1463" h="1841" extrusionOk="0">
                    <a:moveTo>
                      <a:pt x="719" y="432"/>
                    </a:moveTo>
                    <a:cubicBezTo>
                      <a:pt x="857" y="432"/>
                      <a:pt x="1007" y="624"/>
                      <a:pt x="1019" y="912"/>
                    </a:cubicBezTo>
                    <a:cubicBezTo>
                      <a:pt x="1031" y="1038"/>
                      <a:pt x="995" y="1169"/>
                      <a:pt x="929" y="1283"/>
                    </a:cubicBezTo>
                    <a:cubicBezTo>
                      <a:pt x="895" y="1364"/>
                      <a:pt x="820" y="1406"/>
                      <a:pt x="746" y="1406"/>
                    </a:cubicBezTo>
                    <a:cubicBezTo>
                      <a:pt x="676" y="1406"/>
                      <a:pt x="607" y="1370"/>
                      <a:pt x="570" y="1295"/>
                    </a:cubicBezTo>
                    <a:cubicBezTo>
                      <a:pt x="492" y="1193"/>
                      <a:pt x="450" y="1062"/>
                      <a:pt x="450" y="930"/>
                    </a:cubicBezTo>
                    <a:cubicBezTo>
                      <a:pt x="438" y="648"/>
                      <a:pt x="582" y="438"/>
                      <a:pt x="713" y="432"/>
                    </a:cubicBezTo>
                    <a:close/>
                    <a:moveTo>
                      <a:pt x="719" y="0"/>
                    </a:moveTo>
                    <a:cubicBezTo>
                      <a:pt x="713" y="0"/>
                      <a:pt x="707" y="0"/>
                      <a:pt x="701" y="1"/>
                    </a:cubicBezTo>
                    <a:cubicBezTo>
                      <a:pt x="294" y="19"/>
                      <a:pt x="0" y="432"/>
                      <a:pt x="18" y="948"/>
                    </a:cubicBezTo>
                    <a:cubicBezTo>
                      <a:pt x="24" y="1169"/>
                      <a:pt x="96" y="1385"/>
                      <a:pt x="228" y="1565"/>
                    </a:cubicBezTo>
                    <a:cubicBezTo>
                      <a:pt x="348" y="1733"/>
                      <a:pt x="540" y="1835"/>
                      <a:pt x="749" y="1841"/>
                    </a:cubicBezTo>
                    <a:lnTo>
                      <a:pt x="773" y="1841"/>
                    </a:lnTo>
                    <a:cubicBezTo>
                      <a:pt x="983" y="1823"/>
                      <a:pt x="1181" y="1703"/>
                      <a:pt x="1289" y="1523"/>
                    </a:cubicBezTo>
                    <a:cubicBezTo>
                      <a:pt x="1409" y="1331"/>
                      <a:pt x="1463" y="1115"/>
                      <a:pt x="1451" y="894"/>
                    </a:cubicBezTo>
                    <a:cubicBezTo>
                      <a:pt x="1433" y="386"/>
                      <a:pt x="1113"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 name="Google Shape;1222;p60"/>
              <p:cNvSpPr/>
              <p:nvPr/>
            </p:nvSpPr>
            <p:spPr>
              <a:xfrm>
                <a:off x="3287425" y="1308925"/>
                <a:ext cx="39900" cy="45675"/>
              </a:xfrm>
              <a:custGeom>
                <a:avLst/>
                <a:gdLst/>
                <a:ahLst/>
                <a:cxnLst/>
                <a:rect l="l" t="t" r="r" b="b"/>
                <a:pathLst>
                  <a:path w="1596" h="1827" extrusionOk="0">
                    <a:moveTo>
                      <a:pt x="856" y="433"/>
                    </a:moveTo>
                    <a:cubicBezTo>
                      <a:pt x="865" y="433"/>
                      <a:pt x="874" y="434"/>
                      <a:pt x="882" y="435"/>
                    </a:cubicBezTo>
                    <a:cubicBezTo>
                      <a:pt x="1014" y="459"/>
                      <a:pt x="1128" y="681"/>
                      <a:pt x="1080" y="963"/>
                    </a:cubicBezTo>
                    <a:cubicBezTo>
                      <a:pt x="1028" y="1231"/>
                      <a:pt x="863" y="1396"/>
                      <a:pt x="729" y="1396"/>
                    </a:cubicBezTo>
                    <a:cubicBezTo>
                      <a:pt x="722" y="1396"/>
                      <a:pt x="715" y="1395"/>
                      <a:pt x="708" y="1395"/>
                    </a:cubicBezTo>
                    <a:cubicBezTo>
                      <a:pt x="576" y="1371"/>
                      <a:pt x="462" y="1143"/>
                      <a:pt x="516" y="861"/>
                    </a:cubicBezTo>
                    <a:cubicBezTo>
                      <a:pt x="567" y="597"/>
                      <a:pt x="728" y="433"/>
                      <a:pt x="856" y="433"/>
                    </a:cubicBezTo>
                    <a:close/>
                    <a:moveTo>
                      <a:pt x="854" y="0"/>
                    </a:moveTo>
                    <a:cubicBezTo>
                      <a:pt x="498" y="0"/>
                      <a:pt x="173" y="325"/>
                      <a:pt x="91" y="783"/>
                    </a:cubicBezTo>
                    <a:cubicBezTo>
                      <a:pt x="1" y="1293"/>
                      <a:pt x="241" y="1748"/>
                      <a:pt x="630" y="1820"/>
                    </a:cubicBezTo>
                    <a:cubicBezTo>
                      <a:pt x="666" y="1826"/>
                      <a:pt x="702" y="1826"/>
                      <a:pt x="738" y="1826"/>
                    </a:cubicBezTo>
                    <a:cubicBezTo>
                      <a:pt x="1098" y="1826"/>
                      <a:pt x="1421" y="1502"/>
                      <a:pt x="1505" y="1041"/>
                    </a:cubicBezTo>
                    <a:cubicBezTo>
                      <a:pt x="1595" y="537"/>
                      <a:pt x="1355" y="82"/>
                      <a:pt x="960" y="10"/>
                    </a:cubicBezTo>
                    <a:cubicBezTo>
                      <a:pt x="924" y="3"/>
                      <a:pt x="889" y="0"/>
                      <a:pt x="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 name="Google Shape;1223;p60"/>
              <p:cNvSpPr/>
              <p:nvPr/>
            </p:nvSpPr>
            <p:spPr>
              <a:xfrm>
                <a:off x="3315450" y="1336975"/>
                <a:ext cx="43800" cy="44150"/>
              </a:xfrm>
              <a:custGeom>
                <a:avLst/>
                <a:gdLst/>
                <a:ahLst/>
                <a:cxnLst/>
                <a:rect l="l" t="t" r="r" b="b"/>
                <a:pathLst>
                  <a:path w="1752" h="1766" extrusionOk="0">
                    <a:moveTo>
                      <a:pt x="1026" y="434"/>
                    </a:moveTo>
                    <a:cubicBezTo>
                      <a:pt x="1050" y="434"/>
                      <a:pt x="1080" y="440"/>
                      <a:pt x="1104" y="452"/>
                    </a:cubicBezTo>
                    <a:cubicBezTo>
                      <a:pt x="1224" y="512"/>
                      <a:pt x="1266" y="758"/>
                      <a:pt x="1128" y="1016"/>
                    </a:cubicBezTo>
                    <a:cubicBezTo>
                      <a:pt x="1020" y="1222"/>
                      <a:pt x="847" y="1332"/>
                      <a:pt x="723" y="1332"/>
                    </a:cubicBezTo>
                    <a:cubicBezTo>
                      <a:pt x="695" y="1332"/>
                      <a:pt x="670" y="1326"/>
                      <a:pt x="648" y="1316"/>
                    </a:cubicBezTo>
                    <a:cubicBezTo>
                      <a:pt x="528" y="1250"/>
                      <a:pt x="492" y="1004"/>
                      <a:pt x="624" y="752"/>
                    </a:cubicBezTo>
                    <a:cubicBezTo>
                      <a:pt x="684" y="632"/>
                      <a:pt x="774" y="536"/>
                      <a:pt x="894" y="470"/>
                    </a:cubicBezTo>
                    <a:cubicBezTo>
                      <a:pt x="936" y="446"/>
                      <a:pt x="978" y="434"/>
                      <a:pt x="1026" y="434"/>
                    </a:cubicBezTo>
                    <a:close/>
                    <a:moveTo>
                      <a:pt x="1014" y="0"/>
                    </a:moveTo>
                    <a:cubicBezTo>
                      <a:pt x="905" y="0"/>
                      <a:pt x="796" y="28"/>
                      <a:pt x="696" y="81"/>
                    </a:cubicBezTo>
                    <a:cubicBezTo>
                      <a:pt x="498" y="189"/>
                      <a:pt x="342" y="351"/>
                      <a:pt x="240" y="548"/>
                    </a:cubicBezTo>
                    <a:cubicBezTo>
                      <a:pt x="1" y="1004"/>
                      <a:pt x="91" y="1507"/>
                      <a:pt x="450" y="1693"/>
                    </a:cubicBezTo>
                    <a:cubicBezTo>
                      <a:pt x="534" y="1741"/>
                      <a:pt x="630" y="1765"/>
                      <a:pt x="732" y="1765"/>
                    </a:cubicBezTo>
                    <a:cubicBezTo>
                      <a:pt x="1026" y="1765"/>
                      <a:pt x="1331" y="1555"/>
                      <a:pt x="1511" y="1214"/>
                    </a:cubicBezTo>
                    <a:cubicBezTo>
                      <a:pt x="1751" y="758"/>
                      <a:pt x="1667" y="255"/>
                      <a:pt x="1307" y="69"/>
                    </a:cubicBezTo>
                    <a:cubicBezTo>
                      <a:pt x="1213" y="23"/>
                      <a:pt x="1113" y="0"/>
                      <a:pt x="1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 name="Google Shape;1224;p60"/>
              <p:cNvSpPr/>
              <p:nvPr/>
            </p:nvSpPr>
            <p:spPr>
              <a:xfrm>
                <a:off x="3339575" y="1373100"/>
                <a:ext cx="37650" cy="35600"/>
              </a:xfrm>
              <a:custGeom>
                <a:avLst/>
                <a:gdLst/>
                <a:ahLst/>
                <a:cxnLst/>
                <a:rect l="l" t="t" r="r" b="b"/>
                <a:pathLst>
                  <a:path w="1506" h="1424" extrusionOk="0">
                    <a:moveTo>
                      <a:pt x="892" y="432"/>
                    </a:moveTo>
                    <a:cubicBezTo>
                      <a:pt x="916" y="432"/>
                      <a:pt x="940" y="443"/>
                      <a:pt x="960" y="458"/>
                    </a:cubicBezTo>
                    <a:cubicBezTo>
                      <a:pt x="1014" y="506"/>
                      <a:pt x="1002" y="680"/>
                      <a:pt x="858" y="836"/>
                    </a:cubicBezTo>
                    <a:cubicBezTo>
                      <a:pt x="757" y="945"/>
                      <a:pt x="641" y="990"/>
                      <a:pt x="562" y="990"/>
                    </a:cubicBezTo>
                    <a:cubicBezTo>
                      <a:pt x="529" y="990"/>
                      <a:pt x="502" y="982"/>
                      <a:pt x="486" y="968"/>
                    </a:cubicBezTo>
                    <a:cubicBezTo>
                      <a:pt x="456" y="926"/>
                      <a:pt x="444" y="884"/>
                      <a:pt x="456" y="836"/>
                    </a:cubicBezTo>
                    <a:cubicBezTo>
                      <a:pt x="474" y="740"/>
                      <a:pt x="516" y="650"/>
                      <a:pt x="582" y="584"/>
                    </a:cubicBezTo>
                    <a:cubicBezTo>
                      <a:pt x="660" y="494"/>
                      <a:pt x="762" y="440"/>
                      <a:pt x="876" y="434"/>
                    </a:cubicBezTo>
                    <a:cubicBezTo>
                      <a:pt x="881" y="433"/>
                      <a:pt x="887" y="432"/>
                      <a:pt x="892" y="432"/>
                    </a:cubicBezTo>
                    <a:close/>
                    <a:moveTo>
                      <a:pt x="878" y="1"/>
                    </a:moveTo>
                    <a:cubicBezTo>
                      <a:pt x="670" y="1"/>
                      <a:pt x="446" y="101"/>
                      <a:pt x="271" y="290"/>
                    </a:cubicBezTo>
                    <a:cubicBezTo>
                      <a:pt x="139" y="428"/>
                      <a:pt x="55" y="596"/>
                      <a:pt x="31" y="782"/>
                    </a:cubicBezTo>
                    <a:cubicBezTo>
                      <a:pt x="1" y="968"/>
                      <a:pt x="61" y="1153"/>
                      <a:pt x="193" y="1285"/>
                    </a:cubicBezTo>
                    <a:cubicBezTo>
                      <a:pt x="289" y="1371"/>
                      <a:pt x="419" y="1424"/>
                      <a:pt x="549" y="1424"/>
                    </a:cubicBezTo>
                    <a:cubicBezTo>
                      <a:pt x="556" y="1424"/>
                      <a:pt x="563" y="1423"/>
                      <a:pt x="570" y="1423"/>
                    </a:cubicBezTo>
                    <a:cubicBezTo>
                      <a:pt x="804" y="1417"/>
                      <a:pt x="1026" y="1309"/>
                      <a:pt x="1182" y="1129"/>
                    </a:cubicBezTo>
                    <a:cubicBezTo>
                      <a:pt x="1475" y="812"/>
                      <a:pt x="1505" y="374"/>
                      <a:pt x="1254" y="140"/>
                    </a:cubicBezTo>
                    <a:cubicBezTo>
                      <a:pt x="1150" y="46"/>
                      <a:pt x="1018"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5" name="Google Shape;1225;p60"/>
            <p:cNvGrpSpPr/>
            <p:nvPr/>
          </p:nvGrpSpPr>
          <p:grpSpPr>
            <a:xfrm>
              <a:off x="4004982" y="1849188"/>
              <a:ext cx="366875" cy="368700"/>
              <a:chOff x="3010350" y="1277525"/>
              <a:chExt cx="366875" cy="368700"/>
            </a:xfrm>
          </p:grpSpPr>
          <p:sp>
            <p:nvSpPr>
              <p:cNvPr id="1226" name="Google Shape;1226;p60"/>
              <p:cNvSpPr/>
              <p:nvPr/>
            </p:nvSpPr>
            <p:spPr>
              <a:xfrm>
                <a:off x="3041975" y="1398300"/>
                <a:ext cx="143575" cy="247925"/>
              </a:xfrm>
              <a:custGeom>
                <a:avLst/>
                <a:gdLst/>
                <a:ahLst/>
                <a:cxnLst/>
                <a:rect l="l" t="t" r="r" b="b"/>
                <a:pathLst>
                  <a:path w="5743" h="9917" extrusionOk="0">
                    <a:moveTo>
                      <a:pt x="3624" y="1"/>
                    </a:moveTo>
                    <a:cubicBezTo>
                      <a:pt x="2850" y="1"/>
                      <a:pt x="2028" y="337"/>
                      <a:pt x="1391" y="925"/>
                    </a:cubicBezTo>
                    <a:cubicBezTo>
                      <a:pt x="623" y="1632"/>
                      <a:pt x="174" y="2405"/>
                      <a:pt x="84" y="3167"/>
                    </a:cubicBezTo>
                    <a:cubicBezTo>
                      <a:pt x="0" y="3808"/>
                      <a:pt x="210" y="4455"/>
                      <a:pt x="647" y="4935"/>
                    </a:cubicBezTo>
                    <a:cubicBezTo>
                      <a:pt x="697" y="4994"/>
                      <a:pt x="756" y="5018"/>
                      <a:pt x="812" y="5018"/>
                    </a:cubicBezTo>
                    <a:cubicBezTo>
                      <a:pt x="979" y="5018"/>
                      <a:pt x="1127" y="4803"/>
                      <a:pt x="965" y="4641"/>
                    </a:cubicBezTo>
                    <a:cubicBezTo>
                      <a:pt x="611" y="4257"/>
                      <a:pt x="444" y="3736"/>
                      <a:pt x="516" y="3214"/>
                    </a:cubicBezTo>
                    <a:cubicBezTo>
                      <a:pt x="587" y="2561"/>
                      <a:pt x="995" y="1878"/>
                      <a:pt x="1684" y="1242"/>
                    </a:cubicBezTo>
                    <a:cubicBezTo>
                      <a:pt x="2238" y="733"/>
                      <a:pt x="2951" y="433"/>
                      <a:pt x="3619" y="433"/>
                    </a:cubicBezTo>
                    <a:cubicBezTo>
                      <a:pt x="3674" y="433"/>
                      <a:pt x="3728" y="435"/>
                      <a:pt x="3782" y="439"/>
                    </a:cubicBezTo>
                    <a:cubicBezTo>
                      <a:pt x="4238" y="475"/>
                      <a:pt x="4622" y="655"/>
                      <a:pt x="4855" y="943"/>
                    </a:cubicBezTo>
                    <a:cubicBezTo>
                      <a:pt x="5281" y="1476"/>
                      <a:pt x="5191" y="2351"/>
                      <a:pt x="4628" y="3172"/>
                    </a:cubicBezTo>
                    <a:cubicBezTo>
                      <a:pt x="4628" y="3172"/>
                      <a:pt x="4628" y="3178"/>
                      <a:pt x="4628" y="3178"/>
                    </a:cubicBezTo>
                    <a:cubicBezTo>
                      <a:pt x="3794" y="4479"/>
                      <a:pt x="4022" y="5924"/>
                      <a:pt x="4202" y="7081"/>
                    </a:cubicBezTo>
                    <a:cubicBezTo>
                      <a:pt x="4304" y="7722"/>
                      <a:pt x="4394" y="8274"/>
                      <a:pt x="4298" y="8693"/>
                    </a:cubicBezTo>
                    <a:cubicBezTo>
                      <a:pt x="4238" y="8969"/>
                      <a:pt x="4076" y="9305"/>
                      <a:pt x="3387" y="9449"/>
                    </a:cubicBezTo>
                    <a:cubicBezTo>
                      <a:pt x="3259" y="9474"/>
                      <a:pt x="3140" y="9487"/>
                      <a:pt x="3031" y="9487"/>
                    </a:cubicBezTo>
                    <a:cubicBezTo>
                      <a:pt x="2775" y="9487"/>
                      <a:pt x="2567" y="9417"/>
                      <a:pt x="2404" y="9275"/>
                    </a:cubicBezTo>
                    <a:cubicBezTo>
                      <a:pt x="2002" y="8927"/>
                      <a:pt x="1822" y="8160"/>
                      <a:pt x="1876" y="6985"/>
                    </a:cubicBezTo>
                    <a:cubicBezTo>
                      <a:pt x="1894" y="6373"/>
                      <a:pt x="1738" y="5768"/>
                      <a:pt x="1421" y="5241"/>
                    </a:cubicBezTo>
                    <a:cubicBezTo>
                      <a:pt x="1374" y="5162"/>
                      <a:pt x="1306" y="5130"/>
                      <a:pt x="1239" y="5130"/>
                    </a:cubicBezTo>
                    <a:cubicBezTo>
                      <a:pt x="1089" y="5130"/>
                      <a:pt x="944" y="5289"/>
                      <a:pt x="1043" y="5462"/>
                    </a:cubicBezTo>
                    <a:cubicBezTo>
                      <a:pt x="1319" y="5912"/>
                      <a:pt x="1457" y="6439"/>
                      <a:pt x="1439" y="6967"/>
                    </a:cubicBezTo>
                    <a:cubicBezTo>
                      <a:pt x="1379" y="8298"/>
                      <a:pt x="1601" y="9161"/>
                      <a:pt x="2116" y="9604"/>
                    </a:cubicBezTo>
                    <a:cubicBezTo>
                      <a:pt x="2361" y="9804"/>
                      <a:pt x="2667" y="9917"/>
                      <a:pt x="2980" y="9917"/>
                    </a:cubicBezTo>
                    <a:cubicBezTo>
                      <a:pt x="2996" y="9917"/>
                      <a:pt x="3011" y="9917"/>
                      <a:pt x="3027" y="9916"/>
                    </a:cubicBezTo>
                    <a:cubicBezTo>
                      <a:pt x="3177" y="9916"/>
                      <a:pt x="3327" y="9898"/>
                      <a:pt x="3471" y="9868"/>
                    </a:cubicBezTo>
                    <a:cubicBezTo>
                      <a:pt x="4178" y="9724"/>
                      <a:pt x="4586" y="9371"/>
                      <a:pt x="4718" y="8783"/>
                    </a:cubicBezTo>
                    <a:cubicBezTo>
                      <a:pt x="4825" y="8292"/>
                      <a:pt x="4736" y="7698"/>
                      <a:pt x="4628" y="7015"/>
                    </a:cubicBezTo>
                    <a:cubicBezTo>
                      <a:pt x="4448" y="5870"/>
                      <a:pt x="4244" y="4575"/>
                      <a:pt x="4987" y="3412"/>
                    </a:cubicBezTo>
                    <a:cubicBezTo>
                      <a:pt x="5659" y="2435"/>
                      <a:pt x="5743" y="1356"/>
                      <a:pt x="5191" y="673"/>
                    </a:cubicBezTo>
                    <a:cubicBezTo>
                      <a:pt x="4879" y="289"/>
                      <a:pt x="4388" y="49"/>
                      <a:pt x="3812" y="8"/>
                    </a:cubicBezTo>
                    <a:cubicBezTo>
                      <a:pt x="3750" y="3"/>
                      <a:pt x="3687" y="1"/>
                      <a:pt x="3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 name="Google Shape;1227;p60"/>
              <p:cNvSpPr/>
              <p:nvPr/>
            </p:nvSpPr>
            <p:spPr>
              <a:xfrm>
                <a:off x="3136525" y="1325475"/>
                <a:ext cx="54425" cy="70775"/>
              </a:xfrm>
              <a:custGeom>
                <a:avLst/>
                <a:gdLst/>
                <a:ahLst/>
                <a:cxnLst/>
                <a:rect l="l" t="t" r="r" b="b"/>
                <a:pathLst>
                  <a:path w="2177" h="2831" extrusionOk="0">
                    <a:moveTo>
                      <a:pt x="1117" y="1"/>
                    </a:moveTo>
                    <a:cubicBezTo>
                      <a:pt x="757" y="1"/>
                      <a:pt x="427" y="227"/>
                      <a:pt x="216" y="619"/>
                    </a:cubicBezTo>
                    <a:cubicBezTo>
                      <a:pt x="135" y="789"/>
                      <a:pt x="274" y="932"/>
                      <a:pt x="417" y="932"/>
                    </a:cubicBezTo>
                    <a:cubicBezTo>
                      <a:pt x="485" y="932"/>
                      <a:pt x="553" y="900"/>
                      <a:pt x="600" y="823"/>
                    </a:cubicBezTo>
                    <a:cubicBezTo>
                      <a:pt x="727" y="580"/>
                      <a:pt x="914" y="438"/>
                      <a:pt x="1104" y="438"/>
                    </a:cubicBezTo>
                    <a:cubicBezTo>
                      <a:pt x="1112" y="438"/>
                      <a:pt x="1120" y="438"/>
                      <a:pt x="1127" y="439"/>
                    </a:cubicBezTo>
                    <a:cubicBezTo>
                      <a:pt x="1475" y="451"/>
                      <a:pt x="1751" y="912"/>
                      <a:pt x="1727" y="1440"/>
                    </a:cubicBezTo>
                    <a:cubicBezTo>
                      <a:pt x="1721" y="1698"/>
                      <a:pt x="1637" y="1943"/>
                      <a:pt x="1487" y="2153"/>
                    </a:cubicBezTo>
                    <a:cubicBezTo>
                      <a:pt x="1365" y="2310"/>
                      <a:pt x="1215" y="2399"/>
                      <a:pt x="1064" y="2399"/>
                    </a:cubicBezTo>
                    <a:cubicBezTo>
                      <a:pt x="1059" y="2399"/>
                      <a:pt x="1054" y="2399"/>
                      <a:pt x="1049" y="2399"/>
                    </a:cubicBezTo>
                    <a:cubicBezTo>
                      <a:pt x="894" y="2393"/>
                      <a:pt x="744" y="2291"/>
                      <a:pt x="630" y="2117"/>
                    </a:cubicBezTo>
                    <a:cubicBezTo>
                      <a:pt x="498" y="1901"/>
                      <a:pt x="432" y="1644"/>
                      <a:pt x="450" y="1392"/>
                    </a:cubicBezTo>
                    <a:cubicBezTo>
                      <a:pt x="450" y="1250"/>
                      <a:pt x="341" y="1176"/>
                      <a:pt x="233" y="1176"/>
                    </a:cubicBezTo>
                    <a:cubicBezTo>
                      <a:pt x="131" y="1176"/>
                      <a:pt x="30" y="1241"/>
                      <a:pt x="18" y="1374"/>
                    </a:cubicBezTo>
                    <a:cubicBezTo>
                      <a:pt x="0" y="1722"/>
                      <a:pt x="84" y="2063"/>
                      <a:pt x="270" y="2357"/>
                    </a:cubicBezTo>
                    <a:cubicBezTo>
                      <a:pt x="462" y="2651"/>
                      <a:pt x="732" y="2819"/>
                      <a:pt x="1031" y="2831"/>
                    </a:cubicBezTo>
                    <a:lnTo>
                      <a:pt x="1067" y="2831"/>
                    </a:lnTo>
                    <a:cubicBezTo>
                      <a:pt x="1355" y="2831"/>
                      <a:pt x="1625" y="2681"/>
                      <a:pt x="1829" y="2417"/>
                    </a:cubicBezTo>
                    <a:cubicBezTo>
                      <a:pt x="2039" y="2141"/>
                      <a:pt x="2152" y="1806"/>
                      <a:pt x="2158" y="1458"/>
                    </a:cubicBezTo>
                    <a:cubicBezTo>
                      <a:pt x="2176" y="1110"/>
                      <a:pt x="2092" y="769"/>
                      <a:pt x="1907" y="475"/>
                    </a:cubicBezTo>
                    <a:cubicBezTo>
                      <a:pt x="1715" y="181"/>
                      <a:pt x="1445" y="13"/>
                      <a:pt x="1145" y="1"/>
                    </a:cubicBezTo>
                    <a:cubicBezTo>
                      <a:pt x="1136" y="1"/>
                      <a:pt x="1127" y="1"/>
                      <a:pt x="1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 name="Google Shape;1228;p60"/>
              <p:cNvSpPr/>
              <p:nvPr/>
            </p:nvSpPr>
            <p:spPr>
              <a:xfrm>
                <a:off x="3098150" y="1340625"/>
                <a:ext cx="36750" cy="46025"/>
              </a:xfrm>
              <a:custGeom>
                <a:avLst/>
                <a:gdLst/>
                <a:ahLst/>
                <a:cxnLst/>
                <a:rect l="l" t="t" r="r" b="b"/>
                <a:pathLst>
                  <a:path w="1470" h="1841" extrusionOk="0">
                    <a:moveTo>
                      <a:pt x="750" y="432"/>
                    </a:moveTo>
                    <a:cubicBezTo>
                      <a:pt x="882" y="438"/>
                      <a:pt x="1026" y="648"/>
                      <a:pt x="1014" y="930"/>
                    </a:cubicBezTo>
                    <a:cubicBezTo>
                      <a:pt x="1014" y="1062"/>
                      <a:pt x="972" y="1194"/>
                      <a:pt x="894" y="1301"/>
                    </a:cubicBezTo>
                    <a:cubicBezTo>
                      <a:pt x="857" y="1373"/>
                      <a:pt x="789" y="1407"/>
                      <a:pt x="720" y="1407"/>
                    </a:cubicBezTo>
                    <a:cubicBezTo>
                      <a:pt x="645" y="1407"/>
                      <a:pt x="569" y="1365"/>
                      <a:pt x="534" y="1283"/>
                    </a:cubicBezTo>
                    <a:cubicBezTo>
                      <a:pt x="468" y="1170"/>
                      <a:pt x="438" y="1044"/>
                      <a:pt x="444" y="912"/>
                    </a:cubicBezTo>
                    <a:cubicBezTo>
                      <a:pt x="456" y="630"/>
                      <a:pt x="606" y="432"/>
                      <a:pt x="744" y="432"/>
                    </a:cubicBezTo>
                    <a:close/>
                    <a:moveTo>
                      <a:pt x="750" y="0"/>
                    </a:moveTo>
                    <a:cubicBezTo>
                      <a:pt x="351" y="0"/>
                      <a:pt x="31" y="386"/>
                      <a:pt x="13" y="894"/>
                    </a:cubicBezTo>
                    <a:cubicBezTo>
                      <a:pt x="1" y="1116"/>
                      <a:pt x="55" y="1331"/>
                      <a:pt x="175" y="1523"/>
                    </a:cubicBezTo>
                    <a:cubicBezTo>
                      <a:pt x="283" y="1703"/>
                      <a:pt x="480" y="1823"/>
                      <a:pt x="690" y="1841"/>
                    </a:cubicBezTo>
                    <a:lnTo>
                      <a:pt x="714" y="1841"/>
                    </a:lnTo>
                    <a:cubicBezTo>
                      <a:pt x="924" y="1835"/>
                      <a:pt x="1116" y="1727"/>
                      <a:pt x="1236" y="1565"/>
                    </a:cubicBezTo>
                    <a:cubicBezTo>
                      <a:pt x="1368" y="1385"/>
                      <a:pt x="1440" y="1170"/>
                      <a:pt x="1446" y="948"/>
                    </a:cubicBezTo>
                    <a:cubicBezTo>
                      <a:pt x="1470" y="432"/>
                      <a:pt x="1170" y="19"/>
                      <a:pt x="768" y="1"/>
                    </a:cubicBezTo>
                    <a:cubicBezTo>
                      <a:pt x="762" y="1"/>
                      <a:pt x="756"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 name="Google Shape;1229;p60"/>
              <p:cNvSpPr/>
              <p:nvPr/>
            </p:nvSpPr>
            <p:spPr>
              <a:xfrm>
                <a:off x="3061450" y="1357025"/>
                <a:ext cx="37475" cy="45675"/>
              </a:xfrm>
              <a:custGeom>
                <a:avLst/>
                <a:gdLst/>
                <a:ahLst/>
                <a:cxnLst/>
                <a:rect l="l" t="t" r="r" b="b"/>
                <a:pathLst>
                  <a:path w="1499" h="1827" extrusionOk="0">
                    <a:moveTo>
                      <a:pt x="690" y="436"/>
                    </a:moveTo>
                    <a:cubicBezTo>
                      <a:pt x="822" y="436"/>
                      <a:pt x="983" y="604"/>
                      <a:pt x="1031" y="867"/>
                    </a:cubicBezTo>
                    <a:cubicBezTo>
                      <a:pt x="1055" y="993"/>
                      <a:pt x="1043" y="1125"/>
                      <a:pt x="995" y="1251"/>
                    </a:cubicBezTo>
                    <a:cubicBezTo>
                      <a:pt x="965" y="1317"/>
                      <a:pt x="911" y="1371"/>
                      <a:pt x="840" y="1395"/>
                    </a:cubicBezTo>
                    <a:cubicBezTo>
                      <a:pt x="831" y="1396"/>
                      <a:pt x="823" y="1397"/>
                      <a:pt x="814" y="1397"/>
                    </a:cubicBezTo>
                    <a:cubicBezTo>
                      <a:pt x="685" y="1397"/>
                      <a:pt x="518" y="1233"/>
                      <a:pt x="468" y="969"/>
                    </a:cubicBezTo>
                    <a:cubicBezTo>
                      <a:pt x="444" y="837"/>
                      <a:pt x="456" y="705"/>
                      <a:pt x="510" y="580"/>
                    </a:cubicBezTo>
                    <a:cubicBezTo>
                      <a:pt x="534" y="514"/>
                      <a:pt x="594" y="460"/>
                      <a:pt x="666" y="436"/>
                    </a:cubicBezTo>
                    <a:close/>
                    <a:moveTo>
                      <a:pt x="693" y="1"/>
                    </a:moveTo>
                    <a:cubicBezTo>
                      <a:pt x="658" y="1"/>
                      <a:pt x="623" y="4"/>
                      <a:pt x="588" y="10"/>
                    </a:cubicBezTo>
                    <a:cubicBezTo>
                      <a:pt x="378" y="58"/>
                      <a:pt x="204" y="202"/>
                      <a:pt x="120" y="400"/>
                    </a:cubicBezTo>
                    <a:cubicBezTo>
                      <a:pt x="24" y="598"/>
                      <a:pt x="0" y="825"/>
                      <a:pt x="42" y="1041"/>
                    </a:cubicBezTo>
                    <a:cubicBezTo>
                      <a:pt x="126" y="1503"/>
                      <a:pt x="450" y="1826"/>
                      <a:pt x="810" y="1826"/>
                    </a:cubicBezTo>
                    <a:cubicBezTo>
                      <a:pt x="845" y="1826"/>
                      <a:pt x="881" y="1826"/>
                      <a:pt x="911" y="1820"/>
                    </a:cubicBezTo>
                    <a:cubicBezTo>
                      <a:pt x="1121" y="1772"/>
                      <a:pt x="1301" y="1629"/>
                      <a:pt x="1385" y="1431"/>
                    </a:cubicBezTo>
                    <a:cubicBezTo>
                      <a:pt x="1475" y="1227"/>
                      <a:pt x="1499" y="1005"/>
                      <a:pt x="1457" y="789"/>
                    </a:cubicBezTo>
                    <a:cubicBezTo>
                      <a:pt x="1375" y="325"/>
                      <a:pt x="1050" y="1"/>
                      <a:pt x="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60"/>
              <p:cNvSpPr/>
              <p:nvPr/>
            </p:nvSpPr>
            <p:spPr>
              <a:xfrm>
                <a:off x="3030125" y="1385000"/>
                <a:ext cx="39725" cy="44075"/>
              </a:xfrm>
              <a:custGeom>
                <a:avLst/>
                <a:gdLst/>
                <a:ahLst/>
                <a:cxnLst/>
                <a:rect l="l" t="t" r="r" b="b"/>
                <a:pathLst>
                  <a:path w="1589" h="1763" extrusionOk="0">
                    <a:moveTo>
                      <a:pt x="654" y="438"/>
                    </a:moveTo>
                    <a:cubicBezTo>
                      <a:pt x="702" y="438"/>
                      <a:pt x="744" y="450"/>
                      <a:pt x="786" y="474"/>
                    </a:cubicBezTo>
                    <a:cubicBezTo>
                      <a:pt x="900" y="540"/>
                      <a:pt x="996" y="635"/>
                      <a:pt x="1055" y="755"/>
                    </a:cubicBezTo>
                    <a:cubicBezTo>
                      <a:pt x="1115" y="869"/>
                      <a:pt x="1145" y="1001"/>
                      <a:pt x="1133" y="1133"/>
                    </a:cubicBezTo>
                    <a:cubicBezTo>
                      <a:pt x="1142" y="1253"/>
                      <a:pt x="1046" y="1339"/>
                      <a:pt x="941" y="1339"/>
                    </a:cubicBezTo>
                    <a:cubicBezTo>
                      <a:pt x="899" y="1339"/>
                      <a:pt x="855" y="1326"/>
                      <a:pt x="816" y="1295"/>
                    </a:cubicBezTo>
                    <a:cubicBezTo>
                      <a:pt x="588" y="1163"/>
                      <a:pt x="450" y="905"/>
                      <a:pt x="474" y="641"/>
                    </a:cubicBezTo>
                    <a:cubicBezTo>
                      <a:pt x="474" y="563"/>
                      <a:pt x="516" y="498"/>
                      <a:pt x="576" y="456"/>
                    </a:cubicBezTo>
                    <a:cubicBezTo>
                      <a:pt x="600" y="444"/>
                      <a:pt x="624" y="438"/>
                      <a:pt x="654" y="438"/>
                    </a:cubicBezTo>
                    <a:close/>
                    <a:moveTo>
                      <a:pt x="665" y="1"/>
                    </a:moveTo>
                    <a:cubicBezTo>
                      <a:pt x="355" y="1"/>
                      <a:pt x="69" y="238"/>
                      <a:pt x="42" y="581"/>
                    </a:cubicBezTo>
                    <a:cubicBezTo>
                      <a:pt x="0" y="1031"/>
                      <a:pt x="228" y="1463"/>
                      <a:pt x="624" y="1684"/>
                    </a:cubicBezTo>
                    <a:cubicBezTo>
                      <a:pt x="726" y="1732"/>
                      <a:pt x="840" y="1762"/>
                      <a:pt x="954" y="1762"/>
                    </a:cubicBezTo>
                    <a:cubicBezTo>
                      <a:pt x="1049" y="1762"/>
                      <a:pt x="1145" y="1744"/>
                      <a:pt x="1229" y="1696"/>
                    </a:cubicBezTo>
                    <a:cubicBezTo>
                      <a:pt x="1415" y="1595"/>
                      <a:pt x="1541" y="1403"/>
                      <a:pt x="1565" y="1187"/>
                    </a:cubicBezTo>
                    <a:cubicBezTo>
                      <a:pt x="1589" y="965"/>
                      <a:pt x="1547" y="743"/>
                      <a:pt x="1439" y="551"/>
                    </a:cubicBezTo>
                    <a:cubicBezTo>
                      <a:pt x="1337" y="354"/>
                      <a:pt x="1181" y="192"/>
                      <a:pt x="984" y="90"/>
                    </a:cubicBezTo>
                    <a:cubicBezTo>
                      <a:pt x="881" y="29"/>
                      <a:pt x="772"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 name="Google Shape;1231;p60"/>
              <p:cNvSpPr/>
              <p:nvPr/>
            </p:nvSpPr>
            <p:spPr>
              <a:xfrm>
                <a:off x="3010350" y="1421200"/>
                <a:ext cx="39125" cy="35750"/>
              </a:xfrm>
              <a:custGeom>
                <a:avLst/>
                <a:gdLst/>
                <a:ahLst/>
                <a:cxnLst/>
                <a:rect l="l" t="t" r="r" b="b"/>
                <a:pathLst>
                  <a:path w="1565" h="1430" extrusionOk="0">
                    <a:moveTo>
                      <a:pt x="608" y="433"/>
                    </a:moveTo>
                    <a:cubicBezTo>
                      <a:pt x="613" y="433"/>
                      <a:pt x="618" y="433"/>
                      <a:pt x="624" y="434"/>
                    </a:cubicBezTo>
                    <a:cubicBezTo>
                      <a:pt x="738" y="440"/>
                      <a:pt x="845" y="494"/>
                      <a:pt x="917" y="584"/>
                    </a:cubicBezTo>
                    <a:cubicBezTo>
                      <a:pt x="1067" y="740"/>
                      <a:pt x="1073" y="920"/>
                      <a:pt x="1019" y="968"/>
                    </a:cubicBezTo>
                    <a:cubicBezTo>
                      <a:pt x="1003" y="984"/>
                      <a:pt x="976" y="992"/>
                      <a:pt x="943" y="992"/>
                    </a:cubicBezTo>
                    <a:cubicBezTo>
                      <a:pt x="863" y="992"/>
                      <a:pt x="747" y="945"/>
                      <a:pt x="642" y="836"/>
                    </a:cubicBezTo>
                    <a:cubicBezTo>
                      <a:pt x="492" y="680"/>
                      <a:pt x="492" y="506"/>
                      <a:pt x="546" y="458"/>
                    </a:cubicBezTo>
                    <a:cubicBezTo>
                      <a:pt x="565" y="443"/>
                      <a:pt x="585" y="433"/>
                      <a:pt x="608" y="433"/>
                    </a:cubicBezTo>
                    <a:close/>
                    <a:moveTo>
                      <a:pt x="626" y="1"/>
                    </a:moveTo>
                    <a:cubicBezTo>
                      <a:pt x="487" y="1"/>
                      <a:pt x="356" y="46"/>
                      <a:pt x="252" y="141"/>
                    </a:cubicBezTo>
                    <a:cubicBezTo>
                      <a:pt x="0" y="380"/>
                      <a:pt x="30" y="818"/>
                      <a:pt x="330" y="1136"/>
                    </a:cubicBezTo>
                    <a:cubicBezTo>
                      <a:pt x="480" y="1315"/>
                      <a:pt x="702" y="1417"/>
                      <a:pt x="941" y="1429"/>
                    </a:cubicBezTo>
                    <a:cubicBezTo>
                      <a:pt x="1079" y="1429"/>
                      <a:pt x="1211" y="1381"/>
                      <a:pt x="1313" y="1291"/>
                    </a:cubicBezTo>
                    <a:cubicBezTo>
                      <a:pt x="1565" y="1052"/>
                      <a:pt x="1535" y="614"/>
                      <a:pt x="1235" y="290"/>
                    </a:cubicBezTo>
                    <a:cubicBezTo>
                      <a:pt x="1056" y="101"/>
                      <a:pt x="83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 name="Google Shape;1232;p60"/>
              <p:cNvSpPr/>
              <p:nvPr/>
            </p:nvSpPr>
            <p:spPr>
              <a:xfrm>
                <a:off x="3202150" y="1350200"/>
                <a:ext cx="143450" cy="248075"/>
              </a:xfrm>
              <a:custGeom>
                <a:avLst/>
                <a:gdLst/>
                <a:ahLst/>
                <a:cxnLst/>
                <a:rect l="l" t="t" r="r" b="b"/>
                <a:pathLst>
                  <a:path w="5738" h="9923" extrusionOk="0">
                    <a:moveTo>
                      <a:pt x="2113" y="1"/>
                    </a:moveTo>
                    <a:cubicBezTo>
                      <a:pt x="2050" y="1"/>
                      <a:pt x="1988" y="3"/>
                      <a:pt x="1925" y="7"/>
                    </a:cubicBezTo>
                    <a:cubicBezTo>
                      <a:pt x="1350" y="49"/>
                      <a:pt x="858" y="289"/>
                      <a:pt x="546" y="673"/>
                    </a:cubicBezTo>
                    <a:cubicBezTo>
                      <a:pt x="1" y="1356"/>
                      <a:pt x="79" y="2435"/>
                      <a:pt x="750" y="3418"/>
                    </a:cubicBezTo>
                    <a:cubicBezTo>
                      <a:pt x="942" y="3712"/>
                      <a:pt x="1080" y="4036"/>
                      <a:pt x="1164" y="4377"/>
                    </a:cubicBezTo>
                    <a:cubicBezTo>
                      <a:pt x="1188" y="4500"/>
                      <a:pt x="1278" y="4553"/>
                      <a:pt x="1370" y="4553"/>
                    </a:cubicBezTo>
                    <a:cubicBezTo>
                      <a:pt x="1502" y="4553"/>
                      <a:pt x="1637" y="4443"/>
                      <a:pt x="1583" y="4269"/>
                    </a:cubicBezTo>
                    <a:cubicBezTo>
                      <a:pt x="1488" y="3886"/>
                      <a:pt x="1332" y="3514"/>
                      <a:pt x="1116" y="3178"/>
                    </a:cubicBezTo>
                    <a:lnTo>
                      <a:pt x="1110" y="3172"/>
                    </a:lnTo>
                    <a:cubicBezTo>
                      <a:pt x="546" y="2351"/>
                      <a:pt x="457" y="1476"/>
                      <a:pt x="888" y="942"/>
                    </a:cubicBezTo>
                    <a:cubicBezTo>
                      <a:pt x="1122" y="655"/>
                      <a:pt x="1500" y="475"/>
                      <a:pt x="1961" y="439"/>
                    </a:cubicBezTo>
                    <a:cubicBezTo>
                      <a:pt x="2010" y="436"/>
                      <a:pt x="2060" y="434"/>
                      <a:pt x="2110" y="434"/>
                    </a:cubicBezTo>
                    <a:cubicBezTo>
                      <a:pt x="2778" y="434"/>
                      <a:pt x="3501" y="729"/>
                      <a:pt x="4059" y="1242"/>
                    </a:cubicBezTo>
                    <a:cubicBezTo>
                      <a:pt x="5594" y="2663"/>
                      <a:pt x="5402" y="3964"/>
                      <a:pt x="4772" y="4641"/>
                    </a:cubicBezTo>
                    <a:cubicBezTo>
                      <a:pt x="4545" y="4887"/>
                      <a:pt x="3819" y="5774"/>
                      <a:pt x="3873" y="6991"/>
                    </a:cubicBezTo>
                    <a:cubicBezTo>
                      <a:pt x="3927" y="8160"/>
                      <a:pt x="3747" y="8933"/>
                      <a:pt x="3346" y="9275"/>
                    </a:cubicBezTo>
                    <a:cubicBezTo>
                      <a:pt x="3183" y="9417"/>
                      <a:pt x="2976" y="9489"/>
                      <a:pt x="2721" y="9489"/>
                    </a:cubicBezTo>
                    <a:cubicBezTo>
                      <a:pt x="2610" y="9489"/>
                      <a:pt x="2491" y="9475"/>
                      <a:pt x="2363" y="9448"/>
                    </a:cubicBezTo>
                    <a:cubicBezTo>
                      <a:pt x="1673" y="9310"/>
                      <a:pt x="1518" y="8969"/>
                      <a:pt x="1452" y="8693"/>
                    </a:cubicBezTo>
                    <a:cubicBezTo>
                      <a:pt x="1362" y="8273"/>
                      <a:pt x="1446" y="7722"/>
                      <a:pt x="1548" y="7087"/>
                    </a:cubicBezTo>
                    <a:cubicBezTo>
                      <a:pt x="1649" y="6433"/>
                      <a:pt x="1763" y="5690"/>
                      <a:pt x="1703" y="4941"/>
                    </a:cubicBezTo>
                    <a:cubicBezTo>
                      <a:pt x="1684" y="4815"/>
                      <a:pt x="1588" y="4756"/>
                      <a:pt x="1492" y="4756"/>
                    </a:cubicBezTo>
                    <a:cubicBezTo>
                      <a:pt x="1381" y="4756"/>
                      <a:pt x="1269" y="4835"/>
                      <a:pt x="1272" y="4983"/>
                    </a:cubicBezTo>
                    <a:cubicBezTo>
                      <a:pt x="1332" y="5678"/>
                      <a:pt x="1218" y="6391"/>
                      <a:pt x="1122" y="7015"/>
                    </a:cubicBezTo>
                    <a:cubicBezTo>
                      <a:pt x="1014" y="7698"/>
                      <a:pt x="918" y="8291"/>
                      <a:pt x="1032" y="8789"/>
                    </a:cubicBezTo>
                    <a:cubicBezTo>
                      <a:pt x="1164" y="9370"/>
                      <a:pt x="1571" y="9730"/>
                      <a:pt x="2279" y="9874"/>
                    </a:cubicBezTo>
                    <a:cubicBezTo>
                      <a:pt x="2423" y="9904"/>
                      <a:pt x="2573" y="9916"/>
                      <a:pt x="2722" y="9922"/>
                    </a:cubicBezTo>
                    <a:cubicBezTo>
                      <a:pt x="2731" y="9922"/>
                      <a:pt x="2739" y="9922"/>
                      <a:pt x="2747" y="9922"/>
                    </a:cubicBezTo>
                    <a:cubicBezTo>
                      <a:pt x="3068" y="9922"/>
                      <a:pt x="3382" y="9809"/>
                      <a:pt x="3634" y="9604"/>
                    </a:cubicBezTo>
                    <a:cubicBezTo>
                      <a:pt x="4149" y="9161"/>
                      <a:pt x="4371" y="8297"/>
                      <a:pt x="4311" y="6967"/>
                    </a:cubicBezTo>
                    <a:cubicBezTo>
                      <a:pt x="4263" y="5894"/>
                      <a:pt x="4952" y="5091"/>
                      <a:pt x="5096" y="4935"/>
                    </a:cubicBezTo>
                    <a:cubicBezTo>
                      <a:pt x="5534" y="4455"/>
                      <a:pt x="5738" y="3808"/>
                      <a:pt x="5654" y="3166"/>
                    </a:cubicBezTo>
                    <a:cubicBezTo>
                      <a:pt x="5564" y="2411"/>
                      <a:pt x="5114" y="1632"/>
                      <a:pt x="4347" y="924"/>
                    </a:cubicBezTo>
                    <a:cubicBezTo>
                      <a:pt x="3709" y="337"/>
                      <a:pt x="2888" y="1"/>
                      <a:pt x="2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 name="Google Shape;1233;p60"/>
              <p:cNvSpPr/>
              <p:nvPr/>
            </p:nvSpPr>
            <p:spPr>
              <a:xfrm>
                <a:off x="3197075" y="1277525"/>
                <a:ext cx="53975" cy="70625"/>
              </a:xfrm>
              <a:custGeom>
                <a:avLst/>
                <a:gdLst/>
                <a:ahLst/>
                <a:cxnLst/>
                <a:rect l="l" t="t" r="r" b="b"/>
                <a:pathLst>
                  <a:path w="2159" h="2825" extrusionOk="0">
                    <a:moveTo>
                      <a:pt x="1048" y="0"/>
                    </a:moveTo>
                    <a:cubicBezTo>
                      <a:pt x="1036" y="0"/>
                      <a:pt x="1025" y="1"/>
                      <a:pt x="1013" y="1"/>
                    </a:cubicBezTo>
                    <a:cubicBezTo>
                      <a:pt x="713" y="19"/>
                      <a:pt x="444" y="181"/>
                      <a:pt x="276" y="433"/>
                    </a:cubicBezTo>
                    <a:cubicBezTo>
                      <a:pt x="160" y="600"/>
                      <a:pt x="304" y="775"/>
                      <a:pt x="457" y="775"/>
                    </a:cubicBezTo>
                    <a:cubicBezTo>
                      <a:pt x="519" y="775"/>
                      <a:pt x="582" y="747"/>
                      <a:pt x="630" y="678"/>
                    </a:cubicBezTo>
                    <a:cubicBezTo>
                      <a:pt x="719" y="541"/>
                      <a:pt x="863" y="445"/>
                      <a:pt x="1031" y="433"/>
                    </a:cubicBezTo>
                    <a:cubicBezTo>
                      <a:pt x="1036" y="432"/>
                      <a:pt x="1042" y="432"/>
                      <a:pt x="1047" y="432"/>
                    </a:cubicBezTo>
                    <a:cubicBezTo>
                      <a:pt x="1197" y="432"/>
                      <a:pt x="1347" y="516"/>
                      <a:pt x="1469" y="672"/>
                    </a:cubicBezTo>
                    <a:cubicBezTo>
                      <a:pt x="1619" y="882"/>
                      <a:pt x="1703" y="1128"/>
                      <a:pt x="1709" y="1386"/>
                    </a:cubicBezTo>
                    <a:cubicBezTo>
                      <a:pt x="1721" y="1644"/>
                      <a:pt x="1661" y="1895"/>
                      <a:pt x="1523" y="2117"/>
                    </a:cubicBezTo>
                    <a:cubicBezTo>
                      <a:pt x="1415" y="2285"/>
                      <a:pt x="1265" y="2387"/>
                      <a:pt x="1109" y="2393"/>
                    </a:cubicBezTo>
                    <a:cubicBezTo>
                      <a:pt x="1104" y="2393"/>
                      <a:pt x="1099" y="2393"/>
                      <a:pt x="1094" y="2393"/>
                    </a:cubicBezTo>
                    <a:cubicBezTo>
                      <a:pt x="944" y="2393"/>
                      <a:pt x="793" y="2304"/>
                      <a:pt x="672" y="2147"/>
                    </a:cubicBezTo>
                    <a:cubicBezTo>
                      <a:pt x="516" y="1943"/>
                      <a:pt x="438" y="1691"/>
                      <a:pt x="432" y="1434"/>
                    </a:cubicBezTo>
                    <a:cubicBezTo>
                      <a:pt x="420" y="1300"/>
                      <a:pt x="319" y="1236"/>
                      <a:pt x="217" y="1236"/>
                    </a:cubicBezTo>
                    <a:cubicBezTo>
                      <a:pt x="109" y="1236"/>
                      <a:pt x="0" y="1309"/>
                      <a:pt x="0" y="1452"/>
                    </a:cubicBezTo>
                    <a:cubicBezTo>
                      <a:pt x="6" y="1799"/>
                      <a:pt x="126" y="2135"/>
                      <a:pt x="330" y="2411"/>
                    </a:cubicBezTo>
                    <a:cubicBezTo>
                      <a:pt x="534" y="2675"/>
                      <a:pt x="803" y="2824"/>
                      <a:pt x="1091" y="2824"/>
                    </a:cubicBezTo>
                    <a:lnTo>
                      <a:pt x="1127" y="2824"/>
                    </a:lnTo>
                    <a:cubicBezTo>
                      <a:pt x="1427" y="2812"/>
                      <a:pt x="1697" y="2645"/>
                      <a:pt x="1888" y="2351"/>
                    </a:cubicBezTo>
                    <a:cubicBezTo>
                      <a:pt x="2074" y="2057"/>
                      <a:pt x="2158" y="1715"/>
                      <a:pt x="2140" y="1368"/>
                    </a:cubicBezTo>
                    <a:cubicBezTo>
                      <a:pt x="2128" y="1020"/>
                      <a:pt x="2014" y="684"/>
                      <a:pt x="1810" y="409"/>
                    </a:cubicBezTo>
                    <a:cubicBezTo>
                      <a:pt x="1603" y="144"/>
                      <a:pt x="1335"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 name="Google Shape;1234;p60"/>
              <p:cNvSpPr/>
              <p:nvPr/>
            </p:nvSpPr>
            <p:spPr>
              <a:xfrm>
                <a:off x="3252825" y="1292525"/>
                <a:ext cx="36575" cy="46025"/>
              </a:xfrm>
              <a:custGeom>
                <a:avLst/>
                <a:gdLst/>
                <a:ahLst/>
                <a:cxnLst/>
                <a:rect l="l" t="t" r="r" b="b"/>
                <a:pathLst>
                  <a:path w="1463" h="1841" extrusionOk="0">
                    <a:moveTo>
                      <a:pt x="719" y="432"/>
                    </a:moveTo>
                    <a:cubicBezTo>
                      <a:pt x="857" y="432"/>
                      <a:pt x="1007" y="624"/>
                      <a:pt x="1019" y="912"/>
                    </a:cubicBezTo>
                    <a:cubicBezTo>
                      <a:pt x="1031" y="1038"/>
                      <a:pt x="995" y="1169"/>
                      <a:pt x="929" y="1283"/>
                    </a:cubicBezTo>
                    <a:cubicBezTo>
                      <a:pt x="895" y="1364"/>
                      <a:pt x="820" y="1406"/>
                      <a:pt x="746" y="1406"/>
                    </a:cubicBezTo>
                    <a:cubicBezTo>
                      <a:pt x="676" y="1406"/>
                      <a:pt x="607" y="1370"/>
                      <a:pt x="570" y="1295"/>
                    </a:cubicBezTo>
                    <a:cubicBezTo>
                      <a:pt x="492" y="1193"/>
                      <a:pt x="450" y="1062"/>
                      <a:pt x="450" y="930"/>
                    </a:cubicBezTo>
                    <a:cubicBezTo>
                      <a:pt x="438" y="648"/>
                      <a:pt x="582" y="438"/>
                      <a:pt x="713" y="432"/>
                    </a:cubicBezTo>
                    <a:close/>
                    <a:moveTo>
                      <a:pt x="719" y="0"/>
                    </a:moveTo>
                    <a:cubicBezTo>
                      <a:pt x="713" y="0"/>
                      <a:pt x="707" y="0"/>
                      <a:pt x="701" y="1"/>
                    </a:cubicBezTo>
                    <a:cubicBezTo>
                      <a:pt x="294" y="19"/>
                      <a:pt x="0" y="432"/>
                      <a:pt x="18" y="948"/>
                    </a:cubicBezTo>
                    <a:cubicBezTo>
                      <a:pt x="24" y="1169"/>
                      <a:pt x="96" y="1385"/>
                      <a:pt x="228" y="1565"/>
                    </a:cubicBezTo>
                    <a:cubicBezTo>
                      <a:pt x="348" y="1733"/>
                      <a:pt x="540" y="1835"/>
                      <a:pt x="749" y="1841"/>
                    </a:cubicBezTo>
                    <a:lnTo>
                      <a:pt x="773" y="1841"/>
                    </a:lnTo>
                    <a:cubicBezTo>
                      <a:pt x="983" y="1823"/>
                      <a:pt x="1181" y="1703"/>
                      <a:pt x="1289" y="1523"/>
                    </a:cubicBezTo>
                    <a:cubicBezTo>
                      <a:pt x="1409" y="1331"/>
                      <a:pt x="1463" y="1115"/>
                      <a:pt x="1451" y="894"/>
                    </a:cubicBezTo>
                    <a:cubicBezTo>
                      <a:pt x="1433" y="386"/>
                      <a:pt x="1113" y="0"/>
                      <a:pt x="7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 name="Google Shape;1235;p60"/>
              <p:cNvSpPr/>
              <p:nvPr/>
            </p:nvSpPr>
            <p:spPr>
              <a:xfrm>
                <a:off x="3287425" y="1308925"/>
                <a:ext cx="39900" cy="45675"/>
              </a:xfrm>
              <a:custGeom>
                <a:avLst/>
                <a:gdLst/>
                <a:ahLst/>
                <a:cxnLst/>
                <a:rect l="l" t="t" r="r" b="b"/>
                <a:pathLst>
                  <a:path w="1596" h="1827" extrusionOk="0">
                    <a:moveTo>
                      <a:pt x="856" y="433"/>
                    </a:moveTo>
                    <a:cubicBezTo>
                      <a:pt x="865" y="433"/>
                      <a:pt x="874" y="434"/>
                      <a:pt x="882" y="435"/>
                    </a:cubicBezTo>
                    <a:cubicBezTo>
                      <a:pt x="1014" y="459"/>
                      <a:pt x="1128" y="681"/>
                      <a:pt x="1080" y="963"/>
                    </a:cubicBezTo>
                    <a:cubicBezTo>
                      <a:pt x="1028" y="1231"/>
                      <a:pt x="863" y="1396"/>
                      <a:pt x="729" y="1396"/>
                    </a:cubicBezTo>
                    <a:cubicBezTo>
                      <a:pt x="722" y="1396"/>
                      <a:pt x="715" y="1395"/>
                      <a:pt x="708" y="1395"/>
                    </a:cubicBezTo>
                    <a:cubicBezTo>
                      <a:pt x="576" y="1371"/>
                      <a:pt x="462" y="1143"/>
                      <a:pt x="516" y="861"/>
                    </a:cubicBezTo>
                    <a:cubicBezTo>
                      <a:pt x="567" y="597"/>
                      <a:pt x="728" y="433"/>
                      <a:pt x="856" y="433"/>
                    </a:cubicBezTo>
                    <a:close/>
                    <a:moveTo>
                      <a:pt x="854" y="0"/>
                    </a:moveTo>
                    <a:cubicBezTo>
                      <a:pt x="498" y="0"/>
                      <a:pt x="173" y="325"/>
                      <a:pt x="91" y="783"/>
                    </a:cubicBezTo>
                    <a:cubicBezTo>
                      <a:pt x="1" y="1293"/>
                      <a:pt x="241" y="1748"/>
                      <a:pt x="630" y="1820"/>
                    </a:cubicBezTo>
                    <a:cubicBezTo>
                      <a:pt x="666" y="1826"/>
                      <a:pt x="702" y="1826"/>
                      <a:pt x="738" y="1826"/>
                    </a:cubicBezTo>
                    <a:cubicBezTo>
                      <a:pt x="1098" y="1826"/>
                      <a:pt x="1421" y="1502"/>
                      <a:pt x="1505" y="1041"/>
                    </a:cubicBezTo>
                    <a:cubicBezTo>
                      <a:pt x="1595" y="537"/>
                      <a:pt x="1355" y="82"/>
                      <a:pt x="960" y="10"/>
                    </a:cubicBezTo>
                    <a:cubicBezTo>
                      <a:pt x="924" y="3"/>
                      <a:pt x="889" y="0"/>
                      <a:pt x="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 name="Google Shape;1236;p60"/>
              <p:cNvSpPr/>
              <p:nvPr/>
            </p:nvSpPr>
            <p:spPr>
              <a:xfrm>
                <a:off x="3315450" y="1336975"/>
                <a:ext cx="43800" cy="44150"/>
              </a:xfrm>
              <a:custGeom>
                <a:avLst/>
                <a:gdLst/>
                <a:ahLst/>
                <a:cxnLst/>
                <a:rect l="l" t="t" r="r" b="b"/>
                <a:pathLst>
                  <a:path w="1752" h="1766" extrusionOk="0">
                    <a:moveTo>
                      <a:pt x="1026" y="434"/>
                    </a:moveTo>
                    <a:cubicBezTo>
                      <a:pt x="1050" y="434"/>
                      <a:pt x="1080" y="440"/>
                      <a:pt x="1104" y="452"/>
                    </a:cubicBezTo>
                    <a:cubicBezTo>
                      <a:pt x="1224" y="512"/>
                      <a:pt x="1266" y="758"/>
                      <a:pt x="1128" y="1016"/>
                    </a:cubicBezTo>
                    <a:cubicBezTo>
                      <a:pt x="1020" y="1222"/>
                      <a:pt x="847" y="1332"/>
                      <a:pt x="723" y="1332"/>
                    </a:cubicBezTo>
                    <a:cubicBezTo>
                      <a:pt x="695" y="1332"/>
                      <a:pt x="670" y="1326"/>
                      <a:pt x="648" y="1316"/>
                    </a:cubicBezTo>
                    <a:cubicBezTo>
                      <a:pt x="528" y="1250"/>
                      <a:pt x="492" y="1004"/>
                      <a:pt x="624" y="752"/>
                    </a:cubicBezTo>
                    <a:cubicBezTo>
                      <a:pt x="684" y="632"/>
                      <a:pt x="774" y="536"/>
                      <a:pt x="894" y="470"/>
                    </a:cubicBezTo>
                    <a:cubicBezTo>
                      <a:pt x="936" y="446"/>
                      <a:pt x="978" y="434"/>
                      <a:pt x="1026" y="434"/>
                    </a:cubicBezTo>
                    <a:close/>
                    <a:moveTo>
                      <a:pt x="1014" y="0"/>
                    </a:moveTo>
                    <a:cubicBezTo>
                      <a:pt x="905" y="0"/>
                      <a:pt x="796" y="28"/>
                      <a:pt x="696" y="81"/>
                    </a:cubicBezTo>
                    <a:cubicBezTo>
                      <a:pt x="498" y="189"/>
                      <a:pt x="342" y="351"/>
                      <a:pt x="240" y="548"/>
                    </a:cubicBezTo>
                    <a:cubicBezTo>
                      <a:pt x="1" y="1004"/>
                      <a:pt x="91" y="1507"/>
                      <a:pt x="450" y="1693"/>
                    </a:cubicBezTo>
                    <a:cubicBezTo>
                      <a:pt x="534" y="1741"/>
                      <a:pt x="630" y="1765"/>
                      <a:pt x="732" y="1765"/>
                    </a:cubicBezTo>
                    <a:cubicBezTo>
                      <a:pt x="1026" y="1765"/>
                      <a:pt x="1331" y="1555"/>
                      <a:pt x="1511" y="1214"/>
                    </a:cubicBezTo>
                    <a:cubicBezTo>
                      <a:pt x="1751" y="758"/>
                      <a:pt x="1667" y="255"/>
                      <a:pt x="1307" y="69"/>
                    </a:cubicBezTo>
                    <a:cubicBezTo>
                      <a:pt x="1213" y="23"/>
                      <a:pt x="1113"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 name="Google Shape;1237;p60"/>
              <p:cNvSpPr/>
              <p:nvPr/>
            </p:nvSpPr>
            <p:spPr>
              <a:xfrm>
                <a:off x="3339575" y="1373100"/>
                <a:ext cx="37650" cy="35600"/>
              </a:xfrm>
              <a:custGeom>
                <a:avLst/>
                <a:gdLst/>
                <a:ahLst/>
                <a:cxnLst/>
                <a:rect l="l" t="t" r="r" b="b"/>
                <a:pathLst>
                  <a:path w="1506" h="1424" extrusionOk="0">
                    <a:moveTo>
                      <a:pt x="892" y="432"/>
                    </a:moveTo>
                    <a:cubicBezTo>
                      <a:pt x="916" y="432"/>
                      <a:pt x="940" y="443"/>
                      <a:pt x="960" y="458"/>
                    </a:cubicBezTo>
                    <a:cubicBezTo>
                      <a:pt x="1014" y="506"/>
                      <a:pt x="1002" y="680"/>
                      <a:pt x="858" y="836"/>
                    </a:cubicBezTo>
                    <a:cubicBezTo>
                      <a:pt x="757" y="945"/>
                      <a:pt x="641" y="990"/>
                      <a:pt x="562" y="990"/>
                    </a:cubicBezTo>
                    <a:cubicBezTo>
                      <a:pt x="529" y="990"/>
                      <a:pt x="502" y="982"/>
                      <a:pt x="486" y="968"/>
                    </a:cubicBezTo>
                    <a:cubicBezTo>
                      <a:pt x="456" y="926"/>
                      <a:pt x="444" y="884"/>
                      <a:pt x="456" y="836"/>
                    </a:cubicBezTo>
                    <a:cubicBezTo>
                      <a:pt x="474" y="740"/>
                      <a:pt x="516" y="650"/>
                      <a:pt x="582" y="584"/>
                    </a:cubicBezTo>
                    <a:cubicBezTo>
                      <a:pt x="660" y="494"/>
                      <a:pt x="762" y="440"/>
                      <a:pt x="876" y="434"/>
                    </a:cubicBezTo>
                    <a:cubicBezTo>
                      <a:pt x="881" y="433"/>
                      <a:pt x="887" y="432"/>
                      <a:pt x="892" y="432"/>
                    </a:cubicBezTo>
                    <a:close/>
                    <a:moveTo>
                      <a:pt x="878" y="1"/>
                    </a:moveTo>
                    <a:cubicBezTo>
                      <a:pt x="670" y="1"/>
                      <a:pt x="446" y="101"/>
                      <a:pt x="271" y="290"/>
                    </a:cubicBezTo>
                    <a:cubicBezTo>
                      <a:pt x="139" y="428"/>
                      <a:pt x="55" y="596"/>
                      <a:pt x="31" y="782"/>
                    </a:cubicBezTo>
                    <a:cubicBezTo>
                      <a:pt x="1" y="968"/>
                      <a:pt x="61" y="1153"/>
                      <a:pt x="193" y="1285"/>
                    </a:cubicBezTo>
                    <a:cubicBezTo>
                      <a:pt x="289" y="1371"/>
                      <a:pt x="419" y="1424"/>
                      <a:pt x="549" y="1424"/>
                    </a:cubicBezTo>
                    <a:cubicBezTo>
                      <a:pt x="556" y="1424"/>
                      <a:pt x="563" y="1423"/>
                      <a:pt x="570" y="1423"/>
                    </a:cubicBezTo>
                    <a:cubicBezTo>
                      <a:pt x="804" y="1417"/>
                      <a:pt x="1026" y="1309"/>
                      <a:pt x="1182" y="1129"/>
                    </a:cubicBezTo>
                    <a:cubicBezTo>
                      <a:pt x="1475" y="812"/>
                      <a:pt x="1505" y="374"/>
                      <a:pt x="1254" y="140"/>
                    </a:cubicBezTo>
                    <a:cubicBezTo>
                      <a:pt x="1150" y="46"/>
                      <a:pt x="1018"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38" name="Google Shape;1238;p60"/>
          <p:cNvGrpSpPr/>
          <p:nvPr/>
        </p:nvGrpSpPr>
        <p:grpSpPr>
          <a:xfrm>
            <a:off x="3345646" y="1849125"/>
            <a:ext cx="252535" cy="378410"/>
            <a:chOff x="3345646" y="1849125"/>
            <a:chExt cx="252535" cy="378410"/>
          </a:xfrm>
        </p:grpSpPr>
        <p:grpSp>
          <p:nvGrpSpPr>
            <p:cNvPr id="1239" name="Google Shape;1239;p60"/>
            <p:cNvGrpSpPr/>
            <p:nvPr/>
          </p:nvGrpSpPr>
          <p:grpSpPr>
            <a:xfrm>
              <a:off x="3355231" y="1858710"/>
              <a:ext cx="242950" cy="368825"/>
              <a:chOff x="2546825" y="1272000"/>
              <a:chExt cx="242950" cy="368825"/>
            </a:xfrm>
          </p:grpSpPr>
          <p:sp>
            <p:nvSpPr>
              <p:cNvPr id="1240" name="Google Shape;1240;p60"/>
              <p:cNvSpPr/>
              <p:nvPr/>
            </p:nvSpPr>
            <p:spPr>
              <a:xfrm>
                <a:off x="2546825" y="1272000"/>
                <a:ext cx="242950" cy="368825"/>
              </a:xfrm>
              <a:custGeom>
                <a:avLst/>
                <a:gdLst/>
                <a:ahLst/>
                <a:cxnLst/>
                <a:rect l="l" t="t" r="r" b="b"/>
                <a:pathLst>
                  <a:path w="9718" h="14753" extrusionOk="0">
                    <a:moveTo>
                      <a:pt x="1355" y="3189"/>
                    </a:moveTo>
                    <a:lnTo>
                      <a:pt x="1068" y="6210"/>
                    </a:lnTo>
                    <a:cubicBezTo>
                      <a:pt x="756" y="6115"/>
                      <a:pt x="558" y="5809"/>
                      <a:pt x="600" y="5485"/>
                    </a:cubicBezTo>
                    <a:lnTo>
                      <a:pt x="816" y="3759"/>
                    </a:lnTo>
                    <a:cubicBezTo>
                      <a:pt x="852" y="3477"/>
                      <a:pt x="1068" y="3243"/>
                      <a:pt x="1355" y="3189"/>
                    </a:cubicBezTo>
                    <a:close/>
                    <a:moveTo>
                      <a:pt x="6762" y="10574"/>
                    </a:moveTo>
                    <a:lnTo>
                      <a:pt x="6762" y="11180"/>
                    </a:lnTo>
                    <a:lnTo>
                      <a:pt x="3016" y="11180"/>
                    </a:lnTo>
                    <a:lnTo>
                      <a:pt x="3016" y="10574"/>
                    </a:lnTo>
                    <a:close/>
                    <a:moveTo>
                      <a:pt x="3148" y="0"/>
                    </a:moveTo>
                    <a:cubicBezTo>
                      <a:pt x="2296" y="0"/>
                      <a:pt x="1583" y="658"/>
                      <a:pt x="1511" y="1511"/>
                    </a:cubicBezTo>
                    <a:lnTo>
                      <a:pt x="1397" y="2746"/>
                    </a:lnTo>
                    <a:cubicBezTo>
                      <a:pt x="876" y="2788"/>
                      <a:pt x="456" y="3183"/>
                      <a:pt x="390" y="3705"/>
                    </a:cubicBezTo>
                    <a:lnTo>
                      <a:pt x="175" y="5425"/>
                    </a:lnTo>
                    <a:cubicBezTo>
                      <a:pt x="103" y="5995"/>
                      <a:pt x="480" y="6522"/>
                      <a:pt x="1044" y="6642"/>
                    </a:cubicBezTo>
                    <a:lnTo>
                      <a:pt x="996" y="7164"/>
                    </a:lnTo>
                    <a:cubicBezTo>
                      <a:pt x="984" y="7283"/>
                      <a:pt x="1068" y="7391"/>
                      <a:pt x="1188" y="7397"/>
                    </a:cubicBezTo>
                    <a:lnTo>
                      <a:pt x="1206" y="7397"/>
                    </a:lnTo>
                    <a:cubicBezTo>
                      <a:pt x="1319" y="7397"/>
                      <a:pt x="1415" y="7313"/>
                      <a:pt x="1421" y="7205"/>
                    </a:cubicBezTo>
                    <a:lnTo>
                      <a:pt x="1805" y="2973"/>
                    </a:lnTo>
                    <a:lnTo>
                      <a:pt x="1937" y="1553"/>
                    </a:lnTo>
                    <a:cubicBezTo>
                      <a:pt x="1991" y="911"/>
                      <a:pt x="2524" y="426"/>
                      <a:pt x="3166" y="426"/>
                    </a:cubicBezTo>
                    <a:lnTo>
                      <a:pt x="6571" y="426"/>
                    </a:lnTo>
                    <a:cubicBezTo>
                      <a:pt x="7212" y="426"/>
                      <a:pt x="7739" y="917"/>
                      <a:pt x="7799" y="1553"/>
                    </a:cubicBezTo>
                    <a:lnTo>
                      <a:pt x="7925" y="2926"/>
                    </a:lnTo>
                    <a:cubicBezTo>
                      <a:pt x="7925" y="2944"/>
                      <a:pt x="7925" y="2962"/>
                      <a:pt x="7925" y="2979"/>
                    </a:cubicBezTo>
                    <a:lnTo>
                      <a:pt x="8051" y="4292"/>
                    </a:lnTo>
                    <a:cubicBezTo>
                      <a:pt x="8057" y="4401"/>
                      <a:pt x="8146" y="4480"/>
                      <a:pt x="8253" y="4480"/>
                    </a:cubicBezTo>
                    <a:cubicBezTo>
                      <a:pt x="8263" y="4480"/>
                      <a:pt x="8274" y="4480"/>
                      <a:pt x="8285" y="4478"/>
                    </a:cubicBezTo>
                    <a:cubicBezTo>
                      <a:pt x="8399" y="4466"/>
                      <a:pt x="8489" y="4358"/>
                      <a:pt x="8477" y="4244"/>
                    </a:cubicBezTo>
                    <a:lnTo>
                      <a:pt x="8381" y="3183"/>
                    </a:lnTo>
                    <a:lnTo>
                      <a:pt x="8381" y="3183"/>
                    </a:lnTo>
                    <a:cubicBezTo>
                      <a:pt x="8663" y="3243"/>
                      <a:pt x="8878" y="3471"/>
                      <a:pt x="8914" y="3759"/>
                    </a:cubicBezTo>
                    <a:lnTo>
                      <a:pt x="9130" y="5479"/>
                    </a:lnTo>
                    <a:cubicBezTo>
                      <a:pt x="9172" y="5803"/>
                      <a:pt x="8974" y="6109"/>
                      <a:pt x="8663" y="6204"/>
                    </a:cubicBezTo>
                    <a:lnTo>
                      <a:pt x="8549" y="5024"/>
                    </a:lnTo>
                    <a:cubicBezTo>
                      <a:pt x="8543" y="4946"/>
                      <a:pt x="8495" y="4874"/>
                      <a:pt x="8423" y="4844"/>
                    </a:cubicBezTo>
                    <a:lnTo>
                      <a:pt x="8411" y="4838"/>
                    </a:lnTo>
                    <a:lnTo>
                      <a:pt x="8399" y="4838"/>
                    </a:lnTo>
                    <a:cubicBezTo>
                      <a:pt x="8382" y="4833"/>
                      <a:pt x="8362" y="4829"/>
                      <a:pt x="8343" y="4829"/>
                    </a:cubicBezTo>
                    <a:cubicBezTo>
                      <a:pt x="8335" y="4829"/>
                      <a:pt x="8328" y="4830"/>
                      <a:pt x="8321" y="4832"/>
                    </a:cubicBezTo>
                    <a:cubicBezTo>
                      <a:pt x="8201" y="4844"/>
                      <a:pt x="8111" y="4946"/>
                      <a:pt x="8123" y="5066"/>
                    </a:cubicBezTo>
                    <a:lnTo>
                      <a:pt x="8465" y="8800"/>
                    </a:lnTo>
                    <a:cubicBezTo>
                      <a:pt x="8537" y="9525"/>
                      <a:pt x="7967" y="10149"/>
                      <a:pt x="7236" y="10149"/>
                    </a:cubicBezTo>
                    <a:lnTo>
                      <a:pt x="2500" y="10149"/>
                    </a:lnTo>
                    <a:cubicBezTo>
                      <a:pt x="1775" y="10149"/>
                      <a:pt x="1206" y="9525"/>
                      <a:pt x="1272" y="8800"/>
                    </a:cubicBezTo>
                    <a:lnTo>
                      <a:pt x="1349" y="7913"/>
                    </a:lnTo>
                    <a:cubicBezTo>
                      <a:pt x="1361" y="7811"/>
                      <a:pt x="1302" y="7715"/>
                      <a:pt x="1200" y="7679"/>
                    </a:cubicBezTo>
                    <a:cubicBezTo>
                      <a:pt x="1177" y="7672"/>
                      <a:pt x="1155" y="7669"/>
                      <a:pt x="1133" y="7669"/>
                    </a:cubicBezTo>
                    <a:cubicBezTo>
                      <a:pt x="1025" y="7669"/>
                      <a:pt x="928" y="7750"/>
                      <a:pt x="918" y="7865"/>
                    </a:cubicBezTo>
                    <a:lnTo>
                      <a:pt x="840" y="8758"/>
                    </a:lnTo>
                    <a:cubicBezTo>
                      <a:pt x="750" y="9735"/>
                      <a:pt x="1517" y="10574"/>
                      <a:pt x="2494" y="10580"/>
                    </a:cubicBezTo>
                    <a:lnTo>
                      <a:pt x="2584" y="10580"/>
                    </a:lnTo>
                    <a:lnTo>
                      <a:pt x="2584" y="11180"/>
                    </a:lnTo>
                    <a:cubicBezTo>
                      <a:pt x="1619" y="11186"/>
                      <a:pt x="768" y="11833"/>
                      <a:pt x="510" y="12768"/>
                    </a:cubicBezTo>
                    <a:lnTo>
                      <a:pt x="43" y="14477"/>
                    </a:lnTo>
                    <a:cubicBezTo>
                      <a:pt x="1" y="14614"/>
                      <a:pt x="109" y="14752"/>
                      <a:pt x="253" y="14752"/>
                    </a:cubicBezTo>
                    <a:lnTo>
                      <a:pt x="9484" y="14752"/>
                    </a:lnTo>
                    <a:cubicBezTo>
                      <a:pt x="9520" y="14752"/>
                      <a:pt x="9556" y="14740"/>
                      <a:pt x="9592" y="14722"/>
                    </a:cubicBezTo>
                    <a:cubicBezTo>
                      <a:pt x="9676" y="14674"/>
                      <a:pt x="9718" y="14578"/>
                      <a:pt x="9700" y="14483"/>
                    </a:cubicBezTo>
                    <a:lnTo>
                      <a:pt x="9460" y="13547"/>
                    </a:lnTo>
                    <a:cubicBezTo>
                      <a:pt x="9430" y="13435"/>
                      <a:pt x="9343" y="13385"/>
                      <a:pt x="9255" y="13385"/>
                    </a:cubicBezTo>
                    <a:cubicBezTo>
                      <a:pt x="9127" y="13385"/>
                      <a:pt x="8998" y="13489"/>
                      <a:pt x="9040" y="13655"/>
                    </a:cubicBezTo>
                    <a:lnTo>
                      <a:pt x="9208" y="14321"/>
                    </a:lnTo>
                    <a:lnTo>
                      <a:pt x="528" y="14321"/>
                    </a:lnTo>
                    <a:lnTo>
                      <a:pt x="924" y="12888"/>
                    </a:lnTo>
                    <a:cubicBezTo>
                      <a:pt x="1128" y="12133"/>
                      <a:pt x="1811" y="11611"/>
                      <a:pt x="2596" y="11611"/>
                    </a:cubicBezTo>
                    <a:lnTo>
                      <a:pt x="7158" y="11611"/>
                    </a:lnTo>
                    <a:cubicBezTo>
                      <a:pt x="7949" y="11611"/>
                      <a:pt x="8639" y="12145"/>
                      <a:pt x="8836" y="12912"/>
                    </a:cubicBezTo>
                    <a:cubicBezTo>
                      <a:pt x="8863" y="13009"/>
                      <a:pt x="8953" y="13077"/>
                      <a:pt x="9053" y="13077"/>
                    </a:cubicBezTo>
                    <a:cubicBezTo>
                      <a:pt x="9065" y="13077"/>
                      <a:pt x="9076" y="13076"/>
                      <a:pt x="9088" y="13074"/>
                    </a:cubicBezTo>
                    <a:cubicBezTo>
                      <a:pt x="9208" y="13050"/>
                      <a:pt x="9286" y="12930"/>
                      <a:pt x="9256" y="12810"/>
                    </a:cubicBezTo>
                    <a:cubicBezTo>
                      <a:pt x="9016" y="11863"/>
                      <a:pt x="8171" y="11198"/>
                      <a:pt x="7200" y="11180"/>
                    </a:cubicBezTo>
                    <a:lnTo>
                      <a:pt x="7200" y="10574"/>
                    </a:lnTo>
                    <a:lnTo>
                      <a:pt x="7224" y="10574"/>
                    </a:lnTo>
                    <a:cubicBezTo>
                      <a:pt x="8201" y="10574"/>
                      <a:pt x="8962" y="9729"/>
                      <a:pt x="8872" y="8758"/>
                    </a:cubicBezTo>
                    <a:lnTo>
                      <a:pt x="8681" y="6642"/>
                    </a:lnTo>
                    <a:cubicBezTo>
                      <a:pt x="8914" y="6594"/>
                      <a:pt x="9118" y="6474"/>
                      <a:pt x="9274" y="6294"/>
                    </a:cubicBezTo>
                    <a:cubicBezTo>
                      <a:pt x="9484" y="6055"/>
                      <a:pt x="9580" y="5743"/>
                      <a:pt x="9544" y="5431"/>
                    </a:cubicBezTo>
                    <a:lnTo>
                      <a:pt x="9328" y="3705"/>
                    </a:lnTo>
                    <a:cubicBezTo>
                      <a:pt x="9262" y="3189"/>
                      <a:pt x="8842" y="2794"/>
                      <a:pt x="8327" y="2746"/>
                    </a:cubicBezTo>
                    <a:lnTo>
                      <a:pt x="8213" y="1511"/>
                    </a:lnTo>
                    <a:cubicBezTo>
                      <a:pt x="8141" y="658"/>
                      <a:pt x="7428" y="0"/>
                      <a:pt x="6570" y="0"/>
                    </a:cubicBezTo>
                    <a:cubicBezTo>
                      <a:pt x="6566" y="0"/>
                      <a:pt x="6562" y="0"/>
                      <a:pt x="6559" y="0"/>
                    </a:cubicBezTo>
                    <a:lnTo>
                      <a:pt x="3160" y="0"/>
                    </a:lnTo>
                    <a:cubicBezTo>
                      <a:pt x="3156" y="0"/>
                      <a:pt x="3152" y="0"/>
                      <a:pt x="3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 name="Google Shape;1241;p60"/>
              <p:cNvSpPr/>
              <p:nvPr/>
            </p:nvSpPr>
            <p:spPr>
              <a:xfrm>
                <a:off x="2619650" y="1481625"/>
                <a:ext cx="99375" cy="10825"/>
              </a:xfrm>
              <a:custGeom>
                <a:avLst/>
                <a:gdLst/>
                <a:ahLst/>
                <a:cxnLst/>
                <a:rect l="l" t="t" r="r" b="b"/>
                <a:pathLst>
                  <a:path w="3975" h="433" extrusionOk="0">
                    <a:moveTo>
                      <a:pt x="235" y="1"/>
                    </a:moveTo>
                    <a:cubicBezTo>
                      <a:pt x="138" y="1"/>
                      <a:pt x="54" y="71"/>
                      <a:pt x="31" y="169"/>
                    </a:cubicBezTo>
                    <a:cubicBezTo>
                      <a:pt x="1" y="301"/>
                      <a:pt x="103" y="433"/>
                      <a:pt x="241" y="433"/>
                    </a:cubicBezTo>
                    <a:lnTo>
                      <a:pt x="3729" y="433"/>
                    </a:lnTo>
                    <a:cubicBezTo>
                      <a:pt x="3831" y="433"/>
                      <a:pt x="3921" y="361"/>
                      <a:pt x="3945" y="265"/>
                    </a:cubicBezTo>
                    <a:cubicBezTo>
                      <a:pt x="3975" y="130"/>
                      <a:pt x="3878" y="1"/>
                      <a:pt x="3744" y="1"/>
                    </a:cubicBezTo>
                    <a:cubicBezTo>
                      <a:pt x="3742" y="1"/>
                      <a:pt x="3738" y="1"/>
                      <a:pt x="3735" y="1"/>
                    </a:cubicBezTo>
                    <a:lnTo>
                      <a:pt x="247" y="1"/>
                    </a:lnTo>
                    <a:cubicBezTo>
                      <a:pt x="243" y="1"/>
                      <a:pt x="23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 name="Google Shape;1242;p60"/>
              <p:cNvSpPr/>
              <p:nvPr/>
            </p:nvSpPr>
            <p:spPr>
              <a:xfrm>
                <a:off x="2603925" y="1341825"/>
                <a:ext cx="126650" cy="127550"/>
              </a:xfrm>
              <a:custGeom>
                <a:avLst/>
                <a:gdLst/>
                <a:ahLst/>
                <a:cxnLst/>
                <a:rect l="l" t="t" r="r" b="b"/>
                <a:pathLst>
                  <a:path w="5066" h="5102" extrusionOk="0">
                    <a:moveTo>
                      <a:pt x="3160" y="462"/>
                    </a:moveTo>
                    <a:lnTo>
                      <a:pt x="3327" y="3861"/>
                    </a:lnTo>
                    <a:lnTo>
                      <a:pt x="1745" y="3861"/>
                    </a:lnTo>
                    <a:lnTo>
                      <a:pt x="1913" y="462"/>
                    </a:lnTo>
                    <a:close/>
                    <a:moveTo>
                      <a:pt x="3285" y="4293"/>
                    </a:moveTo>
                    <a:lnTo>
                      <a:pt x="3202" y="4670"/>
                    </a:lnTo>
                    <a:lnTo>
                      <a:pt x="1871" y="4670"/>
                    </a:lnTo>
                    <a:lnTo>
                      <a:pt x="1787" y="4293"/>
                    </a:lnTo>
                    <a:close/>
                    <a:moveTo>
                      <a:pt x="270" y="1"/>
                    </a:moveTo>
                    <a:cubicBezTo>
                      <a:pt x="168" y="1"/>
                      <a:pt x="85" y="61"/>
                      <a:pt x="55" y="157"/>
                    </a:cubicBezTo>
                    <a:cubicBezTo>
                      <a:pt x="1" y="300"/>
                      <a:pt x="102" y="456"/>
                      <a:pt x="258" y="462"/>
                    </a:cubicBezTo>
                    <a:lnTo>
                      <a:pt x="1475" y="462"/>
                    </a:lnTo>
                    <a:lnTo>
                      <a:pt x="1301" y="4071"/>
                    </a:lnTo>
                    <a:lnTo>
                      <a:pt x="1301" y="4089"/>
                    </a:lnTo>
                    <a:cubicBezTo>
                      <a:pt x="1301" y="4089"/>
                      <a:pt x="1301" y="4095"/>
                      <a:pt x="1301" y="4101"/>
                    </a:cubicBezTo>
                    <a:lnTo>
                      <a:pt x="1301" y="4107"/>
                    </a:lnTo>
                    <a:lnTo>
                      <a:pt x="1301" y="4125"/>
                    </a:lnTo>
                    <a:lnTo>
                      <a:pt x="1301" y="4131"/>
                    </a:lnTo>
                    <a:lnTo>
                      <a:pt x="1487" y="4934"/>
                    </a:lnTo>
                    <a:cubicBezTo>
                      <a:pt x="1511" y="5030"/>
                      <a:pt x="1595" y="5102"/>
                      <a:pt x="1697" y="5102"/>
                    </a:cubicBezTo>
                    <a:lnTo>
                      <a:pt x="3363" y="5102"/>
                    </a:lnTo>
                    <a:cubicBezTo>
                      <a:pt x="3465" y="5102"/>
                      <a:pt x="3549" y="5030"/>
                      <a:pt x="3573" y="4934"/>
                    </a:cubicBezTo>
                    <a:lnTo>
                      <a:pt x="3759" y="4131"/>
                    </a:lnTo>
                    <a:lnTo>
                      <a:pt x="3759" y="4125"/>
                    </a:lnTo>
                    <a:lnTo>
                      <a:pt x="3759" y="4107"/>
                    </a:lnTo>
                    <a:lnTo>
                      <a:pt x="3759" y="4101"/>
                    </a:lnTo>
                    <a:cubicBezTo>
                      <a:pt x="3759" y="4095"/>
                      <a:pt x="3759" y="4089"/>
                      <a:pt x="3759" y="4089"/>
                    </a:cubicBezTo>
                    <a:lnTo>
                      <a:pt x="3759" y="4071"/>
                    </a:lnTo>
                    <a:lnTo>
                      <a:pt x="3597" y="462"/>
                    </a:lnTo>
                    <a:lnTo>
                      <a:pt x="4796" y="462"/>
                    </a:lnTo>
                    <a:cubicBezTo>
                      <a:pt x="4886" y="462"/>
                      <a:pt x="4964" y="408"/>
                      <a:pt x="5000" y="324"/>
                    </a:cubicBezTo>
                    <a:cubicBezTo>
                      <a:pt x="5066" y="174"/>
                      <a:pt x="4958" y="1"/>
                      <a:pt x="47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3" name="Google Shape;1243;p60"/>
            <p:cNvGrpSpPr/>
            <p:nvPr/>
          </p:nvGrpSpPr>
          <p:grpSpPr>
            <a:xfrm>
              <a:off x="3345646" y="1849125"/>
              <a:ext cx="242950" cy="368825"/>
              <a:chOff x="2546825" y="1272000"/>
              <a:chExt cx="242950" cy="368825"/>
            </a:xfrm>
          </p:grpSpPr>
          <p:sp>
            <p:nvSpPr>
              <p:cNvPr id="1244" name="Google Shape;1244;p60"/>
              <p:cNvSpPr/>
              <p:nvPr/>
            </p:nvSpPr>
            <p:spPr>
              <a:xfrm>
                <a:off x="2546825" y="1272000"/>
                <a:ext cx="242950" cy="368825"/>
              </a:xfrm>
              <a:custGeom>
                <a:avLst/>
                <a:gdLst/>
                <a:ahLst/>
                <a:cxnLst/>
                <a:rect l="l" t="t" r="r" b="b"/>
                <a:pathLst>
                  <a:path w="9718" h="14753" extrusionOk="0">
                    <a:moveTo>
                      <a:pt x="1355" y="3189"/>
                    </a:moveTo>
                    <a:lnTo>
                      <a:pt x="1068" y="6210"/>
                    </a:lnTo>
                    <a:cubicBezTo>
                      <a:pt x="756" y="6115"/>
                      <a:pt x="558" y="5809"/>
                      <a:pt x="600" y="5485"/>
                    </a:cubicBezTo>
                    <a:lnTo>
                      <a:pt x="816" y="3759"/>
                    </a:lnTo>
                    <a:cubicBezTo>
                      <a:pt x="852" y="3477"/>
                      <a:pt x="1068" y="3243"/>
                      <a:pt x="1355" y="3189"/>
                    </a:cubicBezTo>
                    <a:close/>
                    <a:moveTo>
                      <a:pt x="6762" y="10574"/>
                    </a:moveTo>
                    <a:lnTo>
                      <a:pt x="6762" y="11180"/>
                    </a:lnTo>
                    <a:lnTo>
                      <a:pt x="3016" y="11180"/>
                    </a:lnTo>
                    <a:lnTo>
                      <a:pt x="3016" y="10574"/>
                    </a:lnTo>
                    <a:close/>
                    <a:moveTo>
                      <a:pt x="3148" y="0"/>
                    </a:moveTo>
                    <a:cubicBezTo>
                      <a:pt x="2296" y="0"/>
                      <a:pt x="1583" y="658"/>
                      <a:pt x="1511" y="1511"/>
                    </a:cubicBezTo>
                    <a:lnTo>
                      <a:pt x="1397" y="2746"/>
                    </a:lnTo>
                    <a:cubicBezTo>
                      <a:pt x="876" y="2788"/>
                      <a:pt x="456" y="3183"/>
                      <a:pt x="390" y="3705"/>
                    </a:cubicBezTo>
                    <a:lnTo>
                      <a:pt x="175" y="5425"/>
                    </a:lnTo>
                    <a:cubicBezTo>
                      <a:pt x="103" y="5995"/>
                      <a:pt x="480" y="6522"/>
                      <a:pt x="1044" y="6642"/>
                    </a:cubicBezTo>
                    <a:lnTo>
                      <a:pt x="996" y="7164"/>
                    </a:lnTo>
                    <a:cubicBezTo>
                      <a:pt x="984" y="7283"/>
                      <a:pt x="1068" y="7391"/>
                      <a:pt x="1188" y="7397"/>
                    </a:cubicBezTo>
                    <a:lnTo>
                      <a:pt x="1206" y="7397"/>
                    </a:lnTo>
                    <a:cubicBezTo>
                      <a:pt x="1319" y="7397"/>
                      <a:pt x="1415" y="7313"/>
                      <a:pt x="1421" y="7205"/>
                    </a:cubicBezTo>
                    <a:lnTo>
                      <a:pt x="1805" y="2973"/>
                    </a:lnTo>
                    <a:lnTo>
                      <a:pt x="1937" y="1553"/>
                    </a:lnTo>
                    <a:cubicBezTo>
                      <a:pt x="1991" y="911"/>
                      <a:pt x="2524" y="426"/>
                      <a:pt x="3166" y="426"/>
                    </a:cubicBezTo>
                    <a:lnTo>
                      <a:pt x="6571" y="426"/>
                    </a:lnTo>
                    <a:cubicBezTo>
                      <a:pt x="7212" y="426"/>
                      <a:pt x="7739" y="917"/>
                      <a:pt x="7799" y="1553"/>
                    </a:cubicBezTo>
                    <a:lnTo>
                      <a:pt x="7925" y="2926"/>
                    </a:lnTo>
                    <a:cubicBezTo>
                      <a:pt x="7925" y="2944"/>
                      <a:pt x="7925" y="2962"/>
                      <a:pt x="7925" y="2979"/>
                    </a:cubicBezTo>
                    <a:lnTo>
                      <a:pt x="8051" y="4292"/>
                    </a:lnTo>
                    <a:cubicBezTo>
                      <a:pt x="8057" y="4401"/>
                      <a:pt x="8146" y="4480"/>
                      <a:pt x="8253" y="4480"/>
                    </a:cubicBezTo>
                    <a:cubicBezTo>
                      <a:pt x="8263" y="4480"/>
                      <a:pt x="8274" y="4480"/>
                      <a:pt x="8285" y="4478"/>
                    </a:cubicBezTo>
                    <a:cubicBezTo>
                      <a:pt x="8399" y="4466"/>
                      <a:pt x="8489" y="4358"/>
                      <a:pt x="8477" y="4244"/>
                    </a:cubicBezTo>
                    <a:lnTo>
                      <a:pt x="8381" y="3183"/>
                    </a:lnTo>
                    <a:lnTo>
                      <a:pt x="8381" y="3183"/>
                    </a:lnTo>
                    <a:cubicBezTo>
                      <a:pt x="8663" y="3243"/>
                      <a:pt x="8878" y="3471"/>
                      <a:pt x="8914" y="3759"/>
                    </a:cubicBezTo>
                    <a:lnTo>
                      <a:pt x="9130" y="5479"/>
                    </a:lnTo>
                    <a:cubicBezTo>
                      <a:pt x="9172" y="5803"/>
                      <a:pt x="8974" y="6109"/>
                      <a:pt x="8663" y="6204"/>
                    </a:cubicBezTo>
                    <a:lnTo>
                      <a:pt x="8549" y="5024"/>
                    </a:lnTo>
                    <a:cubicBezTo>
                      <a:pt x="8543" y="4946"/>
                      <a:pt x="8495" y="4874"/>
                      <a:pt x="8423" y="4844"/>
                    </a:cubicBezTo>
                    <a:lnTo>
                      <a:pt x="8411" y="4838"/>
                    </a:lnTo>
                    <a:lnTo>
                      <a:pt x="8399" y="4838"/>
                    </a:lnTo>
                    <a:cubicBezTo>
                      <a:pt x="8382" y="4833"/>
                      <a:pt x="8362" y="4829"/>
                      <a:pt x="8343" y="4829"/>
                    </a:cubicBezTo>
                    <a:cubicBezTo>
                      <a:pt x="8335" y="4829"/>
                      <a:pt x="8328" y="4830"/>
                      <a:pt x="8321" y="4832"/>
                    </a:cubicBezTo>
                    <a:cubicBezTo>
                      <a:pt x="8201" y="4844"/>
                      <a:pt x="8111" y="4946"/>
                      <a:pt x="8123" y="5066"/>
                    </a:cubicBezTo>
                    <a:lnTo>
                      <a:pt x="8465" y="8800"/>
                    </a:lnTo>
                    <a:cubicBezTo>
                      <a:pt x="8537" y="9525"/>
                      <a:pt x="7967" y="10149"/>
                      <a:pt x="7236" y="10149"/>
                    </a:cubicBezTo>
                    <a:lnTo>
                      <a:pt x="2500" y="10149"/>
                    </a:lnTo>
                    <a:cubicBezTo>
                      <a:pt x="1775" y="10149"/>
                      <a:pt x="1206" y="9525"/>
                      <a:pt x="1272" y="8800"/>
                    </a:cubicBezTo>
                    <a:lnTo>
                      <a:pt x="1349" y="7913"/>
                    </a:lnTo>
                    <a:cubicBezTo>
                      <a:pt x="1361" y="7811"/>
                      <a:pt x="1302" y="7715"/>
                      <a:pt x="1200" y="7679"/>
                    </a:cubicBezTo>
                    <a:cubicBezTo>
                      <a:pt x="1177" y="7672"/>
                      <a:pt x="1155" y="7669"/>
                      <a:pt x="1133" y="7669"/>
                    </a:cubicBezTo>
                    <a:cubicBezTo>
                      <a:pt x="1025" y="7669"/>
                      <a:pt x="928" y="7750"/>
                      <a:pt x="918" y="7865"/>
                    </a:cubicBezTo>
                    <a:lnTo>
                      <a:pt x="840" y="8758"/>
                    </a:lnTo>
                    <a:cubicBezTo>
                      <a:pt x="750" y="9735"/>
                      <a:pt x="1517" y="10574"/>
                      <a:pt x="2494" y="10580"/>
                    </a:cubicBezTo>
                    <a:lnTo>
                      <a:pt x="2584" y="10580"/>
                    </a:lnTo>
                    <a:lnTo>
                      <a:pt x="2584" y="11180"/>
                    </a:lnTo>
                    <a:cubicBezTo>
                      <a:pt x="1619" y="11186"/>
                      <a:pt x="768" y="11833"/>
                      <a:pt x="510" y="12768"/>
                    </a:cubicBezTo>
                    <a:lnTo>
                      <a:pt x="43" y="14477"/>
                    </a:lnTo>
                    <a:cubicBezTo>
                      <a:pt x="1" y="14614"/>
                      <a:pt x="109" y="14752"/>
                      <a:pt x="253" y="14752"/>
                    </a:cubicBezTo>
                    <a:lnTo>
                      <a:pt x="9484" y="14752"/>
                    </a:lnTo>
                    <a:cubicBezTo>
                      <a:pt x="9520" y="14752"/>
                      <a:pt x="9556" y="14740"/>
                      <a:pt x="9592" y="14722"/>
                    </a:cubicBezTo>
                    <a:cubicBezTo>
                      <a:pt x="9676" y="14674"/>
                      <a:pt x="9718" y="14578"/>
                      <a:pt x="9700" y="14483"/>
                    </a:cubicBezTo>
                    <a:lnTo>
                      <a:pt x="9460" y="13547"/>
                    </a:lnTo>
                    <a:cubicBezTo>
                      <a:pt x="9430" y="13435"/>
                      <a:pt x="9343" y="13385"/>
                      <a:pt x="9255" y="13385"/>
                    </a:cubicBezTo>
                    <a:cubicBezTo>
                      <a:pt x="9127" y="13385"/>
                      <a:pt x="8998" y="13489"/>
                      <a:pt x="9040" y="13655"/>
                    </a:cubicBezTo>
                    <a:lnTo>
                      <a:pt x="9208" y="14321"/>
                    </a:lnTo>
                    <a:lnTo>
                      <a:pt x="528" y="14321"/>
                    </a:lnTo>
                    <a:lnTo>
                      <a:pt x="924" y="12888"/>
                    </a:lnTo>
                    <a:cubicBezTo>
                      <a:pt x="1128" y="12133"/>
                      <a:pt x="1811" y="11611"/>
                      <a:pt x="2596" y="11611"/>
                    </a:cubicBezTo>
                    <a:lnTo>
                      <a:pt x="7158" y="11611"/>
                    </a:lnTo>
                    <a:cubicBezTo>
                      <a:pt x="7949" y="11611"/>
                      <a:pt x="8639" y="12145"/>
                      <a:pt x="8836" y="12912"/>
                    </a:cubicBezTo>
                    <a:cubicBezTo>
                      <a:pt x="8863" y="13009"/>
                      <a:pt x="8953" y="13077"/>
                      <a:pt x="9053" y="13077"/>
                    </a:cubicBezTo>
                    <a:cubicBezTo>
                      <a:pt x="9065" y="13077"/>
                      <a:pt x="9076" y="13076"/>
                      <a:pt x="9088" y="13074"/>
                    </a:cubicBezTo>
                    <a:cubicBezTo>
                      <a:pt x="9208" y="13050"/>
                      <a:pt x="9286" y="12930"/>
                      <a:pt x="9256" y="12810"/>
                    </a:cubicBezTo>
                    <a:cubicBezTo>
                      <a:pt x="9016" y="11863"/>
                      <a:pt x="8171" y="11198"/>
                      <a:pt x="7200" y="11180"/>
                    </a:cubicBezTo>
                    <a:lnTo>
                      <a:pt x="7200" y="10574"/>
                    </a:lnTo>
                    <a:lnTo>
                      <a:pt x="7224" y="10574"/>
                    </a:lnTo>
                    <a:cubicBezTo>
                      <a:pt x="8201" y="10574"/>
                      <a:pt x="8962" y="9729"/>
                      <a:pt x="8872" y="8758"/>
                    </a:cubicBezTo>
                    <a:lnTo>
                      <a:pt x="8681" y="6642"/>
                    </a:lnTo>
                    <a:cubicBezTo>
                      <a:pt x="8914" y="6594"/>
                      <a:pt x="9118" y="6474"/>
                      <a:pt x="9274" y="6294"/>
                    </a:cubicBezTo>
                    <a:cubicBezTo>
                      <a:pt x="9484" y="6055"/>
                      <a:pt x="9580" y="5743"/>
                      <a:pt x="9544" y="5431"/>
                    </a:cubicBezTo>
                    <a:lnTo>
                      <a:pt x="9328" y="3705"/>
                    </a:lnTo>
                    <a:cubicBezTo>
                      <a:pt x="9262" y="3189"/>
                      <a:pt x="8842" y="2794"/>
                      <a:pt x="8327" y="2746"/>
                    </a:cubicBezTo>
                    <a:lnTo>
                      <a:pt x="8213" y="1511"/>
                    </a:lnTo>
                    <a:cubicBezTo>
                      <a:pt x="8141" y="658"/>
                      <a:pt x="7428" y="0"/>
                      <a:pt x="6570" y="0"/>
                    </a:cubicBezTo>
                    <a:cubicBezTo>
                      <a:pt x="6566" y="0"/>
                      <a:pt x="6562" y="0"/>
                      <a:pt x="6559" y="0"/>
                    </a:cubicBezTo>
                    <a:lnTo>
                      <a:pt x="3160" y="0"/>
                    </a:lnTo>
                    <a:cubicBezTo>
                      <a:pt x="3156" y="0"/>
                      <a:pt x="3152" y="0"/>
                      <a:pt x="3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60"/>
              <p:cNvSpPr/>
              <p:nvPr/>
            </p:nvSpPr>
            <p:spPr>
              <a:xfrm>
                <a:off x="2619650" y="1481625"/>
                <a:ext cx="99375" cy="10825"/>
              </a:xfrm>
              <a:custGeom>
                <a:avLst/>
                <a:gdLst/>
                <a:ahLst/>
                <a:cxnLst/>
                <a:rect l="l" t="t" r="r" b="b"/>
                <a:pathLst>
                  <a:path w="3975" h="433" extrusionOk="0">
                    <a:moveTo>
                      <a:pt x="235" y="1"/>
                    </a:moveTo>
                    <a:cubicBezTo>
                      <a:pt x="138" y="1"/>
                      <a:pt x="54" y="71"/>
                      <a:pt x="31" y="169"/>
                    </a:cubicBezTo>
                    <a:cubicBezTo>
                      <a:pt x="1" y="301"/>
                      <a:pt x="103" y="433"/>
                      <a:pt x="241" y="433"/>
                    </a:cubicBezTo>
                    <a:lnTo>
                      <a:pt x="3729" y="433"/>
                    </a:lnTo>
                    <a:cubicBezTo>
                      <a:pt x="3831" y="433"/>
                      <a:pt x="3921" y="361"/>
                      <a:pt x="3945" y="265"/>
                    </a:cubicBezTo>
                    <a:cubicBezTo>
                      <a:pt x="3975" y="130"/>
                      <a:pt x="3878" y="1"/>
                      <a:pt x="3744" y="1"/>
                    </a:cubicBezTo>
                    <a:cubicBezTo>
                      <a:pt x="3742" y="1"/>
                      <a:pt x="3738" y="1"/>
                      <a:pt x="3735" y="1"/>
                    </a:cubicBezTo>
                    <a:lnTo>
                      <a:pt x="247" y="1"/>
                    </a:lnTo>
                    <a:cubicBezTo>
                      <a:pt x="243" y="1"/>
                      <a:pt x="239"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 name="Google Shape;1246;p60"/>
              <p:cNvSpPr/>
              <p:nvPr/>
            </p:nvSpPr>
            <p:spPr>
              <a:xfrm>
                <a:off x="2603925" y="1341825"/>
                <a:ext cx="126650" cy="127550"/>
              </a:xfrm>
              <a:custGeom>
                <a:avLst/>
                <a:gdLst/>
                <a:ahLst/>
                <a:cxnLst/>
                <a:rect l="l" t="t" r="r" b="b"/>
                <a:pathLst>
                  <a:path w="5066" h="5102" extrusionOk="0">
                    <a:moveTo>
                      <a:pt x="3160" y="462"/>
                    </a:moveTo>
                    <a:lnTo>
                      <a:pt x="3327" y="3861"/>
                    </a:lnTo>
                    <a:lnTo>
                      <a:pt x="1745" y="3861"/>
                    </a:lnTo>
                    <a:lnTo>
                      <a:pt x="1913" y="462"/>
                    </a:lnTo>
                    <a:close/>
                    <a:moveTo>
                      <a:pt x="3285" y="4293"/>
                    </a:moveTo>
                    <a:lnTo>
                      <a:pt x="3202" y="4670"/>
                    </a:lnTo>
                    <a:lnTo>
                      <a:pt x="1871" y="4670"/>
                    </a:lnTo>
                    <a:lnTo>
                      <a:pt x="1787" y="4293"/>
                    </a:lnTo>
                    <a:close/>
                    <a:moveTo>
                      <a:pt x="270" y="1"/>
                    </a:moveTo>
                    <a:cubicBezTo>
                      <a:pt x="168" y="1"/>
                      <a:pt x="85" y="61"/>
                      <a:pt x="55" y="157"/>
                    </a:cubicBezTo>
                    <a:cubicBezTo>
                      <a:pt x="1" y="300"/>
                      <a:pt x="102" y="456"/>
                      <a:pt x="258" y="462"/>
                    </a:cubicBezTo>
                    <a:lnTo>
                      <a:pt x="1475" y="462"/>
                    </a:lnTo>
                    <a:lnTo>
                      <a:pt x="1301" y="4071"/>
                    </a:lnTo>
                    <a:lnTo>
                      <a:pt x="1301" y="4089"/>
                    </a:lnTo>
                    <a:cubicBezTo>
                      <a:pt x="1301" y="4089"/>
                      <a:pt x="1301" y="4095"/>
                      <a:pt x="1301" y="4101"/>
                    </a:cubicBezTo>
                    <a:lnTo>
                      <a:pt x="1301" y="4107"/>
                    </a:lnTo>
                    <a:lnTo>
                      <a:pt x="1301" y="4125"/>
                    </a:lnTo>
                    <a:lnTo>
                      <a:pt x="1301" y="4131"/>
                    </a:lnTo>
                    <a:lnTo>
                      <a:pt x="1487" y="4934"/>
                    </a:lnTo>
                    <a:cubicBezTo>
                      <a:pt x="1511" y="5030"/>
                      <a:pt x="1595" y="5102"/>
                      <a:pt x="1697" y="5102"/>
                    </a:cubicBezTo>
                    <a:lnTo>
                      <a:pt x="3363" y="5102"/>
                    </a:lnTo>
                    <a:cubicBezTo>
                      <a:pt x="3465" y="5102"/>
                      <a:pt x="3549" y="5030"/>
                      <a:pt x="3573" y="4934"/>
                    </a:cubicBezTo>
                    <a:lnTo>
                      <a:pt x="3759" y="4131"/>
                    </a:lnTo>
                    <a:lnTo>
                      <a:pt x="3759" y="4125"/>
                    </a:lnTo>
                    <a:lnTo>
                      <a:pt x="3759" y="4107"/>
                    </a:lnTo>
                    <a:lnTo>
                      <a:pt x="3759" y="4101"/>
                    </a:lnTo>
                    <a:cubicBezTo>
                      <a:pt x="3759" y="4095"/>
                      <a:pt x="3759" y="4089"/>
                      <a:pt x="3759" y="4089"/>
                    </a:cubicBezTo>
                    <a:lnTo>
                      <a:pt x="3759" y="4071"/>
                    </a:lnTo>
                    <a:lnTo>
                      <a:pt x="3597" y="462"/>
                    </a:lnTo>
                    <a:lnTo>
                      <a:pt x="4796" y="462"/>
                    </a:lnTo>
                    <a:cubicBezTo>
                      <a:pt x="4886" y="462"/>
                      <a:pt x="4964" y="408"/>
                      <a:pt x="5000" y="324"/>
                    </a:cubicBezTo>
                    <a:cubicBezTo>
                      <a:pt x="5066" y="174"/>
                      <a:pt x="4958" y="1"/>
                      <a:pt x="47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47" name="Google Shape;1247;p60"/>
          <p:cNvGrpSpPr/>
          <p:nvPr/>
        </p:nvGrpSpPr>
        <p:grpSpPr>
          <a:xfrm>
            <a:off x="2560435" y="1884650"/>
            <a:ext cx="378410" cy="307360"/>
            <a:chOff x="2560435" y="1884650"/>
            <a:chExt cx="378410" cy="307360"/>
          </a:xfrm>
        </p:grpSpPr>
        <p:sp>
          <p:nvSpPr>
            <p:cNvPr id="1248" name="Google Shape;1248;p60"/>
            <p:cNvSpPr/>
            <p:nvPr/>
          </p:nvSpPr>
          <p:spPr>
            <a:xfrm>
              <a:off x="2570020" y="1894235"/>
              <a:ext cx="368825" cy="297775"/>
            </a:xfrm>
            <a:custGeom>
              <a:avLst/>
              <a:gdLst/>
              <a:ahLst/>
              <a:cxnLst/>
              <a:rect l="l" t="t" r="r" b="b"/>
              <a:pathLst>
                <a:path w="14753" h="11911" extrusionOk="0">
                  <a:moveTo>
                    <a:pt x="10257" y="432"/>
                  </a:moveTo>
                  <a:lnTo>
                    <a:pt x="10257" y="1127"/>
                  </a:lnTo>
                  <a:lnTo>
                    <a:pt x="4496" y="1127"/>
                  </a:lnTo>
                  <a:lnTo>
                    <a:pt x="4496" y="432"/>
                  </a:lnTo>
                  <a:close/>
                  <a:moveTo>
                    <a:pt x="8243" y="2914"/>
                  </a:moveTo>
                  <a:lnTo>
                    <a:pt x="8243" y="4496"/>
                  </a:lnTo>
                  <a:lnTo>
                    <a:pt x="6511" y="4496"/>
                  </a:lnTo>
                  <a:lnTo>
                    <a:pt x="6511" y="2914"/>
                  </a:lnTo>
                  <a:close/>
                  <a:moveTo>
                    <a:pt x="9939" y="1559"/>
                  </a:moveTo>
                  <a:lnTo>
                    <a:pt x="9939" y="4496"/>
                  </a:lnTo>
                  <a:lnTo>
                    <a:pt x="8674" y="4496"/>
                  </a:lnTo>
                  <a:lnTo>
                    <a:pt x="8674" y="2698"/>
                  </a:lnTo>
                  <a:cubicBezTo>
                    <a:pt x="8674" y="2578"/>
                    <a:pt x="8579" y="2482"/>
                    <a:pt x="8459" y="2482"/>
                  </a:cubicBezTo>
                  <a:lnTo>
                    <a:pt x="6295" y="2482"/>
                  </a:lnTo>
                  <a:cubicBezTo>
                    <a:pt x="6175" y="2482"/>
                    <a:pt x="6079" y="2578"/>
                    <a:pt x="6079" y="2698"/>
                  </a:cubicBezTo>
                  <a:lnTo>
                    <a:pt x="6079" y="4496"/>
                  </a:lnTo>
                  <a:lnTo>
                    <a:pt x="4814" y="4496"/>
                  </a:lnTo>
                  <a:lnTo>
                    <a:pt x="4814" y="1559"/>
                  </a:lnTo>
                  <a:close/>
                  <a:moveTo>
                    <a:pt x="11414" y="4928"/>
                  </a:moveTo>
                  <a:lnTo>
                    <a:pt x="11414" y="5911"/>
                  </a:lnTo>
                  <a:lnTo>
                    <a:pt x="5264" y="5911"/>
                  </a:lnTo>
                  <a:cubicBezTo>
                    <a:pt x="5257" y="5910"/>
                    <a:pt x="5250" y="5910"/>
                    <a:pt x="5243" y="5910"/>
                  </a:cubicBezTo>
                  <a:cubicBezTo>
                    <a:pt x="5133" y="5910"/>
                    <a:pt x="5042" y="6001"/>
                    <a:pt x="5048" y="6114"/>
                  </a:cubicBezTo>
                  <a:cubicBezTo>
                    <a:pt x="5048" y="6234"/>
                    <a:pt x="5144" y="6336"/>
                    <a:pt x="5264" y="6342"/>
                  </a:cubicBezTo>
                  <a:lnTo>
                    <a:pt x="12247" y="6342"/>
                  </a:lnTo>
                  <a:lnTo>
                    <a:pt x="12247" y="7289"/>
                  </a:lnTo>
                  <a:lnTo>
                    <a:pt x="10341" y="7289"/>
                  </a:lnTo>
                  <a:cubicBezTo>
                    <a:pt x="10245" y="7289"/>
                    <a:pt x="10161" y="7349"/>
                    <a:pt x="10131" y="7439"/>
                  </a:cubicBezTo>
                  <a:cubicBezTo>
                    <a:pt x="10083" y="7577"/>
                    <a:pt x="10191" y="7721"/>
                    <a:pt x="10341" y="7727"/>
                  </a:cubicBezTo>
                  <a:lnTo>
                    <a:pt x="12912" y="7727"/>
                  </a:lnTo>
                  <a:lnTo>
                    <a:pt x="12912" y="8674"/>
                  </a:lnTo>
                  <a:lnTo>
                    <a:pt x="1847" y="8674"/>
                  </a:lnTo>
                  <a:lnTo>
                    <a:pt x="1847" y="7727"/>
                  </a:lnTo>
                  <a:lnTo>
                    <a:pt x="9466" y="7727"/>
                  </a:lnTo>
                  <a:cubicBezTo>
                    <a:pt x="9580" y="7727"/>
                    <a:pt x="9676" y="7643"/>
                    <a:pt x="9693" y="7535"/>
                  </a:cubicBezTo>
                  <a:cubicBezTo>
                    <a:pt x="9705" y="7403"/>
                    <a:pt x="9610" y="7289"/>
                    <a:pt x="9478" y="7289"/>
                  </a:cubicBezTo>
                  <a:lnTo>
                    <a:pt x="2506" y="7289"/>
                  </a:lnTo>
                  <a:lnTo>
                    <a:pt x="2506" y="6342"/>
                  </a:lnTo>
                  <a:lnTo>
                    <a:pt x="4395" y="6342"/>
                  </a:lnTo>
                  <a:cubicBezTo>
                    <a:pt x="4490" y="6342"/>
                    <a:pt x="4574" y="6276"/>
                    <a:pt x="4604" y="6186"/>
                  </a:cubicBezTo>
                  <a:cubicBezTo>
                    <a:pt x="4658" y="6043"/>
                    <a:pt x="4556" y="5887"/>
                    <a:pt x="4400" y="5881"/>
                  </a:cubicBezTo>
                  <a:lnTo>
                    <a:pt x="3316" y="5881"/>
                  </a:lnTo>
                  <a:lnTo>
                    <a:pt x="3316" y="4928"/>
                  </a:lnTo>
                  <a:close/>
                  <a:moveTo>
                    <a:pt x="13542" y="9136"/>
                  </a:moveTo>
                  <a:lnTo>
                    <a:pt x="13542" y="10089"/>
                  </a:lnTo>
                  <a:lnTo>
                    <a:pt x="5270" y="10089"/>
                  </a:lnTo>
                  <a:cubicBezTo>
                    <a:pt x="5180" y="10089"/>
                    <a:pt x="5096" y="10143"/>
                    <a:pt x="5066" y="10233"/>
                  </a:cubicBezTo>
                  <a:cubicBezTo>
                    <a:pt x="5018" y="10370"/>
                    <a:pt x="5120" y="10520"/>
                    <a:pt x="5270" y="10520"/>
                  </a:cubicBezTo>
                  <a:lnTo>
                    <a:pt x="14321" y="10520"/>
                  </a:lnTo>
                  <a:lnTo>
                    <a:pt x="14321" y="11473"/>
                  </a:lnTo>
                  <a:lnTo>
                    <a:pt x="432" y="11473"/>
                  </a:lnTo>
                  <a:lnTo>
                    <a:pt x="432" y="10520"/>
                  </a:lnTo>
                  <a:lnTo>
                    <a:pt x="4395" y="10520"/>
                  </a:lnTo>
                  <a:cubicBezTo>
                    <a:pt x="4508" y="10520"/>
                    <a:pt x="4604" y="10442"/>
                    <a:pt x="4622" y="10328"/>
                  </a:cubicBezTo>
                  <a:cubicBezTo>
                    <a:pt x="4634" y="10203"/>
                    <a:pt x="4532" y="10089"/>
                    <a:pt x="4406" y="10089"/>
                  </a:cubicBezTo>
                  <a:lnTo>
                    <a:pt x="1212" y="10089"/>
                  </a:lnTo>
                  <a:lnTo>
                    <a:pt x="1212" y="9136"/>
                  </a:lnTo>
                  <a:close/>
                  <a:moveTo>
                    <a:pt x="4281" y="0"/>
                  </a:moveTo>
                  <a:cubicBezTo>
                    <a:pt x="4161" y="0"/>
                    <a:pt x="4065" y="96"/>
                    <a:pt x="4065" y="216"/>
                  </a:cubicBezTo>
                  <a:lnTo>
                    <a:pt x="4065" y="1343"/>
                  </a:lnTo>
                  <a:cubicBezTo>
                    <a:pt x="4065" y="1463"/>
                    <a:pt x="4161" y="1559"/>
                    <a:pt x="4281" y="1559"/>
                  </a:cubicBezTo>
                  <a:lnTo>
                    <a:pt x="4353" y="1559"/>
                  </a:lnTo>
                  <a:lnTo>
                    <a:pt x="4353" y="4496"/>
                  </a:lnTo>
                  <a:lnTo>
                    <a:pt x="3100" y="4496"/>
                  </a:lnTo>
                  <a:cubicBezTo>
                    <a:pt x="2980" y="4496"/>
                    <a:pt x="2884" y="4592"/>
                    <a:pt x="2884" y="4712"/>
                  </a:cubicBezTo>
                  <a:lnTo>
                    <a:pt x="2884" y="5881"/>
                  </a:lnTo>
                  <a:lnTo>
                    <a:pt x="2296" y="5881"/>
                  </a:lnTo>
                  <a:cubicBezTo>
                    <a:pt x="2177" y="5881"/>
                    <a:pt x="2075" y="5977"/>
                    <a:pt x="2081" y="6097"/>
                  </a:cubicBezTo>
                  <a:lnTo>
                    <a:pt x="2081" y="7295"/>
                  </a:lnTo>
                  <a:lnTo>
                    <a:pt x="1631" y="7295"/>
                  </a:lnTo>
                  <a:cubicBezTo>
                    <a:pt x="1511" y="7295"/>
                    <a:pt x="1409" y="7391"/>
                    <a:pt x="1409" y="7511"/>
                  </a:cubicBezTo>
                  <a:lnTo>
                    <a:pt x="1409" y="8710"/>
                  </a:lnTo>
                  <a:lnTo>
                    <a:pt x="996" y="8710"/>
                  </a:lnTo>
                  <a:cubicBezTo>
                    <a:pt x="876" y="8710"/>
                    <a:pt x="780" y="8806"/>
                    <a:pt x="780" y="8926"/>
                  </a:cubicBezTo>
                  <a:lnTo>
                    <a:pt x="780" y="10095"/>
                  </a:lnTo>
                  <a:lnTo>
                    <a:pt x="216" y="10095"/>
                  </a:lnTo>
                  <a:cubicBezTo>
                    <a:pt x="97" y="10095"/>
                    <a:pt x="1" y="10191"/>
                    <a:pt x="1" y="10311"/>
                  </a:cubicBezTo>
                  <a:lnTo>
                    <a:pt x="1" y="11695"/>
                  </a:lnTo>
                  <a:cubicBezTo>
                    <a:pt x="1" y="11809"/>
                    <a:pt x="97" y="11911"/>
                    <a:pt x="216" y="11911"/>
                  </a:cubicBezTo>
                  <a:lnTo>
                    <a:pt x="14537" y="11911"/>
                  </a:lnTo>
                  <a:cubicBezTo>
                    <a:pt x="14657" y="11911"/>
                    <a:pt x="14753" y="11809"/>
                    <a:pt x="14753" y="11695"/>
                  </a:cubicBezTo>
                  <a:lnTo>
                    <a:pt x="14753" y="10305"/>
                  </a:lnTo>
                  <a:cubicBezTo>
                    <a:pt x="14753" y="10185"/>
                    <a:pt x="14657" y="10089"/>
                    <a:pt x="14537" y="10089"/>
                  </a:cubicBezTo>
                  <a:lnTo>
                    <a:pt x="13979" y="10089"/>
                  </a:lnTo>
                  <a:lnTo>
                    <a:pt x="13979" y="8920"/>
                  </a:lnTo>
                  <a:cubicBezTo>
                    <a:pt x="13973" y="8800"/>
                    <a:pt x="13878" y="8704"/>
                    <a:pt x="13758" y="8704"/>
                  </a:cubicBezTo>
                  <a:lnTo>
                    <a:pt x="13344" y="8704"/>
                  </a:lnTo>
                  <a:lnTo>
                    <a:pt x="13344" y="7511"/>
                  </a:lnTo>
                  <a:cubicBezTo>
                    <a:pt x="13344" y="7391"/>
                    <a:pt x="13248" y="7295"/>
                    <a:pt x="13128" y="7295"/>
                  </a:cubicBezTo>
                  <a:lnTo>
                    <a:pt x="12679" y="7295"/>
                  </a:lnTo>
                  <a:lnTo>
                    <a:pt x="12679" y="6097"/>
                  </a:lnTo>
                  <a:cubicBezTo>
                    <a:pt x="12679" y="5977"/>
                    <a:pt x="12577" y="5881"/>
                    <a:pt x="12463" y="5881"/>
                  </a:cubicBezTo>
                  <a:lnTo>
                    <a:pt x="11839" y="5881"/>
                  </a:lnTo>
                  <a:lnTo>
                    <a:pt x="11839" y="4712"/>
                  </a:lnTo>
                  <a:cubicBezTo>
                    <a:pt x="11839" y="4592"/>
                    <a:pt x="11744" y="4496"/>
                    <a:pt x="11624" y="4496"/>
                  </a:cubicBezTo>
                  <a:lnTo>
                    <a:pt x="10377" y="4496"/>
                  </a:lnTo>
                  <a:lnTo>
                    <a:pt x="10377" y="1559"/>
                  </a:lnTo>
                  <a:lnTo>
                    <a:pt x="10473" y="1559"/>
                  </a:lnTo>
                  <a:cubicBezTo>
                    <a:pt x="10593" y="1559"/>
                    <a:pt x="10689" y="1463"/>
                    <a:pt x="10689" y="1343"/>
                  </a:cubicBezTo>
                  <a:lnTo>
                    <a:pt x="10689" y="216"/>
                  </a:lnTo>
                  <a:cubicBezTo>
                    <a:pt x="10689" y="96"/>
                    <a:pt x="10593" y="0"/>
                    <a:pt x="10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60"/>
            <p:cNvSpPr/>
            <p:nvPr/>
          </p:nvSpPr>
          <p:spPr>
            <a:xfrm>
              <a:off x="2560435" y="1884650"/>
              <a:ext cx="368825" cy="297775"/>
            </a:xfrm>
            <a:custGeom>
              <a:avLst/>
              <a:gdLst/>
              <a:ahLst/>
              <a:cxnLst/>
              <a:rect l="l" t="t" r="r" b="b"/>
              <a:pathLst>
                <a:path w="14753" h="11911" extrusionOk="0">
                  <a:moveTo>
                    <a:pt x="10257" y="432"/>
                  </a:moveTo>
                  <a:lnTo>
                    <a:pt x="10257" y="1127"/>
                  </a:lnTo>
                  <a:lnTo>
                    <a:pt x="4496" y="1127"/>
                  </a:lnTo>
                  <a:lnTo>
                    <a:pt x="4496" y="432"/>
                  </a:lnTo>
                  <a:close/>
                  <a:moveTo>
                    <a:pt x="8243" y="2914"/>
                  </a:moveTo>
                  <a:lnTo>
                    <a:pt x="8243" y="4496"/>
                  </a:lnTo>
                  <a:lnTo>
                    <a:pt x="6511" y="4496"/>
                  </a:lnTo>
                  <a:lnTo>
                    <a:pt x="6511" y="2914"/>
                  </a:lnTo>
                  <a:close/>
                  <a:moveTo>
                    <a:pt x="9939" y="1559"/>
                  </a:moveTo>
                  <a:lnTo>
                    <a:pt x="9939" y="4496"/>
                  </a:lnTo>
                  <a:lnTo>
                    <a:pt x="8674" y="4496"/>
                  </a:lnTo>
                  <a:lnTo>
                    <a:pt x="8674" y="2698"/>
                  </a:lnTo>
                  <a:cubicBezTo>
                    <a:pt x="8674" y="2578"/>
                    <a:pt x="8579" y="2482"/>
                    <a:pt x="8459" y="2482"/>
                  </a:cubicBezTo>
                  <a:lnTo>
                    <a:pt x="6295" y="2482"/>
                  </a:lnTo>
                  <a:cubicBezTo>
                    <a:pt x="6175" y="2482"/>
                    <a:pt x="6079" y="2578"/>
                    <a:pt x="6079" y="2698"/>
                  </a:cubicBezTo>
                  <a:lnTo>
                    <a:pt x="6079" y="4496"/>
                  </a:lnTo>
                  <a:lnTo>
                    <a:pt x="4814" y="4496"/>
                  </a:lnTo>
                  <a:lnTo>
                    <a:pt x="4814" y="1559"/>
                  </a:lnTo>
                  <a:close/>
                  <a:moveTo>
                    <a:pt x="11414" y="4928"/>
                  </a:moveTo>
                  <a:lnTo>
                    <a:pt x="11414" y="5911"/>
                  </a:lnTo>
                  <a:lnTo>
                    <a:pt x="5264" y="5911"/>
                  </a:lnTo>
                  <a:cubicBezTo>
                    <a:pt x="5257" y="5910"/>
                    <a:pt x="5250" y="5910"/>
                    <a:pt x="5243" y="5910"/>
                  </a:cubicBezTo>
                  <a:cubicBezTo>
                    <a:pt x="5133" y="5910"/>
                    <a:pt x="5042" y="6001"/>
                    <a:pt x="5048" y="6114"/>
                  </a:cubicBezTo>
                  <a:cubicBezTo>
                    <a:pt x="5048" y="6234"/>
                    <a:pt x="5144" y="6336"/>
                    <a:pt x="5264" y="6342"/>
                  </a:cubicBezTo>
                  <a:lnTo>
                    <a:pt x="12247" y="6342"/>
                  </a:lnTo>
                  <a:lnTo>
                    <a:pt x="12247" y="7289"/>
                  </a:lnTo>
                  <a:lnTo>
                    <a:pt x="10341" y="7289"/>
                  </a:lnTo>
                  <a:cubicBezTo>
                    <a:pt x="10245" y="7289"/>
                    <a:pt x="10161" y="7349"/>
                    <a:pt x="10131" y="7439"/>
                  </a:cubicBezTo>
                  <a:cubicBezTo>
                    <a:pt x="10083" y="7577"/>
                    <a:pt x="10191" y="7721"/>
                    <a:pt x="10341" y="7727"/>
                  </a:cubicBezTo>
                  <a:lnTo>
                    <a:pt x="12912" y="7727"/>
                  </a:lnTo>
                  <a:lnTo>
                    <a:pt x="12912" y="8674"/>
                  </a:lnTo>
                  <a:lnTo>
                    <a:pt x="1847" y="8674"/>
                  </a:lnTo>
                  <a:lnTo>
                    <a:pt x="1847" y="7727"/>
                  </a:lnTo>
                  <a:lnTo>
                    <a:pt x="9466" y="7727"/>
                  </a:lnTo>
                  <a:cubicBezTo>
                    <a:pt x="9580" y="7727"/>
                    <a:pt x="9676" y="7643"/>
                    <a:pt x="9693" y="7535"/>
                  </a:cubicBezTo>
                  <a:cubicBezTo>
                    <a:pt x="9705" y="7403"/>
                    <a:pt x="9610" y="7289"/>
                    <a:pt x="9478" y="7289"/>
                  </a:cubicBezTo>
                  <a:lnTo>
                    <a:pt x="2506" y="7289"/>
                  </a:lnTo>
                  <a:lnTo>
                    <a:pt x="2506" y="6342"/>
                  </a:lnTo>
                  <a:lnTo>
                    <a:pt x="4395" y="6342"/>
                  </a:lnTo>
                  <a:cubicBezTo>
                    <a:pt x="4490" y="6342"/>
                    <a:pt x="4574" y="6276"/>
                    <a:pt x="4604" y="6186"/>
                  </a:cubicBezTo>
                  <a:cubicBezTo>
                    <a:pt x="4658" y="6043"/>
                    <a:pt x="4556" y="5887"/>
                    <a:pt x="4400" y="5881"/>
                  </a:cubicBezTo>
                  <a:lnTo>
                    <a:pt x="3316" y="5881"/>
                  </a:lnTo>
                  <a:lnTo>
                    <a:pt x="3316" y="4928"/>
                  </a:lnTo>
                  <a:close/>
                  <a:moveTo>
                    <a:pt x="13542" y="9136"/>
                  </a:moveTo>
                  <a:lnTo>
                    <a:pt x="13542" y="10089"/>
                  </a:lnTo>
                  <a:lnTo>
                    <a:pt x="5270" y="10089"/>
                  </a:lnTo>
                  <a:cubicBezTo>
                    <a:pt x="5180" y="10089"/>
                    <a:pt x="5096" y="10143"/>
                    <a:pt x="5066" y="10233"/>
                  </a:cubicBezTo>
                  <a:cubicBezTo>
                    <a:pt x="5018" y="10370"/>
                    <a:pt x="5120" y="10520"/>
                    <a:pt x="5270" y="10520"/>
                  </a:cubicBezTo>
                  <a:lnTo>
                    <a:pt x="14321" y="10520"/>
                  </a:lnTo>
                  <a:lnTo>
                    <a:pt x="14321" y="11473"/>
                  </a:lnTo>
                  <a:lnTo>
                    <a:pt x="432" y="11473"/>
                  </a:lnTo>
                  <a:lnTo>
                    <a:pt x="432" y="10520"/>
                  </a:lnTo>
                  <a:lnTo>
                    <a:pt x="4395" y="10520"/>
                  </a:lnTo>
                  <a:cubicBezTo>
                    <a:pt x="4508" y="10520"/>
                    <a:pt x="4604" y="10442"/>
                    <a:pt x="4622" y="10328"/>
                  </a:cubicBezTo>
                  <a:cubicBezTo>
                    <a:pt x="4634" y="10203"/>
                    <a:pt x="4532" y="10089"/>
                    <a:pt x="4406" y="10089"/>
                  </a:cubicBezTo>
                  <a:lnTo>
                    <a:pt x="1212" y="10089"/>
                  </a:lnTo>
                  <a:lnTo>
                    <a:pt x="1212" y="9136"/>
                  </a:lnTo>
                  <a:close/>
                  <a:moveTo>
                    <a:pt x="4281" y="0"/>
                  </a:moveTo>
                  <a:cubicBezTo>
                    <a:pt x="4161" y="0"/>
                    <a:pt x="4065" y="96"/>
                    <a:pt x="4065" y="216"/>
                  </a:cubicBezTo>
                  <a:lnTo>
                    <a:pt x="4065" y="1343"/>
                  </a:lnTo>
                  <a:cubicBezTo>
                    <a:pt x="4065" y="1463"/>
                    <a:pt x="4161" y="1559"/>
                    <a:pt x="4281" y="1559"/>
                  </a:cubicBezTo>
                  <a:lnTo>
                    <a:pt x="4353" y="1559"/>
                  </a:lnTo>
                  <a:lnTo>
                    <a:pt x="4353" y="4496"/>
                  </a:lnTo>
                  <a:lnTo>
                    <a:pt x="3100" y="4496"/>
                  </a:lnTo>
                  <a:cubicBezTo>
                    <a:pt x="2980" y="4496"/>
                    <a:pt x="2884" y="4592"/>
                    <a:pt x="2884" y="4712"/>
                  </a:cubicBezTo>
                  <a:lnTo>
                    <a:pt x="2884" y="5881"/>
                  </a:lnTo>
                  <a:lnTo>
                    <a:pt x="2296" y="5881"/>
                  </a:lnTo>
                  <a:cubicBezTo>
                    <a:pt x="2177" y="5881"/>
                    <a:pt x="2075" y="5977"/>
                    <a:pt x="2081" y="6097"/>
                  </a:cubicBezTo>
                  <a:lnTo>
                    <a:pt x="2081" y="7295"/>
                  </a:lnTo>
                  <a:lnTo>
                    <a:pt x="1631" y="7295"/>
                  </a:lnTo>
                  <a:cubicBezTo>
                    <a:pt x="1511" y="7295"/>
                    <a:pt x="1409" y="7391"/>
                    <a:pt x="1409" y="7511"/>
                  </a:cubicBezTo>
                  <a:lnTo>
                    <a:pt x="1409" y="8710"/>
                  </a:lnTo>
                  <a:lnTo>
                    <a:pt x="996" y="8710"/>
                  </a:lnTo>
                  <a:cubicBezTo>
                    <a:pt x="876" y="8710"/>
                    <a:pt x="780" y="8806"/>
                    <a:pt x="780" y="8926"/>
                  </a:cubicBezTo>
                  <a:lnTo>
                    <a:pt x="780" y="10095"/>
                  </a:lnTo>
                  <a:lnTo>
                    <a:pt x="216" y="10095"/>
                  </a:lnTo>
                  <a:cubicBezTo>
                    <a:pt x="97" y="10095"/>
                    <a:pt x="1" y="10191"/>
                    <a:pt x="1" y="10311"/>
                  </a:cubicBezTo>
                  <a:lnTo>
                    <a:pt x="1" y="11695"/>
                  </a:lnTo>
                  <a:cubicBezTo>
                    <a:pt x="1" y="11809"/>
                    <a:pt x="97" y="11911"/>
                    <a:pt x="216" y="11911"/>
                  </a:cubicBezTo>
                  <a:lnTo>
                    <a:pt x="14537" y="11911"/>
                  </a:lnTo>
                  <a:cubicBezTo>
                    <a:pt x="14657" y="11911"/>
                    <a:pt x="14753" y="11809"/>
                    <a:pt x="14753" y="11695"/>
                  </a:cubicBezTo>
                  <a:lnTo>
                    <a:pt x="14753" y="10305"/>
                  </a:lnTo>
                  <a:cubicBezTo>
                    <a:pt x="14753" y="10185"/>
                    <a:pt x="14657" y="10089"/>
                    <a:pt x="14537" y="10089"/>
                  </a:cubicBezTo>
                  <a:lnTo>
                    <a:pt x="13979" y="10089"/>
                  </a:lnTo>
                  <a:lnTo>
                    <a:pt x="13979" y="8920"/>
                  </a:lnTo>
                  <a:cubicBezTo>
                    <a:pt x="13973" y="8800"/>
                    <a:pt x="13878" y="8704"/>
                    <a:pt x="13758" y="8704"/>
                  </a:cubicBezTo>
                  <a:lnTo>
                    <a:pt x="13344" y="8704"/>
                  </a:lnTo>
                  <a:lnTo>
                    <a:pt x="13344" y="7511"/>
                  </a:lnTo>
                  <a:cubicBezTo>
                    <a:pt x="13344" y="7391"/>
                    <a:pt x="13248" y="7295"/>
                    <a:pt x="13128" y="7295"/>
                  </a:cubicBezTo>
                  <a:lnTo>
                    <a:pt x="12679" y="7295"/>
                  </a:lnTo>
                  <a:lnTo>
                    <a:pt x="12679" y="6097"/>
                  </a:lnTo>
                  <a:cubicBezTo>
                    <a:pt x="12679" y="5977"/>
                    <a:pt x="12577" y="5881"/>
                    <a:pt x="12463" y="5881"/>
                  </a:cubicBezTo>
                  <a:lnTo>
                    <a:pt x="11839" y="5881"/>
                  </a:lnTo>
                  <a:lnTo>
                    <a:pt x="11839" y="4712"/>
                  </a:lnTo>
                  <a:cubicBezTo>
                    <a:pt x="11839" y="4592"/>
                    <a:pt x="11744" y="4496"/>
                    <a:pt x="11624" y="4496"/>
                  </a:cubicBezTo>
                  <a:lnTo>
                    <a:pt x="10377" y="4496"/>
                  </a:lnTo>
                  <a:lnTo>
                    <a:pt x="10377" y="1559"/>
                  </a:lnTo>
                  <a:lnTo>
                    <a:pt x="10473" y="1559"/>
                  </a:lnTo>
                  <a:cubicBezTo>
                    <a:pt x="10593" y="1559"/>
                    <a:pt x="10689" y="1463"/>
                    <a:pt x="10689" y="1343"/>
                  </a:cubicBezTo>
                  <a:lnTo>
                    <a:pt x="10689" y="216"/>
                  </a:lnTo>
                  <a:cubicBezTo>
                    <a:pt x="10689" y="96"/>
                    <a:pt x="10593" y="0"/>
                    <a:pt x="10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0" name="Google Shape;1250;p60"/>
          <p:cNvGrpSpPr/>
          <p:nvPr/>
        </p:nvGrpSpPr>
        <p:grpSpPr>
          <a:xfrm>
            <a:off x="1740299" y="1849113"/>
            <a:ext cx="413335" cy="378435"/>
            <a:chOff x="1740299" y="1849113"/>
            <a:chExt cx="413335" cy="378435"/>
          </a:xfrm>
        </p:grpSpPr>
        <p:sp>
          <p:nvSpPr>
            <p:cNvPr id="1251" name="Google Shape;1251;p60"/>
            <p:cNvSpPr/>
            <p:nvPr/>
          </p:nvSpPr>
          <p:spPr>
            <a:xfrm>
              <a:off x="1749884" y="1858697"/>
              <a:ext cx="403750" cy="368850"/>
            </a:xfrm>
            <a:custGeom>
              <a:avLst/>
              <a:gdLst/>
              <a:ahLst/>
              <a:cxnLst/>
              <a:rect l="l" t="t" r="r" b="b"/>
              <a:pathLst>
                <a:path w="16150" h="14754" extrusionOk="0">
                  <a:moveTo>
                    <a:pt x="9585" y="9288"/>
                  </a:moveTo>
                  <a:lnTo>
                    <a:pt x="9717" y="9989"/>
                  </a:lnTo>
                  <a:cubicBezTo>
                    <a:pt x="9723" y="10031"/>
                    <a:pt x="9747" y="10073"/>
                    <a:pt x="9777" y="10109"/>
                  </a:cubicBezTo>
                  <a:lnTo>
                    <a:pt x="10718" y="10972"/>
                  </a:lnTo>
                  <a:cubicBezTo>
                    <a:pt x="10293" y="11290"/>
                    <a:pt x="9813" y="11530"/>
                    <a:pt x="9298" y="11679"/>
                  </a:cubicBezTo>
                  <a:lnTo>
                    <a:pt x="8962" y="10972"/>
                  </a:lnTo>
                  <a:lnTo>
                    <a:pt x="9585" y="9288"/>
                  </a:lnTo>
                  <a:close/>
                  <a:moveTo>
                    <a:pt x="8037" y="432"/>
                  </a:moveTo>
                  <a:cubicBezTo>
                    <a:pt x="9661" y="432"/>
                    <a:pt x="11276" y="999"/>
                    <a:pt x="12571" y="2112"/>
                  </a:cubicBezTo>
                  <a:lnTo>
                    <a:pt x="12343" y="3473"/>
                  </a:lnTo>
                  <a:cubicBezTo>
                    <a:pt x="12331" y="3545"/>
                    <a:pt x="12355" y="3617"/>
                    <a:pt x="12409" y="3665"/>
                  </a:cubicBezTo>
                  <a:lnTo>
                    <a:pt x="12978" y="4192"/>
                  </a:lnTo>
                  <a:lnTo>
                    <a:pt x="12613" y="4948"/>
                  </a:lnTo>
                  <a:cubicBezTo>
                    <a:pt x="12535" y="5092"/>
                    <a:pt x="12636" y="5265"/>
                    <a:pt x="12804" y="5265"/>
                  </a:cubicBezTo>
                  <a:cubicBezTo>
                    <a:pt x="12882" y="5265"/>
                    <a:pt x="12960" y="5218"/>
                    <a:pt x="12996" y="5146"/>
                  </a:cubicBezTo>
                  <a:lnTo>
                    <a:pt x="13434" y="4240"/>
                  </a:lnTo>
                  <a:cubicBezTo>
                    <a:pt x="13476" y="4157"/>
                    <a:pt x="13458" y="4055"/>
                    <a:pt x="13392" y="3989"/>
                  </a:cubicBezTo>
                  <a:lnTo>
                    <a:pt x="12786" y="3431"/>
                  </a:lnTo>
                  <a:lnTo>
                    <a:pt x="12948" y="2460"/>
                  </a:lnTo>
                  <a:cubicBezTo>
                    <a:pt x="15513" y="5019"/>
                    <a:pt x="15682" y="9130"/>
                    <a:pt x="13322" y="11887"/>
                  </a:cubicBezTo>
                  <a:lnTo>
                    <a:pt x="13322" y="11887"/>
                  </a:lnTo>
                  <a:lnTo>
                    <a:pt x="11384" y="11008"/>
                  </a:lnTo>
                  <a:lnTo>
                    <a:pt x="11366" y="10990"/>
                  </a:lnTo>
                  <a:cubicBezTo>
                    <a:pt x="12990" y="9503"/>
                    <a:pt x="13422" y="7112"/>
                    <a:pt x="12427" y="5146"/>
                  </a:cubicBezTo>
                  <a:cubicBezTo>
                    <a:pt x="12387" y="5071"/>
                    <a:pt x="12310" y="5026"/>
                    <a:pt x="12227" y="5026"/>
                  </a:cubicBezTo>
                  <a:cubicBezTo>
                    <a:pt x="12210" y="5026"/>
                    <a:pt x="12193" y="5028"/>
                    <a:pt x="12175" y="5032"/>
                  </a:cubicBezTo>
                  <a:cubicBezTo>
                    <a:pt x="12043" y="5062"/>
                    <a:pt x="11977" y="5212"/>
                    <a:pt x="12037" y="5337"/>
                  </a:cubicBezTo>
                  <a:cubicBezTo>
                    <a:pt x="12954" y="7142"/>
                    <a:pt x="12553" y="9336"/>
                    <a:pt x="11048" y="10696"/>
                  </a:cubicBezTo>
                  <a:lnTo>
                    <a:pt x="10125" y="9839"/>
                  </a:lnTo>
                  <a:lnTo>
                    <a:pt x="9861" y="8442"/>
                  </a:lnTo>
                  <a:cubicBezTo>
                    <a:pt x="9839" y="8327"/>
                    <a:pt x="9744" y="8266"/>
                    <a:pt x="9649" y="8266"/>
                  </a:cubicBezTo>
                  <a:cubicBezTo>
                    <a:pt x="9566" y="8266"/>
                    <a:pt x="9484" y="8312"/>
                    <a:pt x="9447" y="8406"/>
                  </a:cubicBezTo>
                  <a:lnTo>
                    <a:pt x="8524" y="10912"/>
                  </a:lnTo>
                  <a:cubicBezTo>
                    <a:pt x="8500" y="10966"/>
                    <a:pt x="8506" y="11026"/>
                    <a:pt x="8530" y="11080"/>
                  </a:cubicBezTo>
                  <a:lnTo>
                    <a:pt x="8866" y="11787"/>
                  </a:lnTo>
                  <a:cubicBezTo>
                    <a:pt x="8592" y="11838"/>
                    <a:pt x="8316" y="11863"/>
                    <a:pt x="8043" y="11863"/>
                  </a:cubicBezTo>
                  <a:cubicBezTo>
                    <a:pt x="6898" y="11863"/>
                    <a:pt x="5786" y="11426"/>
                    <a:pt x="4940" y="10618"/>
                  </a:cubicBezTo>
                  <a:cubicBezTo>
                    <a:pt x="4874" y="10552"/>
                    <a:pt x="4808" y="10487"/>
                    <a:pt x="4742" y="10415"/>
                  </a:cubicBezTo>
                  <a:lnTo>
                    <a:pt x="4952" y="10325"/>
                  </a:lnTo>
                  <a:cubicBezTo>
                    <a:pt x="5048" y="10283"/>
                    <a:pt x="5102" y="10187"/>
                    <a:pt x="5084" y="10085"/>
                  </a:cubicBezTo>
                  <a:cubicBezTo>
                    <a:pt x="5065" y="9977"/>
                    <a:pt x="4973" y="9906"/>
                    <a:pt x="4870" y="9906"/>
                  </a:cubicBezTo>
                  <a:cubicBezTo>
                    <a:pt x="4842" y="9906"/>
                    <a:pt x="4813" y="9911"/>
                    <a:pt x="4784" y="9923"/>
                  </a:cubicBezTo>
                  <a:lnTo>
                    <a:pt x="4448" y="10067"/>
                  </a:lnTo>
                  <a:cubicBezTo>
                    <a:pt x="3909" y="9354"/>
                    <a:pt x="3597" y="8490"/>
                    <a:pt x="3561" y="7591"/>
                  </a:cubicBezTo>
                  <a:cubicBezTo>
                    <a:pt x="3552" y="7452"/>
                    <a:pt x="3448" y="7384"/>
                    <a:pt x="3344" y="7384"/>
                  </a:cubicBezTo>
                  <a:cubicBezTo>
                    <a:pt x="3233" y="7384"/>
                    <a:pt x="3123" y="7461"/>
                    <a:pt x="3129" y="7609"/>
                  </a:cubicBezTo>
                  <a:cubicBezTo>
                    <a:pt x="3171" y="8556"/>
                    <a:pt x="3489" y="9473"/>
                    <a:pt x="4047" y="10241"/>
                  </a:cubicBezTo>
                  <a:lnTo>
                    <a:pt x="3579" y="10439"/>
                  </a:lnTo>
                  <a:cubicBezTo>
                    <a:pt x="3501" y="10475"/>
                    <a:pt x="3447" y="10552"/>
                    <a:pt x="3447" y="10636"/>
                  </a:cubicBezTo>
                  <a:lnTo>
                    <a:pt x="3447" y="11482"/>
                  </a:lnTo>
                  <a:lnTo>
                    <a:pt x="2824" y="11961"/>
                  </a:lnTo>
                  <a:cubicBezTo>
                    <a:pt x="648" y="9485"/>
                    <a:pt x="510" y="5823"/>
                    <a:pt x="2500" y="3191"/>
                  </a:cubicBezTo>
                  <a:lnTo>
                    <a:pt x="2500" y="3191"/>
                  </a:lnTo>
                  <a:lnTo>
                    <a:pt x="3213" y="3683"/>
                  </a:lnTo>
                  <a:lnTo>
                    <a:pt x="4119" y="4420"/>
                  </a:lnTo>
                  <a:cubicBezTo>
                    <a:pt x="3633" y="5062"/>
                    <a:pt x="3309" y="5817"/>
                    <a:pt x="3183" y="6614"/>
                  </a:cubicBezTo>
                  <a:cubicBezTo>
                    <a:pt x="3160" y="6771"/>
                    <a:pt x="3282" y="6861"/>
                    <a:pt x="3402" y="6861"/>
                  </a:cubicBezTo>
                  <a:cubicBezTo>
                    <a:pt x="3497" y="6861"/>
                    <a:pt x="3590" y="6805"/>
                    <a:pt x="3609" y="6680"/>
                  </a:cubicBezTo>
                  <a:cubicBezTo>
                    <a:pt x="3723" y="5955"/>
                    <a:pt x="4011" y="5277"/>
                    <a:pt x="4448" y="4690"/>
                  </a:cubicBezTo>
                  <a:lnTo>
                    <a:pt x="5054" y="5188"/>
                  </a:lnTo>
                  <a:lnTo>
                    <a:pt x="5773" y="6686"/>
                  </a:lnTo>
                  <a:cubicBezTo>
                    <a:pt x="5791" y="6728"/>
                    <a:pt x="5827" y="6764"/>
                    <a:pt x="5869" y="6782"/>
                  </a:cubicBezTo>
                  <a:lnTo>
                    <a:pt x="7487" y="7567"/>
                  </a:lnTo>
                  <a:cubicBezTo>
                    <a:pt x="7493" y="7573"/>
                    <a:pt x="7505" y="7573"/>
                    <a:pt x="7517" y="7579"/>
                  </a:cubicBezTo>
                  <a:lnTo>
                    <a:pt x="7523" y="7579"/>
                  </a:lnTo>
                  <a:lnTo>
                    <a:pt x="7553" y="7585"/>
                  </a:lnTo>
                  <a:lnTo>
                    <a:pt x="7595" y="7585"/>
                  </a:lnTo>
                  <a:lnTo>
                    <a:pt x="7625" y="7579"/>
                  </a:lnTo>
                  <a:cubicBezTo>
                    <a:pt x="7637" y="7579"/>
                    <a:pt x="7643" y="7573"/>
                    <a:pt x="7655" y="7573"/>
                  </a:cubicBezTo>
                  <a:lnTo>
                    <a:pt x="7661" y="7573"/>
                  </a:lnTo>
                  <a:lnTo>
                    <a:pt x="7691" y="7555"/>
                  </a:lnTo>
                  <a:cubicBezTo>
                    <a:pt x="7697" y="7549"/>
                    <a:pt x="7709" y="7543"/>
                    <a:pt x="7715" y="7537"/>
                  </a:cubicBezTo>
                  <a:lnTo>
                    <a:pt x="7721" y="7531"/>
                  </a:lnTo>
                  <a:cubicBezTo>
                    <a:pt x="7727" y="7525"/>
                    <a:pt x="7739" y="7519"/>
                    <a:pt x="7745" y="7507"/>
                  </a:cubicBezTo>
                  <a:cubicBezTo>
                    <a:pt x="7805" y="7429"/>
                    <a:pt x="7805" y="7322"/>
                    <a:pt x="7745" y="7238"/>
                  </a:cubicBezTo>
                  <a:lnTo>
                    <a:pt x="6954" y="6249"/>
                  </a:lnTo>
                  <a:lnTo>
                    <a:pt x="5935" y="4318"/>
                  </a:lnTo>
                  <a:cubicBezTo>
                    <a:pt x="5929" y="4300"/>
                    <a:pt x="5923" y="4288"/>
                    <a:pt x="5911" y="4282"/>
                  </a:cubicBezTo>
                  <a:lnTo>
                    <a:pt x="5443" y="3719"/>
                  </a:lnTo>
                  <a:cubicBezTo>
                    <a:pt x="6231" y="3160"/>
                    <a:pt x="7140" y="2890"/>
                    <a:pt x="8042" y="2890"/>
                  </a:cubicBezTo>
                  <a:cubicBezTo>
                    <a:pt x="9382" y="2890"/>
                    <a:pt x="10706" y="3488"/>
                    <a:pt x="11587" y="4624"/>
                  </a:cubicBezTo>
                  <a:cubicBezTo>
                    <a:pt x="11635" y="4690"/>
                    <a:pt x="11696" y="4717"/>
                    <a:pt x="11756" y="4717"/>
                  </a:cubicBezTo>
                  <a:cubicBezTo>
                    <a:pt x="11914" y="4717"/>
                    <a:pt x="12063" y="4526"/>
                    <a:pt x="11923" y="4360"/>
                  </a:cubicBezTo>
                  <a:cubicBezTo>
                    <a:pt x="10959" y="3118"/>
                    <a:pt x="9510" y="2462"/>
                    <a:pt x="8042" y="2462"/>
                  </a:cubicBezTo>
                  <a:cubicBezTo>
                    <a:pt x="7046" y="2462"/>
                    <a:pt x="6041" y="2764"/>
                    <a:pt x="5174" y="3389"/>
                  </a:cubicBezTo>
                  <a:lnTo>
                    <a:pt x="4838" y="2982"/>
                  </a:lnTo>
                  <a:lnTo>
                    <a:pt x="4202" y="1585"/>
                  </a:lnTo>
                  <a:cubicBezTo>
                    <a:pt x="5371" y="813"/>
                    <a:pt x="6707" y="432"/>
                    <a:pt x="8037" y="432"/>
                  </a:cubicBezTo>
                  <a:close/>
                  <a:moveTo>
                    <a:pt x="11042" y="11278"/>
                  </a:moveTo>
                  <a:lnTo>
                    <a:pt x="11120" y="11350"/>
                  </a:lnTo>
                  <a:cubicBezTo>
                    <a:pt x="11132" y="11368"/>
                    <a:pt x="11156" y="11380"/>
                    <a:pt x="11174" y="11392"/>
                  </a:cubicBezTo>
                  <a:lnTo>
                    <a:pt x="13020" y="12231"/>
                  </a:lnTo>
                  <a:lnTo>
                    <a:pt x="13014" y="12231"/>
                  </a:lnTo>
                  <a:lnTo>
                    <a:pt x="12876" y="12369"/>
                  </a:lnTo>
                  <a:lnTo>
                    <a:pt x="12864" y="12381"/>
                  </a:lnTo>
                  <a:cubicBezTo>
                    <a:pt x="12756" y="12483"/>
                    <a:pt x="12654" y="12579"/>
                    <a:pt x="12541" y="12668"/>
                  </a:cubicBezTo>
                  <a:cubicBezTo>
                    <a:pt x="11827" y="13280"/>
                    <a:pt x="10994" y="13741"/>
                    <a:pt x="10095" y="14017"/>
                  </a:cubicBezTo>
                  <a:lnTo>
                    <a:pt x="9867" y="12878"/>
                  </a:lnTo>
                  <a:cubicBezTo>
                    <a:pt x="9861" y="12860"/>
                    <a:pt x="9861" y="12842"/>
                    <a:pt x="9849" y="12830"/>
                  </a:cubicBezTo>
                  <a:lnTo>
                    <a:pt x="9489" y="12081"/>
                  </a:lnTo>
                  <a:cubicBezTo>
                    <a:pt x="10053" y="11907"/>
                    <a:pt x="10574" y="11631"/>
                    <a:pt x="11042" y="11278"/>
                  </a:cubicBezTo>
                  <a:close/>
                  <a:moveTo>
                    <a:pt x="4322" y="10588"/>
                  </a:moveTo>
                  <a:cubicBezTo>
                    <a:pt x="4424" y="10708"/>
                    <a:pt x="4526" y="10822"/>
                    <a:pt x="4640" y="10924"/>
                  </a:cubicBezTo>
                  <a:cubicBezTo>
                    <a:pt x="5565" y="11811"/>
                    <a:pt x="6786" y="12289"/>
                    <a:pt x="8042" y="12289"/>
                  </a:cubicBezTo>
                  <a:cubicBezTo>
                    <a:pt x="8382" y="12289"/>
                    <a:pt x="8724" y="12254"/>
                    <a:pt x="9064" y="12183"/>
                  </a:cubicBezTo>
                  <a:lnTo>
                    <a:pt x="9447" y="12986"/>
                  </a:lnTo>
                  <a:lnTo>
                    <a:pt x="9669" y="14131"/>
                  </a:lnTo>
                  <a:cubicBezTo>
                    <a:pt x="9136" y="14257"/>
                    <a:pt x="8590" y="14323"/>
                    <a:pt x="8045" y="14323"/>
                  </a:cubicBezTo>
                  <a:cubicBezTo>
                    <a:pt x="8037" y="14323"/>
                    <a:pt x="8030" y="14323"/>
                    <a:pt x="8022" y="14323"/>
                  </a:cubicBezTo>
                  <a:cubicBezTo>
                    <a:pt x="6178" y="14323"/>
                    <a:pt x="4419" y="13586"/>
                    <a:pt x="3123" y="12279"/>
                  </a:cubicBezTo>
                  <a:lnTo>
                    <a:pt x="3795" y="11751"/>
                  </a:lnTo>
                  <a:cubicBezTo>
                    <a:pt x="3849" y="11715"/>
                    <a:pt x="3879" y="11649"/>
                    <a:pt x="3879" y="11583"/>
                  </a:cubicBezTo>
                  <a:lnTo>
                    <a:pt x="3879" y="10780"/>
                  </a:lnTo>
                  <a:lnTo>
                    <a:pt x="4322" y="10588"/>
                  </a:lnTo>
                  <a:close/>
                  <a:moveTo>
                    <a:pt x="8040" y="0"/>
                  </a:moveTo>
                  <a:cubicBezTo>
                    <a:pt x="6567" y="0"/>
                    <a:pt x="5088" y="440"/>
                    <a:pt x="3813" y="1333"/>
                  </a:cubicBezTo>
                  <a:cubicBezTo>
                    <a:pt x="3729" y="1393"/>
                    <a:pt x="3699" y="1501"/>
                    <a:pt x="3741" y="1597"/>
                  </a:cubicBezTo>
                  <a:lnTo>
                    <a:pt x="4460" y="3185"/>
                  </a:lnTo>
                  <a:cubicBezTo>
                    <a:pt x="4466" y="3203"/>
                    <a:pt x="4478" y="3221"/>
                    <a:pt x="4490" y="3233"/>
                  </a:cubicBezTo>
                  <a:lnTo>
                    <a:pt x="5569" y="4540"/>
                  </a:lnTo>
                  <a:lnTo>
                    <a:pt x="6594" y="6476"/>
                  </a:lnTo>
                  <a:cubicBezTo>
                    <a:pt x="6594" y="6482"/>
                    <a:pt x="6606" y="6494"/>
                    <a:pt x="6612" y="6506"/>
                  </a:cubicBezTo>
                  <a:lnTo>
                    <a:pt x="6822" y="6770"/>
                  </a:lnTo>
                  <a:lnTo>
                    <a:pt x="6127" y="6434"/>
                  </a:lnTo>
                  <a:lnTo>
                    <a:pt x="5425" y="4960"/>
                  </a:lnTo>
                  <a:cubicBezTo>
                    <a:pt x="5413" y="4930"/>
                    <a:pt x="5389" y="4906"/>
                    <a:pt x="5365" y="4882"/>
                  </a:cubicBezTo>
                  <a:lnTo>
                    <a:pt x="4556" y="4216"/>
                  </a:lnTo>
                  <a:lnTo>
                    <a:pt x="3483" y="3341"/>
                  </a:lnTo>
                  <a:lnTo>
                    <a:pt x="3465" y="3329"/>
                  </a:lnTo>
                  <a:lnTo>
                    <a:pt x="2578" y="2724"/>
                  </a:lnTo>
                  <a:cubicBezTo>
                    <a:pt x="2539" y="2697"/>
                    <a:pt x="2495" y="2684"/>
                    <a:pt x="2452" y="2684"/>
                  </a:cubicBezTo>
                  <a:cubicBezTo>
                    <a:pt x="2389" y="2684"/>
                    <a:pt x="2327" y="2712"/>
                    <a:pt x="2284" y="2766"/>
                  </a:cubicBezTo>
                  <a:cubicBezTo>
                    <a:pt x="0" y="5619"/>
                    <a:pt x="150" y="9719"/>
                    <a:pt x="2638" y="12399"/>
                  </a:cubicBezTo>
                  <a:cubicBezTo>
                    <a:pt x="2644" y="12399"/>
                    <a:pt x="2644" y="12405"/>
                    <a:pt x="2650" y="12411"/>
                  </a:cubicBezTo>
                  <a:cubicBezTo>
                    <a:pt x="2710" y="12471"/>
                    <a:pt x="2764" y="12531"/>
                    <a:pt x="2830" y="12591"/>
                  </a:cubicBezTo>
                  <a:cubicBezTo>
                    <a:pt x="4262" y="14026"/>
                    <a:pt x="6150" y="14754"/>
                    <a:pt x="8044" y="14754"/>
                  </a:cubicBezTo>
                  <a:cubicBezTo>
                    <a:pt x="9716" y="14754"/>
                    <a:pt x="11394" y="14187"/>
                    <a:pt x="12768" y="13040"/>
                  </a:cubicBezTo>
                  <a:lnTo>
                    <a:pt x="12786" y="13028"/>
                  </a:lnTo>
                  <a:cubicBezTo>
                    <a:pt x="12876" y="12956"/>
                    <a:pt x="12960" y="12878"/>
                    <a:pt x="13044" y="12800"/>
                  </a:cubicBezTo>
                  <a:lnTo>
                    <a:pt x="13092" y="12758"/>
                  </a:lnTo>
                  <a:lnTo>
                    <a:pt x="13158" y="12692"/>
                  </a:lnTo>
                  <a:lnTo>
                    <a:pt x="13200" y="12650"/>
                  </a:lnTo>
                  <a:lnTo>
                    <a:pt x="13260" y="12591"/>
                  </a:lnTo>
                  <a:cubicBezTo>
                    <a:pt x="13326" y="12531"/>
                    <a:pt x="13386" y="12465"/>
                    <a:pt x="13446" y="12399"/>
                  </a:cubicBezTo>
                  <a:lnTo>
                    <a:pt x="13452" y="12393"/>
                  </a:lnTo>
                  <a:cubicBezTo>
                    <a:pt x="16149" y="9485"/>
                    <a:pt x="16065" y="4966"/>
                    <a:pt x="13260" y="2160"/>
                  </a:cubicBezTo>
                  <a:cubicBezTo>
                    <a:pt x="13164" y="2059"/>
                    <a:pt x="13062" y="1963"/>
                    <a:pt x="12954" y="1873"/>
                  </a:cubicBezTo>
                  <a:lnTo>
                    <a:pt x="12948" y="1867"/>
                  </a:lnTo>
                  <a:cubicBezTo>
                    <a:pt x="11558" y="630"/>
                    <a:pt x="9803" y="0"/>
                    <a:pt x="8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 name="Google Shape;1252;p60"/>
            <p:cNvSpPr/>
            <p:nvPr/>
          </p:nvSpPr>
          <p:spPr>
            <a:xfrm>
              <a:off x="1740299" y="1849113"/>
              <a:ext cx="403750" cy="368850"/>
            </a:xfrm>
            <a:custGeom>
              <a:avLst/>
              <a:gdLst/>
              <a:ahLst/>
              <a:cxnLst/>
              <a:rect l="l" t="t" r="r" b="b"/>
              <a:pathLst>
                <a:path w="16150" h="14754" extrusionOk="0">
                  <a:moveTo>
                    <a:pt x="9585" y="9288"/>
                  </a:moveTo>
                  <a:lnTo>
                    <a:pt x="9717" y="9989"/>
                  </a:lnTo>
                  <a:cubicBezTo>
                    <a:pt x="9723" y="10031"/>
                    <a:pt x="9747" y="10073"/>
                    <a:pt x="9777" y="10109"/>
                  </a:cubicBezTo>
                  <a:lnTo>
                    <a:pt x="10718" y="10972"/>
                  </a:lnTo>
                  <a:cubicBezTo>
                    <a:pt x="10293" y="11290"/>
                    <a:pt x="9813" y="11530"/>
                    <a:pt x="9298" y="11679"/>
                  </a:cubicBezTo>
                  <a:lnTo>
                    <a:pt x="8962" y="10972"/>
                  </a:lnTo>
                  <a:lnTo>
                    <a:pt x="9585" y="9288"/>
                  </a:lnTo>
                  <a:close/>
                  <a:moveTo>
                    <a:pt x="8037" y="432"/>
                  </a:moveTo>
                  <a:cubicBezTo>
                    <a:pt x="9661" y="432"/>
                    <a:pt x="11276" y="999"/>
                    <a:pt x="12571" y="2112"/>
                  </a:cubicBezTo>
                  <a:lnTo>
                    <a:pt x="12343" y="3473"/>
                  </a:lnTo>
                  <a:cubicBezTo>
                    <a:pt x="12331" y="3545"/>
                    <a:pt x="12355" y="3617"/>
                    <a:pt x="12409" y="3665"/>
                  </a:cubicBezTo>
                  <a:lnTo>
                    <a:pt x="12978" y="4192"/>
                  </a:lnTo>
                  <a:lnTo>
                    <a:pt x="12613" y="4948"/>
                  </a:lnTo>
                  <a:cubicBezTo>
                    <a:pt x="12535" y="5092"/>
                    <a:pt x="12636" y="5265"/>
                    <a:pt x="12804" y="5265"/>
                  </a:cubicBezTo>
                  <a:cubicBezTo>
                    <a:pt x="12882" y="5265"/>
                    <a:pt x="12960" y="5218"/>
                    <a:pt x="12996" y="5146"/>
                  </a:cubicBezTo>
                  <a:lnTo>
                    <a:pt x="13434" y="4240"/>
                  </a:lnTo>
                  <a:cubicBezTo>
                    <a:pt x="13476" y="4157"/>
                    <a:pt x="13458" y="4055"/>
                    <a:pt x="13392" y="3989"/>
                  </a:cubicBezTo>
                  <a:lnTo>
                    <a:pt x="12786" y="3431"/>
                  </a:lnTo>
                  <a:lnTo>
                    <a:pt x="12948" y="2460"/>
                  </a:lnTo>
                  <a:cubicBezTo>
                    <a:pt x="15513" y="5019"/>
                    <a:pt x="15682" y="9130"/>
                    <a:pt x="13322" y="11887"/>
                  </a:cubicBezTo>
                  <a:lnTo>
                    <a:pt x="13322" y="11887"/>
                  </a:lnTo>
                  <a:lnTo>
                    <a:pt x="11384" y="11008"/>
                  </a:lnTo>
                  <a:lnTo>
                    <a:pt x="11366" y="10990"/>
                  </a:lnTo>
                  <a:cubicBezTo>
                    <a:pt x="12990" y="9503"/>
                    <a:pt x="13422" y="7112"/>
                    <a:pt x="12427" y="5146"/>
                  </a:cubicBezTo>
                  <a:cubicBezTo>
                    <a:pt x="12387" y="5071"/>
                    <a:pt x="12310" y="5026"/>
                    <a:pt x="12227" y="5026"/>
                  </a:cubicBezTo>
                  <a:cubicBezTo>
                    <a:pt x="12210" y="5026"/>
                    <a:pt x="12193" y="5028"/>
                    <a:pt x="12175" y="5032"/>
                  </a:cubicBezTo>
                  <a:cubicBezTo>
                    <a:pt x="12043" y="5062"/>
                    <a:pt x="11977" y="5212"/>
                    <a:pt x="12037" y="5337"/>
                  </a:cubicBezTo>
                  <a:cubicBezTo>
                    <a:pt x="12954" y="7142"/>
                    <a:pt x="12553" y="9336"/>
                    <a:pt x="11048" y="10696"/>
                  </a:cubicBezTo>
                  <a:lnTo>
                    <a:pt x="10125" y="9839"/>
                  </a:lnTo>
                  <a:lnTo>
                    <a:pt x="9861" y="8442"/>
                  </a:lnTo>
                  <a:cubicBezTo>
                    <a:pt x="9839" y="8327"/>
                    <a:pt x="9744" y="8266"/>
                    <a:pt x="9649" y="8266"/>
                  </a:cubicBezTo>
                  <a:cubicBezTo>
                    <a:pt x="9566" y="8266"/>
                    <a:pt x="9484" y="8312"/>
                    <a:pt x="9447" y="8406"/>
                  </a:cubicBezTo>
                  <a:lnTo>
                    <a:pt x="8524" y="10912"/>
                  </a:lnTo>
                  <a:cubicBezTo>
                    <a:pt x="8500" y="10966"/>
                    <a:pt x="8506" y="11026"/>
                    <a:pt x="8530" y="11080"/>
                  </a:cubicBezTo>
                  <a:lnTo>
                    <a:pt x="8866" y="11787"/>
                  </a:lnTo>
                  <a:cubicBezTo>
                    <a:pt x="8592" y="11838"/>
                    <a:pt x="8316" y="11863"/>
                    <a:pt x="8043" y="11863"/>
                  </a:cubicBezTo>
                  <a:cubicBezTo>
                    <a:pt x="6898" y="11863"/>
                    <a:pt x="5786" y="11426"/>
                    <a:pt x="4940" y="10618"/>
                  </a:cubicBezTo>
                  <a:cubicBezTo>
                    <a:pt x="4874" y="10552"/>
                    <a:pt x="4808" y="10487"/>
                    <a:pt x="4742" y="10415"/>
                  </a:cubicBezTo>
                  <a:lnTo>
                    <a:pt x="4952" y="10325"/>
                  </a:lnTo>
                  <a:cubicBezTo>
                    <a:pt x="5048" y="10283"/>
                    <a:pt x="5102" y="10187"/>
                    <a:pt x="5084" y="10085"/>
                  </a:cubicBezTo>
                  <a:cubicBezTo>
                    <a:pt x="5065" y="9977"/>
                    <a:pt x="4973" y="9906"/>
                    <a:pt x="4870" y="9906"/>
                  </a:cubicBezTo>
                  <a:cubicBezTo>
                    <a:pt x="4842" y="9906"/>
                    <a:pt x="4813" y="9911"/>
                    <a:pt x="4784" y="9923"/>
                  </a:cubicBezTo>
                  <a:lnTo>
                    <a:pt x="4448" y="10067"/>
                  </a:lnTo>
                  <a:cubicBezTo>
                    <a:pt x="3909" y="9354"/>
                    <a:pt x="3597" y="8490"/>
                    <a:pt x="3561" y="7591"/>
                  </a:cubicBezTo>
                  <a:cubicBezTo>
                    <a:pt x="3552" y="7452"/>
                    <a:pt x="3448" y="7384"/>
                    <a:pt x="3344" y="7384"/>
                  </a:cubicBezTo>
                  <a:cubicBezTo>
                    <a:pt x="3233" y="7384"/>
                    <a:pt x="3123" y="7461"/>
                    <a:pt x="3129" y="7609"/>
                  </a:cubicBezTo>
                  <a:cubicBezTo>
                    <a:pt x="3171" y="8556"/>
                    <a:pt x="3489" y="9473"/>
                    <a:pt x="4047" y="10241"/>
                  </a:cubicBezTo>
                  <a:lnTo>
                    <a:pt x="3579" y="10439"/>
                  </a:lnTo>
                  <a:cubicBezTo>
                    <a:pt x="3501" y="10475"/>
                    <a:pt x="3447" y="10552"/>
                    <a:pt x="3447" y="10636"/>
                  </a:cubicBezTo>
                  <a:lnTo>
                    <a:pt x="3447" y="11482"/>
                  </a:lnTo>
                  <a:lnTo>
                    <a:pt x="2824" y="11961"/>
                  </a:lnTo>
                  <a:cubicBezTo>
                    <a:pt x="648" y="9485"/>
                    <a:pt x="510" y="5823"/>
                    <a:pt x="2500" y="3191"/>
                  </a:cubicBezTo>
                  <a:lnTo>
                    <a:pt x="2500" y="3191"/>
                  </a:lnTo>
                  <a:lnTo>
                    <a:pt x="3213" y="3683"/>
                  </a:lnTo>
                  <a:lnTo>
                    <a:pt x="4119" y="4420"/>
                  </a:lnTo>
                  <a:cubicBezTo>
                    <a:pt x="3633" y="5062"/>
                    <a:pt x="3309" y="5817"/>
                    <a:pt x="3183" y="6614"/>
                  </a:cubicBezTo>
                  <a:cubicBezTo>
                    <a:pt x="3160" y="6771"/>
                    <a:pt x="3282" y="6861"/>
                    <a:pt x="3402" y="6861"/>
                  </a:cubicBezTo>
                  <a:cubicBezTo>
                    <a:pt x="3497" y="6861"/>
                    <a:pt x="3590" y="6805"/>
                    <a:pt x="3609" y="6680"/>
                  </a:cubicBezTo>
                  <a:cubicBezTo>
                    <a:pt x="3723" y="5955"/>
                    <a:pt x="4011" y="5277"/>
                    <a:pt x="4448" y="4690"/>
                  </a:cubicBezTo>
                  <a:lnTo>
                    <a:pt x="5054" y="5188"/>
                  </a:lnTo>
                  <a:lnTo>
                    <a:pt x="5773" y="6686"/>
                  </a:lnTo>
                  <a:cubicBezTo>
                    <a:pt x="5791" y="6728"/>
                    <a:pt x="5827" y="6764"/>
                    <a:pt x="5869" y="6782"/>
                  </a:cubicBezTo>
                  <a:lnTo>
                    <a:pt x="7487" y="7567"/>
                  </a:lnTo>
                  <a:cubicBezTo>
                    <a:pt x="7493" y="7573"/>
                    <a:pt x="7505" y="7573"/>
                    <a:pt x="7517" y="7579"/>
                  </a:cubicBezTo>
                  <a:lnTo>
                    <a:pt x="7523" y="7579"/>
                  </a:lnTo>
                  <a:lnTo>
                    <a:pt x="7553" y="7585"/>
                  </a:lnTo>
                  <a:lnTo>
                    <a:pt x="7595" y="7585"/>
                  </a:lnTo>
                  <a:lnTo>
                    <a:pt x="7625" y="7579"/>
                  </a:lnTo>
                  <a:cubicBezTo>
                    <a:pt x="7637" y="7579"/>
                    <a:pt x="7643" y="7573"/>
                    <a:pt x="7655" y="7573"/>
                  </a:cubicBezTo>
                  <a:lnTo>
                    <a:pt x="7661" y="7573"/>
                  </a:lnTo>
                  <a:lnTo>
                    <a:pt x="7691" y="7555"/>
                  </a:lnTo>
                  <a:cubicBezTo>
                    <a:pt x="7697" y="7549"/>
                    <a:pt x="7709" y="7543"/>
                    <a:pt x="7715" y="7537"/>
                  </a:cubicBezTo>
                  <a:lnTo>
                    <a:pt x="7721" y="7531"/>
                  </a:lnTo>
                  <a:cubicBezTo>
                    <a:pt x="7727" y="7525"/>
                    <a:pt x="7739" y="7519"/>
                    <a:pt x="7745" y="7507"/>
                  </a:cubicBezTo>
                  <a:cubicBezTo>
                    <a:pt x="7805" y="7429"/>
                    <a:pt x="7805" y="7322"/>
                    <a:pt x="7745" y="7238"/>
                  </a:cubicBezTo>
                  <a:lnTo>
                    <a:pt x="6954" y="6249"/>
                  </a:lnTo>
                  <a:lnTo>
                    <a:pt x="5935" y="4318"/>
                  </a:lnTo>
                  <a:cubicBezTo>
                    <a:pt x="5929" y="4300"/>
                    <a:pt x="5923" y="4288"/>
                    <a:pt x="5911" y="4282"/>
                  </a:cubicBezTo>
                  <a:lnTo>
                    <a:pt x="5443" y="3719"/>
                  </a:lnTo>
                  <a:cubicBezTo>
                    <a:pt x="6231" y="3160"/>
                    <a:pt x="7140" y="2890"/>
                    <a:pt x="8042" y="2890"/>
                  </a:cubicBezTo>
                  <a:cubicBezTo>
                    <a:pt x="9382" y="2890"/>
                    <a:pt x="10706" y="3488"/>
                    <a:pt x="11587" y="4624"/>
                  </a:cubicBezTo>
                  <a:cubicBezTo>
                    <a:pt x="11635" y="4690"/>
                    <a:pt x="11696" y="4717"/>
                    <a:pt x="11756" y="4717"/>
                  </a:cubicBezTo>
                  <a:cubicBezTo>
                    <a:pt x="11914" y="4717"/>
                    <a:pt x="12063" y="4526"/>
                    <a:pt x="11923" y="4360"/>
                  </a:cubicBezTo>
                  <a:cubicBezTo>
                    <a:pt x="10959" y="3118"/>
                    <a:pt x="9510" y="2462"/>
                    <a:pt x="8042" y="2462"/>
                  </a:cubicBezTo>
                  <a:cubicBezTo>
                    <a:pt x="7046" y="2462"/>
                    <a:pt x="6041" y="2764"/>
                    <a:pt x="5174" y="3389"/>
                  </a:cubicBezTo>
                  <a:lnTo>
                    <a:pt x="4838" y="2982"/>
                  </a:lnTo>
                  <a:lnTo>
                    <a:pt x="4202" y="1585"/>
                  </a:lnTo>
                  <a:cubicBezTo>
                    <a:pt x="5371" y="813"/>
                    <a:pt x="6707" y="432"/>
                    <a:pt x="8037" y="432"/>
                  </a:cubicBezTo>
                  <a:close/>
                  <a:moveTo>
                    <a:pt x="11042" y="11278"/>
                  </a:moveTo>
                  <a:lnTo>
                    <a:pt x="11120" y="11350"/>
                  </a:lnTo>
                  <a:cubicBezTo>
                    <a:pt x="11132" y="11368"/>
                    <a:pt x="11156" y="11380"/>
                    <a:pt x="11174" y="11392"/>
                  </a:cubicBezTo>
                  <a:lnTo>
                    <a:pt x="13020" y="12231"/>
                  </a:lnTo>
                  <a:lnTo>
                    <a:pt x="13014" y="12231"/>
                  </a:lnTo>
                  <a:lnTo>
                    <a:pt x="12876" y="12369"/>
                  </a:lnTo>
                  <a:lnTo>
                    <a:pt x="12864" y="12381"/>
                  </a:lnTo>
                  <a:cubicBezTo>
                    <a:pt x="12756" y="12483"/>
                    <a:pt x="12654" y="12579"/>
                    <a:pt x="12541" y="12668"/>
                  </a:cubicBezTo>
                  <a:cubicBezTo>
                    <a:pt x="11827" y="13280"/>
                    <a:pt x="10994" y="13741"/>
                    <a:pt x="10095" y="14017"/>
                  </a:cubicBezTo>
                  <a:lnTo>
                    <a:pt x="9867" y="12878"/>
                  </a:lnTo>
                  <a:cubicBezTo>
                    <a:pt x="9861" y="12860"/>
                    <a:pt x="9861" y="12842"/>
                    <a:pt x="9849" y="12830"/>
                  </a:cubicBezTo>
                  <a:lnTo>
                    <a:pt x="9489" y="12081"/>
                  </a:lnTo>
                  <a:cubicBezTo>
                    <a:pt x="10053" y="11907"/>
                    <a:pt x="10574" y="11631"/>
                    <a:pt x="11042" y="11278"/>
                  </a:cubicBezTo>
                  <a:close/>
                  <a:moveTo>
                    <a:pt x="4322" y="10588"/>
                  </a:moveTo>
                  <a:cubicBezTo>
                    <a:pt x="4424" y="10708"/>
                    <a:pt x="4526" y="10822"/>
                    <a:pt x="4640" y="10924"/>
                  </a:cubicBezTo>
                  <a:cubicBezTo>
                    <a:pt x="5565" y="11811"/>
                    <a:pt x="6786" y="12289"/>
                    <a:pt x="8042" y="12289"/>
                  </a:cubicBezTo>
                  <a:cubicBezTo>
                    <a:pt x="8382" y="12289"/>
                    <a:pt x="8724" y="12254"/>
                    <a:pt x="9064" y="12183"/>
                  </a:cubicBezTo>
                  <a:lnTo>
                    <a:pt x="9447" y="12986"/>
                  </a:lnTo>
                  <a:lnTo>
                    <a:pt x="9669" y="14131"/>
                  </a:lnTo>
                  <a:cubicBezTo>
                    <a:pt x="9136" y="14257"/>
                    <a:pt x="8590" y="14323"/>
                    <a:pt x="8045" y="14323"/>
                  </a:cubicBezTo>
                  <a:cubicBezTo>
                    <a:pt x="8037" y="14323"/>
                    <a:pt x="8030" y="14323"/>
                    <a:pt x="8022" y="14323"/>
                  </a:cubicBezTo>
                  <a:cubicBezTo>
                    <a:pt x="6178" y="14323"/>
                    <a:pt x="4419" y="13586"/>
                    <a:pt x="3123" y="12279"/>
                  </a:cubicBezTo>
                  <a:lnTo>
                    <a:pt x="3795" y="11751"/>
                  </a:lnTo>
                  <a:cubicBezTo>
                    <a:pt x="3849" y="11715"/>
                    <a:pt x="3879" y="11649"/>
                    <a:pt x="3879" y="11583"/>
                  </a:cubicBezTo>
                  <a:lnTo>
                    <a:pt x="3879" y="10780"/>
                  </a:lnTo>
                  <a:lnTo>
                    <a:pt x="4322" y="10588"/>
                  </a:lnTo>
                  <a:close/>
                  <a:moveTo>
                    <a:pt x="8040" y="0"/>
                  </a:moveTo>
                  <a:cubicBezTo>
                    <a:pt x="6567" y="0"/>
                    <a:pt x="5088" y="440"/>
                    <a:pt x="3813" y="1333"/>
                  </a:cubicBezTo>
                  <a:cubicBezTo>
                    <a:pt x="3729" y="1393"/>
                    <a:pt x="3699" y="1501"/>
                    <a:pt x="3741" y="1597"/>
                  </a:cubicBezTo>
                  <a:lnTo>
                    <a:pt x="4460" y="3185"/>
                  </a:lnTo>
                  <a:cubicBezTo>
                    <a:pt x="4466" y="3203"/>
                    <a:pt x="4478" y="3221"/>
                    <a:pt x="4490" y="3233"/>
                  </a:cubicBezTo>
                  <a:lnTo>
                    <a:pt x="5569" y="4540"/>
                  </a:lnTo>
                  <a:lnTo>
                    <a:pt x="6594" y="6476"/>
                  </a:lnTo>
                  <a:cubicBezTo>
                    <a:pt x="6594" y="6482"/>
                    <a:pt x="6606" y="6494"/>
                    <a:pt x="6612" y="6506"/>
                  </a:cubicBezTo>
                  <a:lnTo>
                    <a:pt x="6822" y="6770"/>
                  </a:lnTo>
                  <a:lnTo>
                    <a:pt x="6127" y="6434"/>
                  </a:lnTo>
                  <a:lnTo>
                    <a:pt x="5425" y="4960"/>
                  </a:lnTo>
                  <a:cubicBezTo>
                    <a:pt x="5413" y="4930"/>
                    <a:pt x="5389" y="4906"/>
                    <a:pt x="5365" y="4882"/>
                  </a:cubicBezTo>
                  <a:lnTo>
                    <a:pt x="4556" y="4216"/>
                  </a:lnTo>
                  <a:lnTo>
                    <a:pt x="3483" y="3341"/>
                  </a:lnTo>
                  <a:lnTo>
                    <a:pt x="3465" y="3329"/>
                  </a:lnTo>
                  <a:lnTo>
                    <a:pt x="2578" y="2724"/>
                  </a:lnTo>
                  <a:cubicBezTo>
                    <a:pt x="2539" y="2697"/>
                    <a:pt x="2495" y="2684"/>
                    <a:pt x="2452" y="2684"/>
                  </a:cubicBezTo>
                  <a:cubicBezTo>
                    <a:pt x="2389" y="2684"/>
                    <a:pt x="2327" y="2712"/>
                    <a:pt x="2284" y="2766"/>
                  </a:cubicBezTo>
                  <a:cubicBezTo>
                    <a:pt x="0" y="5619"/>
                    <a:pt x="150" y="9719"/>
                    <a:pt x="2638" y="12399"/>
                  </a:cubicBezTo>
                  <a:cubicBezTo>
                    <a:pt x="2644" y="12399"/>
                    <a:pt x="2644" y="12405"/>
                    <a:pt x="2650" y="12411"/>
                  </a:cubicBezTo>
                  <a:cubicBezTo>
                    <a:pt x="2710" y="12471"/>
                    <a:pt x="2764" y="12531"/>
                    <a:pt x="2830" y="12591"/>
                  </a:cubicBezTo>
                  <a:cubicBezTo>
                    <a:pt x="4262" y="14026"/>
                    <a:pt x="6150" y="14754"/>
                    <a:pt x="8044" y="14754"/>
                  </a:cubicBezTo>
                  <a:cubicBezTo>
                    <a:pt x="9716" y="14754"/>
                    <a:pt x="11394" y="14187"/>
                    <a:pt x="12768" y="13040"/>
                  </a:cubicBezTo>
                  <a:lnTo>
                    <a:pt x="12786" y="13028"/>
                  </a:lnTo>
                  <a:cubicBezTo>
                    <a:pt x="12876" y="12956"/>
                    <a:pt x="12960" y="12878"/>
                    <a:pt x="13044" y="12800"/>
                  </a:cubicBezTo>
                  <a:lnTo>
                    <a:pt x="13092" y="12758"/>
                  </a:lnTo>
                  <a:lnTo>
                    <a:pt x="13158" y="12692"/>
                  </a:lnTo>
                  <a:lnTo>
                    <a:pt x="13200" y="12650"/>
                  </a:lnTo>
                  <a:lnTo>
                    <a:pt x="13260" y="12591"/>
                  </a:lnTo>
                  <a:cubicBezTo>
                    <a:pt x="13326" y="12531"/>
                    <a:pt x="13386" y="12465"/>
                    <a:pt x="13446" y="12399"/>
                  </a:cubicBezTo>
                  <a:lnTo>
                    <a:pt x="13452" y="12393"/>
                  </a:lnTo>
                  <a:cubicBezTo>
                    <a:pt x="16149" y="9485"/>
                    <a:pt x="16065" y="4966"/>
                    <a:pt x="13260" y="2160"/>
                  </a:cubicBezTo>
                  <a:cubicBezTo>
                    <a:pt x="13164" y="2059"/>
                    <a:pt x="13062" y="1963"/>
                    <a:pt x="12954" y="1873"/>
                  </a:cubicBezTo>
                  <a:lnTo>
                    <a:pt x="12948" y="1867"/>
                  </a:lnTo>
                  <a:cubicBezTo>
                    <a:pt x="11558" y="630"/>
                    <a:pt x="9803" y="0"/>
                    <a:pt x="8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3" name="Google Shape;1253;p60"/>
          <p:cNvGrpSpPr/>
          <p:nvPr/>
        </p:nvGrpSpPr>
        <p:grpSpPr>
          <a:xfrm>
            <a:off x="7848713" y="1849150"/>
            <a:ext cx="308735" cy="378360"/>
            <a:chOff x="7848713" y="1849150"/>
            <a:chExt cx="308735" cy="378360"/>
          </a:xfrm>
        </p:grpSpPr>
        <p:sp>
          <p:nvSpPr>
            <p:cNvPr id="1254" name="Google Shape;1254;p60"/>
            <p:cNvSpPr/>
            <p:nvPr/>
          </p:nvSpPr>
          <p:spPr>
            <a:xfrm>
              <a:off x="7858297" y="1858735"/>
              <a:ext cx="299150" cy="368775"/>
            </a:xfrm>
            <a:custGeom>
              <a:avLst/>
              <a:gdLst/>
              <a:ahLst/>
              <a:cxnLst/>
              <a:rect l="l" t="t" r="r" b="b"/>
              <a:pathLst>
                <a:path w="11966" h="14751" extrusionOk="0">
                  <a:moveTo>
                    <a:pt x="5671" y="420"/>
                  </a:moveTo>
                  <a:cubicBezTo>
                    <a:pt x="5905" y="420"/>
                    <a:pt x="6145" y="438"/>
                    <a:pt x="6379" y="474"/>
                  </a:cubicBezTo>
                  <a:lnTo>
                    <a:pt x="6528" y="1505"/>
                  </a:lnTo>
                  <a:cubicBezTo>
                    <a:pt x="6546" y="1609"/>
                    <a:pt x="6636" y="1691"/>
                    <a:pt x="6739" y="1691"/>
                  </a:cubicBezTo>
                  <a:cubicBezTo>
                    <a:pt x="6743" y="1691"/>
                    <a:pt x="6747" y="1691"/>
                    <a:pt x="6750" y="1691"/>
                  </a:cubicBezTo>
                  <a:cubicBezTo>
                    <a:pt x="6816" y="1685"/>
                    <a:pt x="6870" y="1655"/>
                    <a:pt x="6912" y="1607"/>
                  </a:cubicBezTo>
                  <a:lnTo>
                    <a:pt x="7595" y="791"/>
                  </a:lnTo>
                  <a:cubicBezTo>
                    <a:pt x="8441" y="1097"/>
                    <a:pt x="9214" y="1583"/>
                    <a:pt x="9867" y="2212"/>
                  </a:cubicBezTo>
                  <a:cubicBezTo>
                    <a:pt x="10227" y="2560"/>
                    <a:pt x="10539" y="2961"/>
                    <a:pt x="10784" y="3405"/>
                  </a:cubicBezTo>
                  <a:lnTo>
                    <a:pt x="10023" y="3878"/>
                  </a:lnTo>
                  <a:cubicBezTo>
                    <a:pt x="9837" y="3992"/>
                    <a:pt x="9921" y="4274"/>
                    <a:pt x="10137" y="4274"/>
                  </a:cubicBezTo>
                  <a:cubicBezTo>
                    <a:pt x="10179" y="4274"/>
                    <a:pt x="10215" y="4268"/>
                    <a:pt x="10251" y="4244"/>
                  </a:cubicBezTo>
                  <a:lnTo>
                    <a:pt x="10976" y="3795"/>
                  </a:lnTo>
                  <a:cubicBezTo>
                    <a:pt x="11090" y="4058"/>
                    <a:pt x="11174" y="4328"/>
                    <a:pt x="11240" y="4604"/>
                  </a:cubicBezTo>
                  <a:lnTo>
                    <a:pt x="10245" y="5197"/>
                  </a:lnTo>
                  <a:cubicBezTo>
                    <a:pt x="10191" y="5227"/>
                    <a:pt x="10155" y="5275"/>
                    <a:pt x="10137" y="5335"/>
                  </a:cubicBezTo>
                  <a:cubicBezTo>
                    <a:pt x="10119" y="5449"/>
                    <a:pt x="10179" y="5557"/>
                    <a:pt x="10287" y="5587"/>
                  </a:cubicBezTo>
                  <a:lnTo>
                    <a:pt x="11342" y="5922"/>
                  </a:lnTo>
                  <a:cubicBezTo>
                    <a:pt x="11336" y="6048"/>
                    <a:pt x="11324" y="6180"/>
                    <a:pt x="11306" y="6306"/>
                  </a:cubicBezTo>
                  <a:cubicBezTo>
                    <a:pt x="11204" y="7037"/>
                    <a:pt x="11144" y="7781"/>
                    <a:pt x="11120" y="8518"/>
                  </a:cubicBezTo>
                  <a:lnTo>
                    <a:pt x="10551" y="8422"/>
                  </a:lnTo>
                  <a:cubicBezTo>
                    <a:pt x="10536" y="8420"/>
                    <a:pt x="10522" y="8418"/>
                    <a:pt x="10508" y="8418"/>
                  </a:cubicBezTo>
                  <a:cubicBezTo>
                    <a:pt x="10422" y="8418"/>
                    <a:pt x="10341" y="8465"/>
                    <a:pt x="10305" y="8548"/>
                  </a:cubicBezTo>
                  <a:cubicBezTo>
                    <a:pt x="10251" y="8674"/>
                    <a:pt x="10335" y="8818"/>
                    <a:pt x="10467" y="8842"/>
                  </a:cubicBezTo>
                  <a:lnTo>
                    <a:pt x="11114" y="8956"/>
                  </a:lnTo>
                  <a:cubicBezTo>
                    <a:pt x="11114" y="10286"/>
                    <a:pt x="11276" y="11138"/>
                    <a:pt x="11402" y="11587"/>
                  </a:cubicBezTo>
                  <a:lnTo>
                    <a:pt x="10371" y="11335"/>
                  </a:lnTo>
                  <a:cubicBezTo>
                    <a:pt x="9723" y="10472"/>
                    <a:pt x="9873" y="9022"/>
                    <a:pt x="9885" y="8914"/>
                  </a:cubicBezTo>
                  <a:lnTo>
                    <a:pt x="9885" y="8908"/>
                  </a:lnTo>
                  <a:cubicBezTo>
                    <a:pt x="10095" y="7493"/>
                    <a:pt x="9993" y="6276"/>
                    <a:pt x="9586" y="5287"/>
                  </a:cubicBezTo>
                  <a:cubicBezTo>
                    <a:pt x="9549" y="5183"/>
                    <a:pt x="9470" y="5141"/>
                    <a:pt x="9391" y="5141"/>
                  </a:cubicBezTo>
                  <a:cubicBezTo>
                    <a:pt x="9249" y="5141"/>
                    <a:pt x="9105" y="5276"/>
                    <a:pt x="9190" y="5449"/>
                  </a:cubicBezTo>
                  <a:cubicBezTo>
                    <a:pt x="9568" y="6366"/>
                    <a:pt x="9657" y="7511"/>
                    <a:pt x="9460" y="8848"/>
                  </a:cubicBezTo>
                  <a:cubicBezTo>
                    <a:pt x="9460" y="8848"/>
                    <a:pt x="9460" y="8848"/>
                    <a:pt x="9460" y="8854"/>
                  </a:cubicBezTo>
                  <a:cubicBezTo>
                    <a:pt x="9460" y="8866"/>
                    <a:pt x="9442" y="8974"/>
                    <a:pt x="9436" y="9141"/>
                  </a:cubicBezTo>
                  <a:lnTo>
                    <a:pt x="9208" y="9201"/>
                  </a:lnTo>
                  <a:cubicBezTo>
                    <a:pt x="9268" y="8566"/>
                    <a:pt x="9262" y="7925"/>
                    <a:pt x="9190" y="7289"/>
                  </a:cubicBezTo>
                  <a:cubicBezTo>
                    <a:pt x="9004" y="5683"/>
                    <a:pt x="8357" y="4532"/>
                    <a:pt x="7314" y="3950"/>
                  </a:cubicBezTo>
                  <a:cubicBezTo>
                    <a:pt x="6876" y="3711"/>
                    <a:pt x="6403" y="3537"/>
                    <a:pt x="5911" y="3453"/>
                  </a:cubicBezTo>
                  <a:cubicBezTo>
                    <a:pt x="5899" y="3451"/>
                    <a:pt x="5886" y="3450"/>
                    <a:pt x="5874" y="3450"/>
                  </a:cubicBezTo>
                  <a:cubicBezTo>
                    <a:pt x="5751" y="3450"/>
                    <a:pt x="5648" y="3555"/>
                    <a:pt x="5659" y="3681"/>
                  </a:cubicBezTo>
                  <a:cubicBezTo>
                    <a:pt x="5665" y="3783"/>
                    <a:pt x="5743" y="3860"/>
                    <a:pt x="5839" y="3878"/>
                  </a:cubicBezTo>
                  <a:cubicBezTo>
                    <a:pt x="6283" y="3956"/>
                    <a:pt x="6708" y="4106"/>
                    <a:pt x="7104" y="4328"/>
                  </a:cubicBezTo>
                  <a:cubicBezTo>
                    <a:pt x="8033" y="4844"/>
                    <a:pt x="8590" y="5851"/>
                    <a:pt x="8764" y="7325"/>
                  </a:cubicBezTo>
                  <a:cubicBezTo>
                    <a:pt x="8836" y="7985"/>
                    <a:pt x="8836" y="8650"/>
                    <a:pt x="8758" y="9315"/>
                  </a:cubicBezTo>
                  <a:lnTo>
                    <a:pt x="8560" y="9363"/>
                  </a:lnTo>
                  <a:cubicBezTo>
                    <a:pt x="8560" y="9351"/>
                    <a:pt x="8554" y="9333"/>
                    <a:pt x="8554" y="9315"/>
                  </a:cubicBezTo>
                  <a:lnTo>
                    <a:pt x="8554" y="9303"/>
                  </a:lnTo>
                  <a:cubicBezTo>
                    <a:pt x="8542" y="9183"/>
                    <a:pt x="8531" y="9058"/>
                    <a:pt x="8519" y="8932"/>
                  </a:cubicBezTo>
                  <a:cubicBezTo>
                    <a:pt x="8519" y="8896"/>
                    <a:pt x="8513" y="8860"/>
                    <a:pt x="8513" y="8824"/>
                  </a:cubicBezTo>
                  <a:lnTo>
                    <a:pt x="8507" y="8758"/>
                  </a:lnTo>
                  <a:cubicBezTo>
                    <a:pt x="8507" y="8722"/>
                    <a:pt x="8501" y="8686"/>
                    <a:pt x="8501" y="8644"/>
                  </a:cubicBezTo>
                  <a:cubicBezTo>
                    <a:pt x="8501" y="8626"/>
                    <a:pt x="8501" y="8602"/>
                    <a:pt x="8495" y="8584"/>
                  </a:cubicBezTo>
                  <a:cubicBezTo>
                    <a:pt x="8495" y="8542"/>
                    <a:pt x="8489" y="8500"/>
                    <a:pt x="8489" y="8458"/>
                  </a:cubicBezTo>
                  <a:lnTo>
                    <a:pt x="8489" y="8398"/>
                  </a:lnTo>
                  <a:cubicBezTo>
                    <a:pt x="8489" y="8356"/>
                    <a:pt x="8489" y="8314"/>
                    <a:pt x="8483" y="8272"/>
                  </a:cubicBezTo>
                  <a:lnTo>
                    <a:pt x="8483" y="8218"/>
                  </a:lnTo>
                  <a:lnTo>
                    <a:pt x="8483" y="8080"/>
                  </a:lnTo>
                  <a:lnTo>
                    <a:pt x="8483" y="8032"/>
                  </a:lnTo>
                  <a:lnTo>
                    <a:pt x="8483" y="7847"/>
                  </a:lnTo>
                  <a:cubicBezTo>
                    <a:pt x="8483" y="6636"/>
                    <a:pt x="8129" y="5719"/>
                    <a:pt x="7422" y="5113"/>
                  </a:cubicBezTo>
                  <a:lnTo>
                    <a:pt x="7374" y="5071"/>
                  </a:lnTo>
                  <a:cubicBezTo>
                    <a:pt x="7140" y="4885"/>
                    <a:pt x="6882" y="4736"/>
                    <a:pt x="6606" y="4628"/>
                  </a:cubicBezTo>
                  <a:lnTo>
                    <a:pt x="6594" y="4622"/>
                  </a:lnTo>
                  <a:lnTo>
                    <a:pt x="6558" y="4610"/>
                  </a:lnTo>
                  <a:lnTo>
                    <a:pt x="6534" y="4598"/>
                  </a:lnTo>
                  <a:lnTo>
                    <a:pt x="6438" y="4568"/>
                  </a:lnTo>
                  <a:lnTo>
                    <a:pt x="6421" y="4562"/>
                  </a:lnTo>
                  <a:cubicBezTo>
                    <a:pt x="6391" y="4550"/>
                    <a:pt x="6355" y="4538"/>
                    <a:pt x="6319" y="4526"/>
                  </a:cubicBezTo>
                  <a:lnTo>
                    <a:pt x="6307" y="4520"/>
                  </a:lnTo>
                  <a:lnTo>
                    <a:pt x="6283" y="4514"/>
                  </a:lnTo>
                  <a:lnTo>
                    <a:pt x="6253" y="4508"/>
                  </a:lnTo>
                  <a:lnTo>
                    <a:pt x="6235" y="4502"/>
                  </a:lnTo>
                  <a:lnTo>
                    <a:pt x="6193" y="4490"/>
                  </a:lnTo>
                  <a:lnTo>
                    <a:pt x="6187" y="4490"/>
                  </a:lnTo>
                  <a:lnTo>
                    <a:pt x="6139" y="4478"/>
                  </a:lnTo>
                  <a:lnTo>
                    <a:pt x="6097" y="4466"/>
                  </a:lnTo>
                  <a:lnTo>
                    <a:pt x="6079" y="4466"/>
                  </a:lnTo>
                  <a:lnTo>
                    <a:pt x="5971" y="4442"/>
                  </a:lnTo>
                  <a:lnTo>
                    <a:pt x="5917" y="4430"/>
                  </a:lnTo>
                  <a:cubicBezTo>
                    <a:pt x="5648" y="4380"/>
                    <a:pt x="5375" y="4355"/>
                    <a:pt x="5102" y="4355"/>
                  </a:cubicBezTo>
                  <a:cubicBezTo>
                    <a:pt x="4919" y="4355"/>
                    <a:pt x="4737" y="4366"/>
                    <a:pt x="4556" y="4388"/>
                  </a:cubicBezTo>
                  <a:lnTo>
                    <a:pt x="4532" y="4388"/>
                  </a:lnTo>
                  <a:cubicBezTo>
                    <a:pt x="4508" y="4388"/>
                    <a:pt x="4472" y="4388"/>
                    <a:pt x="4424" y="4394"/>
                  </a:cubicBezTo>
                  <a:lnTo>
                    <a:pt x="4293" y="4394"/>
                  </a:lnTo>
                  <a:lnTo>
                    <a:pt x="4251" y="4400"/>
                  </a:lnTo>
                  <a:lnTo>
                    <a:pt x="4209" y="4406"/>
                  </a:lnTo>
                  <a:lnTo>
                    <a:pt x="4203" y="4406"/>
                  </a:lnTo>
                  <a:lnTo>
                    <a:pt x="4161" y="4412"/>
                  </a:lnTo>
                  <a:lnTo>
                    <a:pt x="4113" y="4418"/>
                  </a:lnTo>
                  <a:lnTo>
                    <a:pt x="4095" y="4418"/>
                  </a:lnTo>
                  <a:lnTo>
                    <a:pt x="4047" y="4430"/>
                  </a:lnTo>
                  <a:lnTo>
                    <a:pt x="3999" y="4436"/>
                  </a:lnTo>
                  <a:lnTo>
                    <a:pt x="3993" y="4436"/>
                  </a:lnTo>
                  <a:lnTo>
                    <a:pt x="3945" y="4448"/>
                  </a:lnTo>
                  <a:lnTo>
                    <a:pt x="3939" y="4448"/>
                  </a:lnTo>
                  <a:lnTo>
                    <a:pt x="3885" y="4460"/>
                  </a:lnTo>
                  <a:lnTo>
                    <a:pt x="3831" y="4472"/>
                  </a:lnTo>
                  <a:lnTo>
                    <a:pt x="3777" y="4484"/>
                  </a:lnTo>
                  <a:lnTo>
                    <a:pt x="3717" y="4502"/>
                  </a:lnTo>
                  <a:lnTo>
                    <a:pt x="3657" y="4520"/>
                  </a:lnTo>
                  <a:lnTo>
                    <a:pt x="3531" y="4562"/>
                  </a:lnTo>
                  <a:lnTo>
                    <a:pt x="3411" y="4166"/>
                  </a:lnTo>
                  <a:cubicBezTo>
                    <a:pt x="3903" y="3950"/>
                    <a:pt x="4430" y="3830"/>
                    <a:pt x="4970" y="3801"/>
                  </a:cubicBezTo>
                  <a:cubicBezTo>
                    <a:pt x="5078" y="3801"/>
                    <a:pt x="5174" y="3711"/>
                    <a:pt x="5180" y="3603"/>
                  </a:cubicBezTo>
                  <a:cubicBezTo>
                    <a:pt x="5191" y="3480"/>
                    <a:pt x="5095" y="3369"/>
                    <a:pt x="4968" y="3369"/>
                  </a:cubicBezTo>
                  <a:cubicBezTo>
                    <a:pt x="4965" y="3369"/>
                    <a:pt x="4961" y="3369"/>
                    <a:pt x="4958" y="3369"/>
                  </a:cubicBezTo>
                  <a:cubicBezTo>
                    <a:pt x="4376" y="3399"/>
                    <a:pt x="3813" y="3531"/>
                    <a:pt x="3279" y="3759"/>
                  </a:cubicBezTo>
                  <a:lnTo>
                    <a:pt x="3112" y="3219"/>
                  </a:lnTo>
                  <a:cubicBezTo>
                    <a:pt x="3655" y="3043"/>
                    <a:pt x="4223" y="2957"/>
                    <a:pt x="4793" y="2957"/>
                  </a:cubicBezTo>
                  <a:cubicBezTo>
                    <a:pt x="4864" y="2957"/>
                    <a:pt x="4935" y="2959"/>
                    <a:pt x="5006" y="2961"/>
                  </a:cubicBezTo>
                  <a:lnTo>
                    <a:pt x="5246" y="2961"/>
                  </a:lnTo>
                  <a:cubicBezTo>
                    <a:pt x="5294" y="2961"/>
                    <a:pt x="5336" y="2967"/>
                    <a:pt x="5383" y="2973"/>
                  </a:cubicBezTo>
                  <a:cubicBezTo>
                    <a:pt x="5479" y="2979"/>
                    <a:pt x="5569" y="2985"/>
                    <a:pt x="5659" y="2997"/>
                  </a:cubicBezTo>
                  <a:cubicBezTo>
                    <a:pt x="6253" y="3063"/>
                    <a:pt x="6834" y="3231"/>
                    <a:pt x="7374" y="3495"/>
                  </a:cubicBezTo>
                  <a:cubicBezTo>
                    <a:pt x="7859" y="3741"/>
                    <a:pt x="8291" y="4082"/>
                    <a:pt x="8632" y="4508"/>
                  </a:cubicBezTo>
                  <a:cubicBezTo>
                    <a:pt x="8710" y="4604"/>
                    <a:pt x="8782" y="4700"/>
                    <a:pt x="8848" y="4802"/>
                  </a:cubicBezTo>
                  <a:cubicBezTo>
                    <a:pt x="8887" y="4866"/>
                    <a:pt x="8960" y="4903"/>
                    <a:pt x="9036" y="4903"/>
                  </a:cubicBezTo>
                  <a:cubicBezTo>
                    <a:pt x="9065" y="4903"/>
                    <a:pt x="9095" y="4897"/>
                    <a:pt x="9124" y="4885"/>
                  </a:cubicBezTo>
                  <a:cubicBezTo>
                    <a:pt x="9238" y="4826"/>
                    <a:pt x="9280" y="4682"/>
                    <a:pt x="9208" y="4574"/>
                  </a:cubicBezTo>
                  <a:cubicBezTo>
                    <a:pt x="9058" y="4340"/>
                    <a:pt x="8884" y="4124"/>
                    <a:pt x="8692" y="3932"/>
                  </a:cubicBezTo>
                  <a:cubicBezTo>
                    <a:pt x="8363" y="3597"/>
                    <a:pt x="7985" y="3321"/>
                    <a:pt x="7565" y="3111"/>
                  </a:cubicBezTo>
                  <a:cubicBezTo>
                    <a:pt x="6894" y="2781"/>
                    <a:pt x="6163" y="2590"/>
                    <a:pt x="5419" y="2542"/>
                  </a:cubicBezTo>
                  <a:lnTo>
                    <a:pt x="5228" y="2530"/>
                  </a:lnTo>
                  <a:lnTo>
                    <a:pt x="5156" y="2530"/>
                  </a:lnTo>
                  <a:lnTo>
                    <a:pt x="5042" y="2524"/>
                  </a:lnTo>
                  <a:lnTo>
                    <a:pt x="4694" y="2524"/>
                  </a:lnTo>
                  <a:cubicBezTo>
                    <a:pt x="4634" y="2524"/>
                    <a:pt x="4580" y="2524"/>
                    <a:pt x="4526" y="2530"/>
                  </a:cubicBezTo>
                  <a:lnTo>
                    <a:pt x="4520" y="2530"/>
                  </a:lnTo>
                  <a:cubicBezTo>
                    <a:pt x="2986" y="2608"/>
                    <a:pt x="2063" y="3207"/>
                    <a:pt x="1673" y="3531"/>
                  </a:cubicBezTo>
                  <a:lnTo>
                    <a:pt x="552" y="1307"/>
                  </a:lnTo>
                  <a:cubicBezTo>
                    <a:pt x="918" y="1199"/>
                    <a:pt x="1679" y="977"/>
                    <a:pt x="2602" y="785"/>
                  </a:cubicBezTo>
                  <a:lnTo>
                    <a:pt x="3232" y="1685"/>
                  </a:lnTo>
                  <a:cubicBezTo>
                    <a:pt x="3275" y="1745"/>
                    <a:pt x="3340" y="1774"/>
                    <a:pt x="3404" y="1774"/>
                  </a:cubicBezTo>
                  <a:cubicBezTo>
                    <a:pt x="3499" y="1774"/>
                    <a:pt x="3593" y="1713"/>
                    <a:pt x="3621" y="1607"/>
                  </a:cubicBezTo>
                  <a:lnTo>
                    <a:pt x="3861" y="558"/>
                  </a:lnTo>
                  <a:cubicBezTo>
                    <a:pt x="4071" y="528"/>
                    <a:pt x="4275" y="504"/>
                    <a:pt x="4478" y="486"/>
                  </a:cubicBezTo>
                  <a:lnTo>
                    <a:pt x="4478" y="486"/>
                  </a:lnTo>
                  <a:lnTo>
                    <a:pt x="4287" y="1337"/>
                  </a:lnTo>
                  <a:cubicBezTo>
                    <a:pt x="4263" y="1451"/>
                    <a:pt x="4322" y="1559"/>
                    <a:pt x="4430" y="1601"/>
                  </a:cubicBezTo>
                  <a:cubicBezTo>
                    <a:pt x="4454" y="1607"/>
                    <a:pt x="4472" y="1607"/>
                    <a:pt x="4496" y="1607"/>
                  </a:cubicBezTo>
                  <a:cubicBezTo>
                    <a:pt x="4598" y="1607"/>
                    <a:pt x="4682" y="1541"/>
                    <a:pt x="4706" y="1439"/>
                  </a:cubicBezTo>
                  <a:lnTo>
                    <a:pt x="4928" y="444"/>
                  </a:lnTo>
                  <a:cubicBezTo>
                    <a:pt x="5186" y="432"/>
                    <a:pt x="5431" y="420"/>
                    <a:pt x="5671" y="420"/>
                  </a:cubicBezTo>
                  <a:close/>
                  <a:moveTo>
                    <a:pt x="5070" y="4822"/>
                  </a:moveTo>
                  <a:cubicBezTo>
                    <a:pt x="5578" y="4822"/>
                    <a:pt x="6395" y="4911"/>
                    <a:pt x="7038" y="5407"/>
                  </a:cubicBezTo>
                  <a:lnTo>
                    <a:pt x="7050" y="5413"/>
                  </a:lnTo>
                  <a:lnTo>
                    <a:pt x="7086" y="5443"/>
                  </a:lnTo>
                  <a:cubicBezTo>
                    <a:pt x="7098" y="5449"/>
                    <a:pt x="7104" y="5455"/>
                    <a:pt x="7110" y="5461"/>
                  </a:cubicBezTo>
                  <a:lnTo>
                    <a:pt x="7134" y="5479"/>
                  </a:lnTo>
                  <a:cubicBezTo>
                    <a:pt x="7164" y="5509"/>
                    <a:pt x="7194" y="5533"/>
                    <a:pt x="7224" y="5563"/>
                  </a:cubicBezTo>
                  <a:lnTo>
                    <a:pt x="7236" y="5575"/>
                  </a:lnTo>
                  <a:cubicBezTo>
                    <a:pt x="7266" y="5599"/>
                    <a:pt x="7290" y="5629"/>
                    <a:pt x="7320" y="5659"/>
                  </a:cubicBezTo>
                  <a:lnTo>
                    <a:pt x="7332" y="5671"/>
                  </a:lnTo>
                  <a:cubicBezTo>
                    <a:pt x="7356" y="5701"/>
                    <a:pt x="7380" y="5731"/>
                    <a:pt x="7404" y="5755"/>
                  </a:cubicBezTo>
                  <a:cubicBezTo>
                    <a:pt x="7410" y="5761"/>
                    <a:pt x="7410" y="5767"/>
                    <a:pt x="7416" y="5767"/>
                  </a:cubicBezTo>
                  <a:lnTo>
                    <a:pt x="7416" y="5773"/>
                  </a:lnTo>
                  <a:cubicBezTo>
                    <a:pt x="7446" y="5803"/>
                    <a:pt x="7470" y="5833"/>
                    <a:pt x="7493" y="5869"/>
                  </a:cubicBezTo>
                  <a:lnTo>
                    <a:pt x="7499" y="5881"/>
                  </a:lnTo>
                  <a:cubicBezTo>
                    <a:pt x="7523" y="5910"/>
                    <a:pt x="7547" y="5946"/>
                    <a:pt x="7571" y="5982"/>
                  </a:cubicBezTo>
                  <a:cubicBezTo>
                    <a:pt x="7595" y="6012"/>
                    <a:pt x="7613" y="6054"/>
                    <a:pt x="7637" y="6084"/>
                  </a:cubicBezTo>
                  <a:lnTo>
                    <a:pt x="7643" y="6102"/>
                  </a:lnTo>
                  <a:cubicBezTo>
                    <a:pt x="7661" y="6138"/>
                    <a:pt x="7685" y="6174"/>
                    <a:pt x="7703" y="6210"/>
                  </a:cubicBezTo>
                  <a:cubicBezTo>
                    <a:pt x="7703" y="6216"/>
                    <a:pt x="7709" y="6222"/>
                    <a:pt x="7709" y="6228"/>
                  </a:cubicBezTo>
                  <a:cubicBezTo>
                    <a:pt x="7727" y="6264"/>
                    <a:pt x="7745" y="6300"/>
                    <a:pt x="7757" y="6336"/>
                  </a:cubicBezTo>
                  <a:lnTo>
                    <a:pt x="7769" y="6354"/>
                  </a:lnTo>
                  <a:cubicBezTo>
                    <a:pt x="7781" y="6390"/>
                    <a:pt x="7799" y="6426"/>
                    <a:pt x="7817" y="6474"/>
                  </a:cubicBezTo>
                  <a:lnTo>
                    <a:pt x="7817" y="6486"/>
                  </a:lnTo>
                  <a:cubicBezTo>
                    <a:pt x="7835" y="6528"/>
                    <a:pt x="7847" y="6570"/>
                    <a:pt x="7865" y="6612"/>
                  </a:cubicBezTo>
                  <a:lnTo>
                    <a:pt x="7865" y="6618"/>
                  </a:lnTo>
                  <a:cubicBezTo>
                    <a:pt x="7877" y="6660"/>
                    <a:pt x="7889" y="6702"/>
                    <a:pt x="7901" y="6744"/>
                  </a:cubicBezTo>
                  <a:cubicBezTo>
                    <a:pt x="7901" y="6750"/>
                    <a:pt x="7907" y="6756"/>
                    <a:pt x="7907" y="6762"/>
                  </a:cubicBezTo>
                  <a:cubicBezTo>
                    <a:pt x="7919" y="6810"/>
                    <a:pt x="7925" y="6852"/>
                    <a:pt x="7937" y="6894"/>
                  </a:cubicBezTo>
                  <a:lnTo>
                    <a:pt x="7937" y="6906"/>
                  </a:lnTo>
                  <a:cubicBezTo>
                    <a:pt x="7937" y="6906"/>
                    <a:pt x="7937" y="6912"/>
                    <a:pt x="7937" y="6918"/>
                  </a:cubicBezTo>
                  <a:cubicBezTo>
                    <a:pt x="7949" y="6959"/>
                    <a:pt x="7955" y="7007"/>
                    <a:pt x="7967" y="7049"/>
                  </a:cubicBezTo>
                  <a:cubicBezTo>
                    <a:pt x="7967" y="7061"/>
                    <a:pt x="7967" y="7067"/>
                    <a:pt x="7967" y="7073"/>
                  </a:cubicBezTo>
                  <a:cubicBezTo>
                    <a:pt x="7979" y="7121"/>
                    <a:pt x="7985" y="7169"/>
                    <a:pt x="7991" y="7217"/>
                  </a:cubicBezTo>
                  <a:cubicBezTo>
                    <a:pt x="7991" y="7217"/>
                    <a:pt x="7991" y="7223"/>
                    <a:pt x="7991" y="7229"/>
                  </a:cubicBezTo>
                  <a:cubicBezTo>
                    <a:pt x="7997" y="7277"/>
                    <a:pt x="8003" y="7325"/>
                    <a:pt x="8009" y="7379"/>
                  </a:cubicBezTo>
                  <a:lnTo>
                    <a:pt x="8009" y="7391"/>
                  </a:lnTo>
                  <a:cubicBezTo>
                    <a:pt x="8015" y="7439"/>
                    <a:pt x="8015" y="7493"/>
                    <a:pt x="8021" y="7541"/>
                  </a:cubicBezTo>
                  <a:lnTo>
                    <a:pt x="8021" y="7553"/>
                  </a:lnTo>
                  <a:cubicBezTo>
                    <a:pt x="7745" y="7445"/>
                    <a:pt x="7470" y="7355"/>
                    <a:pt x="7194" y="7277"/>
                  </a:cubicBezTo>
                  <a:cubicBezTo>
                    <a:pt x="7168" y="7269"/>
                    <a:pt x="7143" y="7265"/>
                    <a:pt x="7120" y="7265"/>
                  </a:cubicBezTo>
                  <a:cubicBezTo>
                    <a:pt x="6899" y="7265"/>
                    <a:pt x="6825" y="7620"/>
                    <a:pt x="7080" y="7691"/>
                  </a:cubicBezTo>
                  <a:cubicBezTo>
                    <a:pt x="7404" y="7781"/>
                    <a:pt x="7721" y="7889"/>
                    <a:pt x="8027" y="8020"/>
                  </a:cubicBezTo>
                  <a:lnTo>
                    <a:pt x="8027" y="8092"/>
                  </a:lnTo>
                  <a:lnTo>
                    <a:pt x="8027" y="8158"/>
                  </a:lnTo>
                  <a:cubicBezTo>
                    <a:pt x="8027" y="8206"/>
                    <a:pt x="8027" y="8254"/>
                    <a:pt x="8033" y="8302"/>
                  </a:cubicBezTo>
                  <a:lnTo>
                    <a:pt x="8033" y="8380"/>
                  </a:lnTo>
                  <a:cubicBezTo>
                    <a:pt x="8033" y="8422"/>
                    <a:pt x="8033" y="8464"/>
                    <a:pt x="8039" y="8506"/>
                  </a:cubicBezTo>
                  <a:lnTo>
                    <a:pt x="8045" y="8596"/>
                  </a:lnTo>
                  <a:cubicBezTo>
                    <a:pt x="8045" y="8632"/>
                    <a:pt x="8045" y="8662"/>
                    <a:pt x="8045" y="8692"/>
                  </a:cubicBezTo>
                  <a:cubicBezTo>
                    <a:pt x="8051" y="8776"/>
                    <a:pt x="8057" y="8860"/>
                    <a:pt x="8063" y="8944"/>
                  </a:cubicBezTo>
                  <a:lnTo>
                    <a:pt x="8063" y="8962"/>
                  </a:lnTo>
                  <a:cubicBezTo>
                    <a:pt x="8087" y="9207"/>
                    <a:pt x="8111" y="9453"/>
                    <a:pt x="8141" y="9693"/>
                  </a:cubicBezTo>
                  <a:cubicBezTo>
                    <a:pt x="8141" y="9699"/>
                    <a:pt x="8141" y="9705"/>
                    <a:pt x="8147" y="9717"/>
                  </a:cubicBezTo>
                  <a:cubicBezTo>
                    <a:pt x="8273" y="10592"/>
                    <a:pt x="8513" y="11443"/>
                    <a:pt x="8842" y="12264"/>
                  </a:cubicBezTo>
                  <a:cubicBezTo>
                    <a:pt x="8992" y="12636"/>
                    <a:pt x="9166" y="13002"/>
                    <a:pt x="9370" y="13349"/>
                  </a:cubicBezTo>
                  <a:cubicBezTo>
                    <a:pt x="8353" y="13177"/>
                    <a:pt x="7454" y="13109"/>
                    <a:pt x="6670" y="13109"/>
                  </a:cubicBezTo>
                  <a:cubicBezTo>
                    <a:pt x="5412" y="13109"/>
                    <a:pt x="4448" y="13283"/>
                    <a:pt x="3765" y="13475"/>
                  </a:cubicBezTo>
                  <a:cubicBezTo>
                    <a:pt x="3273" y="13613"/>
                    <a:pt x="2800" y="13799"/>
                    <a:pt x="2356" y="14039"/>
                  </a:cubicBezTo>
                  <a:lnTo>
                    <a:pt x="3285" y="10838"/>
                  </a:lnTo>
                  <a:lnTo>
                    <a:pt x="5126" y="10220"/>
                  </a:lnTo>
                  <a:cubicBezTo>
                    <a:pt x="5252" y="10178"/>
                    <a:pt x="5306" y="10035"/>
                    <a:pt x="5252" y="9921"/>
                  </a:cubicBezTo>
                  <a:cubicBezTo>
                    <a:pt x="5126" y="9687"/>
                    <a:pt x="4964" y="9477"/>
                    <a:pt x="4772" y="9297"/>
                  </a:cubicBezTo>
                  <a:cubicBezTo>
                    <a:pt x="4434" y="8978"/>
                    <a:pt x="4051" y="8814"/>
                    <a:pt x="3646" y="8814"/>
                  </a:cubicBezTo>
                  <a:cubicBezTo>
                    <a:pt x="3541" y="8814"/>
                    <a:pt x="3435" y="8825"/>
                    <a:pt x="3327" y="8848"/>
                  </a:cubicBezTo>
                  <a:cubicBezTo>
                    <a:pt x="2153" y="9093"/>
                    <a:pt x="1781" y="10910"/>
                    <a:pt x="1619" y="11719"/>
                  </a:cubicBezTo>
                  <a:lnTo>
                    <a:pt x="1439" y="11803"/>
                  </a:lnTo>
                  <a:cubicBezTo>
                    <a:pt x="1361" y="10688"/>
                    <a:pt x="1361" y="9573"/>
                    <a:pt x="1445" y="8458"/>
                  </a:cubicBezTo>
                  <a:cubicBezTo>
                    <a:pt x="1451" y="8380"/>
                    <a:pt x="1457" y="8308"/>
                    <a:pt x="1463" y="8230"/>
                  </a:cubicBezTo>
                  <a:cubicBezTo>
                    <a:pt x="1877" y="8003"/>
                    <a:pt x="2314" y="7817"/>
                    <a:pt x="2770" y="7679"/>
                  </a:cubicBezTo>
                  <a:cubicBezTo>
                    <a:pt x="3489" y="7460"/>
                    <a:pt x="4232" y="7351"/>
                    <a:pt x="4975" y="7351"/>
                  </a:cubicBezTo>
                  <a:cubicBezTo>
                    <a:pt x="5434" y="7351"/>
                    <a:pt x="5894" y="7393"/>
                    <a:pt x="6349" y="7475"/>
                  </a:cubicBezTo>
                  <a:cubicBezTo>
                    <a:pt x="6362" y="7477"/>
                    <a:pt x="6375" y="7478"/>
                    <a:pt x="6387" y="7478"/>
                  </a:cubicBezTo>
                  <a:cubicBezTo>
                    <a:pt x="6631" y="7478"/>
                    <a:pt x="6683" y="7107"/>
                    <a:pt x="6426" y="7055"/>
                  </a:cubicBezTo>
                  <a:cubicBezTo>
                    <a:pt x="5943" y="6966"/>
                    <a:pt x="5454" y="6921"/>
                    <a:pt x="4966" y="6921"/>
                  </a:cubicBezTo>
                  <a:cubicBezTo>
                    <a:pt x="4178" y="6921"/>
                    <a:pt x="3391" y="7038"/>
                    <a:pt x="2632" y="7271"/>
                  </a:cubicBezTo>
                  <a:cubicBezTo>
                    <a:pt x="2254" y="7385"/>
                    <a:pt x="1895" y="7529"/>
                    <a:pt x="1547" y="7703"/>
                  </a:cubicBezTo>
                  <a:cubicBezTo>
                    <a:pt x="1685" y="7007"/>
                    <a:pt x="1931" y="6426"/>
                    <a:pt x="2284" y="5970"/>
                  </a:cubicBezTo>
                  <a:lnTo>
                    <a:pt x="2290" y="5964"/>
                  </a:lnTo>
                  <a:lnTo>
                    <a:pt x="2338" y="5904"/>
                  </a:lnTo>
                  <a:lnTo>
                    <a:pt x="2356" y="5887"/>
                  </a:lnTo>
                  <a:cubicBezTo>
                    <a:pt x="2368" y="5869"/>
                    <a:pt x="2380" y="5851"/>
                    <a:pt x="2398" y="5839"/>
                  </a:cubicBezTo>
                  <a:lnTo>
                    <a:pt x="2422" y="5809"/>
                  </a:lnTo>
                  <a:cubicBezTo>
                    <a:pt x="2434" y="5797"/>
                    <a:pt x="2446" y="5779"/>
                    <a:pt x="2464" y="5767"/>
                  </a:cubicBezTo>
                  <a:lnTo>
                    <a:pt x="2488" y="5737"/>
                  </a:lnTo>
                  <a:lnTo>
                    <a:pt x="2530" y="5695"/>
                  </a:lnTo>
                  <a:lnTo>
                    <a:pt x="2596" y="5629"/>
                  </a:lnTo>
                  <a:lnTo>
                    <a:pt x="2620" y="5605"/>
                  </a:lnTo>
                  <a:lnTo>
                    <a:pt x="2668" y="5563"/>
                  </a:lnTo>
                  <a:lnTo>
                    <a:pt x="2698" y="5539"/>
                  </a:lnTo>
                  <a:lnTo>
                    <a:pt x="2746" y="5497"/>
                  </a:lnTo>
                  <a:lnTo>
                    <a:pt x="2776" y="5473"/>
                  </a:lnTo>
                  <a:cubicBezTo>
                    <a:pt x="2794" y="5461"/>
                    <a:pt x="2806" y="5449"/>
                    <a:pt x="2824" y="5437"/>
                  </a:cubicBezTo>
                  <a:lnTo>
                    <a:pt x="2854" y="5413"/>
                  </a:lnTo>
                  <a:lnTo>
                    <a:pt x="2908" y="5377"/>
                  </a:lnTo>
                  <a:lnTo>
                    <a:pt x="2938" y="5353"/>
                  </a:lnTo>
                  <a:lnTo>
                    <a:pt x="2998" y="5311"/>
                  </a:lnTo>
                  <a:lnTo>
                    <a:pt x="3040" y="5287"/>
                  </a:lnTo>
                  <a:lnTo>
                    <a:pt x="3100" y="5251"/>
                  </a:lnTo>
                  <a:lnTo>
                    <a:pt x="3172" y="5203"/>
                  </a:lnTo>
                  <a:cubicBezTo>
                    <a:pt x="3220" y="5179"/>
                    <a:pt x="3261" y="5155"/>
                    <a:pt x="3303" y="5137"/>
                  </a:cubicBezTo>
                  <a:lnTo>
                    <a:pt x="3357" y="5107"/>
                  </a:lnTo>
                  <a:lnTo>
                    <a:pt x="3369" y="5101"/>
                  </a:lnTo>
                  <a:lnTo>
                    <a:pt x="3417" y="5083"/>
                  </a:lnTo>
                  <a:lnTo>
                    <a:pt x="3435" y="5071"/>
                  </a:lnTo>
                  <a:lnTo>
                    <a:pt x="3477" y="5053"/>
                  </a:lnTo>
                  <a:cubicBezTo>
                    <a:pt x="3489" y="5053"/>
                    <a:pt x="3495" y="5047"/>
                    <a:pt x="3501" y="5041"/>
                  </a:cubicBezTo>
                  <a:lnTo>
                    <a:pt x="3537" y="5029"/>
                  </a:lnTo>
                  <a:lnTo>
                    <a:pt x="3567" y="5017"/>
                  </a:lnTo>
                  <a:lnTo>
                    <a:pt x="3603" y="5005"/>
                  </a:lnTo>
                  <a:lnTo>
                    <a:pt x="3633" y="4993"/>
                  </a:lnTo>
                  <a:lnTo>
                    <a:pt x="3663" y="4981"/>
                  </a:lnTo>
                  <a:lnTo>
                    <a:pt x="3699" y="4969"/>
                  </a:lnTo>
                  <a:lnTo>
                    <a:pt x="3723" y="4963"/>
                  </a:lnTo>
                  <a:lnTo>
                    <a:pt x="3759" y="4951"/>
                  </a:lnTo>
                  <a:lnTo>
                    <a:pt x="3783" y="4939"/>
                  </a:lnTo>
                  <a:lnTo>
                    <a:pt x="3819" y="4933"/>
                  </a:lnTo>
                  <a:lnTo>
                    <a:pt x="3843" y="4921"/>
                  </a:lnTo>
                  <a:lnTo>
                    <a:pt x="3879" y="4915"/>
                  </a:lnTo>
                  <a:lnTo>
                    <a:pt x="3903" y="4909"/>
                  </a:lnTo>
                  <a:lnTo>
                    <a:pt x="3933" y="4897"/>
                  </a:lnTo>
                  <a:lnTo>
                    <a:pt x="3957" y="4891"/>
                  </a:lnTo>
                  <a:lnTo>
                    <a:pt x="3993" y="4885"/>
                  </a:lnTo>
                  <a:lnTo>
                    <a:pt x="4011" y="4879"/>
                  </a:lnTo>
                  <a:lnTo>
                    <a:pt x="4041" y="4873"/>
                  </a:lnTo>
                  <a:lnTo>
                    <a:pt x="4065" y="4867"/>
                  </a:lnTo>
                  <a:lnTo>
                    <a:pt x="4095" y="4861"/>
                  </a:lnTo>
                  <a:lnTo>
                    <a:pt x="4119" y="4861"/>
                  </a:lnTo>
                  <a:lnTo>
                    <a:pt x="4143" y="4855"/>
                  </a:lnTo>
                  <a:lnTo>
                    <a:pt x="4167" y="4855"/>
                  </a:lnTo>
                  <a:lnTo>
                    <a:pt x="4191" y="4850"/>
                  </a:lnTo>
                  <a:lnTo>
                    <a:pt x="4544" y="4850"/>
                  </a:lnTo>
                  <a:lnTo>
                    <a:pt x="4544" y="4873"/>
                  </a:lnTo>
                  <a:lnTo>
                    <a:pt x="4550" y="4873"/>
                  </a:lnTo>
                  <a:lnTo>
                    <a:pt x="4550" y="4850"/>
                  </a:lnTo>
                  <a:lnTo>
                    <a:pt x="4556" y="4850"/>
                  </a:lnTo>
                  <a:cubicBezTo>
                    <a:pt x="4562" y="4853"/>
                    <a:pt x="4568" y="4854"/>
                    <a:pt x="4574" y="4854"/>
                  </a:cubicBezTo>
                  <a:cubicBezTo>
                    <a:pt x="4580" y="4854"/>
                    <a:pt x="4586" y="4853"/>
                    <a:pt x="4592" y="4850"/>
                  </a:cubicBezTo>
                  <a:cubicBezTo>
                    <a:pt x="4599" y="4850"/>
                    <a:pt x="4786" y="4822"/>
                    <a:pt x="5070" y="4822"/>
                  </a:cubicBezTo>
                  <a:close/>
                  <a:moveTo>
                    <a:pt x="5677" y="0"/>
                  </a:moveTo>
                  <a:cubicBezTo>
                    <a:pt x="5383" y="0"/>
                    <a:pt x="5072" y="12"/>
                    <a:pt x="4748" y="36"/>
                  </a:cubicBezTo>
                  <a:lnTo>
                    <a:pt x="4736" y="36"/>
                  </a:lnTo>
                  <a:cubicBezTo>
                    <a:pt x="4394" y="66"/>
                    <a:pt x="4035" y="108"/>
                    <a:pt x="3663" y="162"/>
                  </a:cubicBezTo>
                  <a:cubicBezTo>
                    <a:pt x="3573" y="174"/>
                    <a:pt x="3507" y="240"/>
                    <a:pt x="3483" y="324"/>
                  </a:cubicBezTo>
                  <a:lnTo>
                    <a:pt x="3315" y="1049"/>
                  </a:lnTo>
                  <a:lnTo>
                    <a:pt x="2878" y="426"/>
                  </a:lnTo>
                  <a:cubicBezTo>
                    <a:pt x="2838" y="366"/>
                    <a:pt x="2774" y="331"/>
                    <a:pt x="2705" y="331"/>
                  </a:cubicBezTo>
                  <a:cubicBezTo>
                    <a:pt x="2691" y="331"/>
                    <a:pt x="2676" y="333"/>
                    <a:pt x="2662" y="336"/>
                  </a:cubicBezTo>
                  <a:cubicBezTo>
                    <a:pt x="1823" y="504"/>
                    <a:pt x="996" y="719"/>
                    <a:pt x="186" y="977"/>
                  </a:cubicBezTo>
                  <a:cubicBezTo>
                    <a:pt x="61" y="1019"/>
                    <a:pt x="1" y="1157"/>
                    <a:pt x="61" y="1277"/>
                  </a:cubicBezTo>
                  <a:lnTo>
                    <a:pt x="1427" y="3974"/>
                  </a:lnTo>
                  <a:cubicBezTo>
                    <a:pt x="1468" y="4049"/>
                    <a:pt x="1543" y="4089"/>
                    <a:pt x="1620" y="4089"/>
                  </a:cubicBezTo>
                  <a:cubicBezTo>
                    <a:pt x="1678" y="4089"/>
                    <a:pt x="1737" y="4066"/>
                    <a:pt x="1781" y="4016"/>
                  </a:cubicBezTo>
                  <a:cubicBezTo>
                    <a:pt x="1781" y="4016"/>
                    <a:pt x="2069" y="3705"/>
                    <a:pt x="2650" y="3417"/>
                  </a:cubicBezTo>
                  <a:lnTo>
                    <a:pt x="2704" y="3393"/>
                  </a:lnTo>
                  <a:lnTo>
                    <a:pt x="2938" y="4130"/>
                  </a:lnTo>
                  <a:lnTo>
                    <a:pt x="3124" y="4742"/>
                  </a:lnTo>
                  <a:cubicBezTo>
                    <a:pt x="3052" y="4778"/>
                    <a:pt x="2980" y="4814"/>
                    <a:pt x="2908" y="4861"/>
                  </a:cubicBezTo>
                  <a:lnTo>
                    <a:pt x="2872" y="4879"/>
                  </a:lnTo>
                  <a:lnTo>
                    <a:pt x="2848" y="4897"/>
                  </a:lnTo>
                  <a:cubicBezTo>
                    <a:pt x="2812" y="4915"/>
                    <a:pt x="2782" y="4939"/>
                    <a:pt x="2746" y="4957"/>
                  </a:cubicBezTo>
                  <a:lnTo>
                    <a:pt x="2734" y="4969"/>
                  </a:lnTo>
                  <a:cubicBezTo>
                    <a:pt x="2698" y="4993"/>
                    <a:pt x="2662" y="5017"/>
                    <a:pt x="2626" y="5041"/>
                  </a:cubicBezTo>
                  <a:lnTo>
                    <a:pt x="2614" y="5053"/>
                  </a:lnTo>
                  <a:cubicBezTo>
                    <a:pt x="2584" y="5077"/>
                    <a:pt x="2554" y="5095"/>
                    <a:pt x="2524" y="5119"/>
                  </a:cubicBezTo>
                  <a:lnTo>
                    <a:pt x="2506" y="5137"/>
                  </a:lnTo>
                  <a:lnTo>
                    <a:pt x="2416" y="5215"/>
                  </a:lnTo>
                  <a:lnTo>
                    <a:pt x="2410" y="5221"/>
                  </a:lnTo>
                  <a:cubicBezTo>
                    <a:pt x="2129" y="5467"/>
                    <a:pt x="1889" y="5755"/>
                    <a:pt x="1697" y="6078"/>
                  </a:cubicBezTo>
                  <a:cubicBezTo>
                    <a:pt x="1385" y="6618"/>
                    <a:pt x="1175" y="7205"/>
                    <a:pt x="1086" y="7823"/>
                  </a:cubicBezTo>
                  <a:cubicBezTo>
                    <a:pt x="1086" y="7847"/>
                    <a:pt x="1080" y="7865"/>
                    <a:pt x="1074" y="7889"/>
                  </a:cubicBezTo>
                  <a:lnTo>
                    <a:pt x="1068" y="7949"/>
                  </a:lnTo>
                  <a:cubicBezTo>
                    <a:pt x="1062" y="7991"/>
                    <a:pt x="1056" y="8026"/>
                    <a:pt x="1050" y="8062"/>
                  </a:cubicBezTo>
                  <a:cubicBezTo>
                    <a:pt x="1038" y="8182"/>
                    <a:pt x="1020" y="8302"/>
                    <a:pt x="1014" y="8428"/>
                  </a:cubicBezTo>
                  <a:cubicBezTo>
                    <a:pt x="918" y="9663"/>
                    <a:pt x="930" y="10910"/>
                    <a:pt x="1038" y="12145"/>
                  </a:cubicBezTo>
                  <a:cubicBezTo>
                    <a:pt x="1038" y="12187"/>
                    <a:pt x="1056" y="12228"/>
                    <a:pt x="1080" y="12258"/>
                  </a:cubicBezTo>
                  <a:cubicBezTo>
                    <a:pt x="1120" y="12315"/>
                    <a:pt x="1183" y="12345"/>
                    <a:pt x="1249" y="12345"/>
                  </a:cubicBezTo>
                  <a:cubicBezTo>
                    <a:pt x="1280" y="12345"/>
                    <a:pt x="1312" y="12338"/>
                    <a:pt x="1343" y="12324"/>
                  </a:cubicBezTo>
                  <a:lnTo>
                    <a:pt x="1901" y="12061"/>
                  </a:lnTo>
                  <a:cubicBezTo>
                    <a:pt x="1961" y="12037"/>
                    <a:pt x="2003" y="11977"/>
                    <a:pt x="2021" y="11911"/>
                  </a:cubicBezTo>
                  <a:lnTo>
                    <a:pt x="2033" y="11827"/>
                  </a:lnTo>
                  <a:cubicBezTo>
                    <a:pt x="2165" y="11179"/>
                    <a:pt x="2500" y="9459"/>
                    <a:pt x="3411" y="9273"/>
                  </a:cubicBezTo>
                  <a:cubicBezTo>
                    <a:pt x="3492" y="9255"/>
                    <a:pt x="3572" y="9246"/>
                    <a:pt x="3650" y="9246"/>
                  </a:cubicBezTo>
                  <a:cubicBezTo>
                    <a:pt x="3939" y="9246"/>
                    <a:pt x="4212" y="9367"/>
                    <a:pt x="4466" y="9603"/>
                  </a:cubicBezTo>
                  <a:cubicBezTo>
                    <a:pt x="4562" y="9693"/>
                    <a:pt x="4652" y="9795"/>
                    <a:pt x="4730" y="9903"/>
                  </a:cubicBezTo>
                  <a:lnTo>
                    <a:pt x="3046" y="10466"/>
                  </a:lnTo>
                  <a:cubicBezTo>
                    <a:pt x="2974" y="10484"/>
                    <a:pt x="2926" y="10538"/>
                    <a:pt x="2908" y="10610"/>
                  </a:cubicBezTo>
                  <a:lnTo>
                    <a:pt x="1781" y="14476"/>
                  </a:lnTo>
                  <a:cubicBezTo>
                    <a:pt x="1737" y="14626"/>
                    <a:pt x="1858" y="14750"/>
                    <a:pt x="1990" y="14750"/>
                  </a:cubicBezTo>
                  <a:cubicBezTo>
                    <a:pt x="2037" y="14750"/>
                    <a:pt x="2086" y="14735"/>
                    <a:pt x="2129" y="14698"/>
                  </a:cubicBezTo>
                  <a:cubicBezTo>
                    <a:pt x="2135" y="14692"/>
                    <a:pt x="2698" y="14219"/>
                    <a:pt x="3915" y="13883"/>
                  </a:cubicBezTo>
                  <a:cubicBezTo>
                    <a:pt x="4813" y="13635"/>
                    <a:pt x="5757" y="13542"/>
                    <a:pt x="6665" y="13542"/>
                  </a:cubicBezTo>
                  <a:cubicBezTo>
                    <a:pt x="7818" y="13542"/>
                    <a:pt x="8912" y="13691"/>
                    <a:pt x="9777" y="13859"/>
                  </a:cubicBezTo>
                  <a:cubicBezTo>
                    <a:pt x="9794" y="13862"/>
                    <a:pt x="9809" y="13864"/>
                    <a:pt x="9825" y="13864"/>
                  </a:cubicBezTo>
                  <a:cubicBezTo>
                    <a:pt x="9996" y="13864"/>
                    <a:pt x="10103" y="13660"/>
                    <a:pt x="9987" y="13517"/>
                  </a:cubicBezTo>
                  <a:cubicBezTo>
                    <a:pt x="9975" y="13499"/>
                    <a:pt x="9004" y="12234"/>
                    <a:pt x="8632" y="9789"/>
                  </a:cubicBezTo>
                  <a:lnTo>
                    <a:pt x="8716" y="9765"/>
                  </a:lnTo>
                  <a:lnTo>
                    <a:pt x="9016" y="9687"/>
                  </a:lnTo>
                  <a:lnTo>
                    <a:pt x="9442" y="9579"/>
                  </a:lnTo>
                  <a:cubicBezTo>
                    <a:pt x="9466" y="10184"/>
                    <a:pt x="9592" y="11042"/>
                    <a:pt x="10095" y="11653"/>
                  </a:cubicBezTo>
                  <a:cubicBezTo>
                    <a:pt x="10125" y="11695"/>
                    <a:pt x="10161" y="11719"/>
                    <a:pt x="10209" y="11731"/>
                  </a:cubicBezTo>
                  <a:lnTo>
                    <a:pt x="11684" y="12085"/>
                  </a:lnTo>
                  <a:cubicBezTo>
                    <a:pt x="11702" y="12091"/>
                    <a:pt x="11719" y="12091"/>
                    <a:pt x="11737" y="12091"/>
                  </a:cubicBezTo>
                  <a:cubicBezTo>
                    <a:pt x="11797" y="12091"/>
                    <a:pt x="11857" y="12067"/>
                    <a:pt x="11899" y="12019"/>
                  </a:cubicBezTo>
                  <a:cubicBezTo>
                    <a:pt x="11953" y="11953"/>
                    <a:pt x="11965" y="11863"/>
                    <a:pt x="11929" y="11785"/>
                  </a:cubicBezTo>
                  <a:cubicBezTo>
                    <a:pt x="11923" y="11773"/>
                    <a:pt x="11228" y="10148"/>
                    <a:pt x="11737" y="6348"/>
                  </a:cubicBezTo>
                  <a:cubicBezTo>
                    <a:pt x="11761" y="6156"/>
                    <a:pt x="11779" y="5958"/>
                    <a:pt x="11785" y="5761"/>
                  </a:cubicBezTo>
                  <a:cubicBezTo>
                    <a:pt x="11791" y="5665"/>
                    <a:pt x="11725" y="5575"/>
                    <a:pt x="11636" y="5545"/>
                  </a:cubicBezTo>
                  <a:lnTo>
                    <a:pt x="10886" y="5311"/>
                  </a:lnTo>
                  <a:lnTo>
                    <a:pt x="11600" y="4885"/>
                  </a:lnTo>
                  <a:cubicBezTo>
                    <a:pt x="11678" y="4838"/>
                    <a:pt x="11719" y="4748"/>
                    <a:pt x="11702" y="4664"/>
                  </a:cubicBezTo>
                  <a:cubicBezTo>
                    <a:pt x="11618" y="4226"/>
                    <a:pt x="11480" y="3801"/>
                    <a:pt x="11282" y="3399"/>
                  </a:cubicBezTo>
                  <a:cubicBezTo>
                    <a:pt x="11276" y="3387"/>
                    <a:pt x="11270" y="3369"/>
                    <a:pt x="11258" y="3357"/>
                  </a:cubicBezTo>
                  <a:lnTo>
                    <a:pt x="11258" y="3351"/>
                  </a:lnTo>
                  <a:cubicBezTo>
                    <a:pt x="10982" y="2811"/>
                    <a:pt x="10617" y="2314"/>
                    <a:pt x="10179" y="1894"/>
                  </a:cubicBezTo>
                  <a:cubicBezTo>
                    <a:pt x="9442" y="1193"/>
                    <a:pt x="8560" y="659"/>
                    <a:pt x="7601" y="342"/>
                  </a:cubicBezTo>
                  <a:cubicBezTo>
                    <a:pt x="7576" y="333"/>
                    <a:pt x="7550" y="329"/>
                    <a:pt x="7525" y="329"/>
                  </a:cubicBezTo>
                  <a:cubicBezTo>
                    <a:pt x="7462" y="329"/>
                    <a:pt x="7404" y="355"/>
                    <a:pt x="7362" y="402"/>
                  </a:cubicBezTo>
                  <a:lnTo>
                    <a:pt x="6888" y="971"/>
                  </a:lnTo>
                  <a:lnTo>
                    <a:pt x="6792" y="264"/>
                  </a:lnTo>
                  <a:cubicBezTo>
                    <a:pt x="6774" y="174"/>
                    <a:pt x="6702" y="102"/>
                    <a:pt x="6612" y="84"/>
                  </a:cubicBezTo>
                  <a:cubicBezTo>
                    <a:pt x="6307" y="30"/>
                    <a:pt x="5995" y="0"/>
                    <a:pt x="5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60"/>
            <p:cNvSpPr/>
            <p:nvPr/>
          </p:nvSpPr>
          <p:spPr>
            <a:xfrm>
              <a:off x="7848713" y="1849150"/>
              <a:ext cx="299150" cy="368775"/>
            </a:xfrm>
            <a:custGeom>
              <a:avLst/>
              <a:gdLst/>
              <a:ahLst/>
              <a:cxnLst/>
              <a:rect l="l" t="t" r="r" b="b"/>
              <a:pathLst>
                <a:path w="11966" h="14751" extrusionOk="0">
                  <a:moveTo>
                    <a:pt x="5671" y="420"/>
                  </a:moveTo>
                  <a:cubicBezTo>
                    <a:pt x="5905" y="420"/>
                    <a:pt x="6145" y="438"/>
                    <a:pt x="6379" y="474"/>
                  </a:cubicBezTo>
                  <a:lnTo>
                    <a:pt x="6528" y="1505"/>
                  </a:lnTo>
                  <a:cubicBezTo>
                    <a:pt x="6546" y="1609"/>
                    <a:pt x="6636" y="1691"/>
                    <a:pt x="6739" y="1691"/>
                  </a:cubicBezTo>
                  <a:cubicBezTo>
                    <a:pt x="6743" y="1691"/>
                    <a:pt x="6747" y="1691"/>
                    <a:pt x="6750" y="1691"/>
                  </a:cubicBezTo>
                  <a:cubicBezTo>
                    <a:pt x="6816" y="1685"/>
                    <a:pt x="6870" y="1655"/>
                    <a:pt x="6912" y="1607"/>
                  </a:cubicBezTo>
                  <a:lnTo>
                    <a:pt x="7595" y="791"/>
                  </a:lnTo>
                  <a:cubicBezTo>
                    <a:pt x="8441" y="1097"/>
                    <a:pt x="9214" y="1583"/>
                    <a:pt x="9867" y="2212"/>
                  </a:cubicBezTo>
                  <a:cubicBezTo>
                    <a:pt x="10227" y="2560"/>
                    <a:pt x="10539" y="2961"/>
                    <a:pt x="10784" y="3405"/>
                  </a:cubicBezTo>
                  <a:lnTo>
                    <a:pt x="10023" y="3878"/>
                  </a:lnTo>
                  <a:cubicBezTo>
                    <a:pt x="9837" y="3992"/>
                    <a:pt x="9921" y="4274"/>
                    <a:pt x="10137" y="4274"/>
                  </a:cubicBezTo>
                  <a:cubicBezTo>
                    <a:pt x="10179" y="4274"/>
                    <a:pt x="10215" y="4268"/>
                    <a:pt x="10251" y="4244"/>
                  </a:cubicBezTo>
                  <a:lnTo>
                    <a:pt x="10976" y="3795"/>
                  </a:lnTo>
                  <a:cubicBezTo>
                    <a:pt x="11090" y="4058"/>
                    <a:pt x="11174" y="4328"/>
                    <a:pt x="11240" y="4604"/>
                  </a:cubicBezTo>
                  <a:lnTo>
                    <a:pt x="10245" y="5197"/>
                  </a:lnTo>
                  <a:cubicBezTo>
                    <a:pt x="10191" y="5227"/>
                    <a:pt x="10155" y="5275"/>
                    <a:pt x="10137" y="5335"/>
                  </a:cubicBezTo>
                  <a:cubicBezTo>
                    <a:pt x="10119" y="5449"/>
                    <a:pt x="10179" y="5557"/>
                    <a:pt x="10287" y="5587"/>
                  </a:cubicBezTo>
                  <a:lnTo>
                    <a:pt x="11342" y="5922"/>
                  </a:lnTo>
                  <a:cubicBezTo>
                    <a:pt x="11336" y="6048"/>
                    <a:pt x="11324" y="6180"/>
                    <a:pt x="11306" y="6306"/>
                  </a:cubicBezTo>
                  <a:cubicBezTo>
                    <a:pt x="11204" y="7037"/>
                    <a:pt x="11144" y="7781"/>
                    <a:pt x="11120" y="8518"/>
                  </a:cubicBezTo>
                  <a:lnTo>
                    <a:pt x="10551" y="8422"/>
                  </a:lnTo>
                  <a:cubicBezTo>
                    <a:pt x="10536" y="8420"/>
                    <a:pt x="10522" y="8418"/>
                    <a:pt x="10508" y="8418"/>
                  </a:cubicBezTo>
                  <a:cubicBezTo>
                    <a:pt x="10422" y="8418"/>
                    <a:pt x="10341" y="8465"/>
                    <a:pt x="10305" y="8548"/>
                  </a:cubicBezTo>
                  <a:cubicBezTo>
                    <a:pt x="10251" y="8674"/>
                    <a:pt x="10335" y="8818"/>
                    <a:pt x="10467" y="8842"/>
                  </a:cubicBezTo>
                  <a:lnTo>
                    <a:pt x="11114" y="8956"/>
                  </a:lnTo>
                  <a:cubicBezTo>
                    <a:pt x="11114" y="10286"/>
                    <a:pt x="11276" y="11138"/>
                    <a:pt x="11402" y="11587"/>
                  </a:cubicBezTo>
                  <a:lnTo>
                    <a:pt x="10371" y="11335"/>
                  </a:lnTo>
                  <a:cubicBezTo>
                    <a:pt x="9723" y="10472"/>
                    <a:pt x="9873" y="9022"/>
                    <a:pt x="9885" y="8914"/>
                  </a:cubicBezTo>
                  <a:lnTo>
                    <a:pt x="9885" y="8908"/>
                  </a:lnTo>
                  <a:cubicBezTo>
                    <a:pt x="10095" y="7493"/>
                    <a:pt x="9993" y="6276"/>
                    <a:pt x="9586" y="5287"/>
                  </a:cubicBezTo>
                  <a:cubicBezTo>
                    <a:pt x="9549" y="5183"/>
                    <a:pt x="9470" y="5141"/>
                    <a:pt x="9391" y="5141"/>
                  </a:cubicBezTo>
                  <a:cubicBezTo>
                    <a:pt x="9249" y="5141"/>
                    <a:pt x="9105" y="5276"/>
                    <a:pt x="9190" y="5449"/>
                  </a:cubicBezTo>
                  <a:cubicBezTo>
                    <a:pt x="9568" y="6366"/>
                    <a:pt x="9657" y="7511"/>
                    <a:pt x="9460" y="8848"/>
                  </a:cubicBezTo>
                  <a:cubicBezTo>
                    <a:pt x="9460" y="8848"/>
                    <a:pt x="9460" y="8848"/>
                    <a:pt x="9460" y="8854"/>
                  </a:cubicBezTo>
                  <a:cubicBezTo>
                    <a:pt x="9460" y="8866"/>
                    <a:pt x="9442" y="8974"/>
                    <a:pt x="9436" y="9141"/>
                  </a:cubicBezTo>
                  <a:lnTo>
                    <a:pt x="9208" y="9201"/>
                  </a:lnTo>
                  <a:cubicBezTo>
                    <a:pt x="9268" y="8566"/>
                    <a:pt x="9262" y="7925"/>
                    <a:pt x="9190" y="7289"/>
                  </a:cubicBezTo>
                  <a:cubicBezTo>
                    <a:pt x="9004" y="5683"/>
                    <a:pt x="8357" y="4532"/>
                    <a:pt x="7314" y="3950"/>
                  </a:cubicBezTo>
                  <a:cubicBezTo>
                    <a:pt x="6876" y="3711"/>
                    <a:pt x="6403" y="3537"/>
                    <a:pt x="5911" y="3453"/>
                  </a:cubicBezTo>
                  <a:cubicBezTo>
                    <a:pt x="5899" y="3451"/>
                    <a:pt x="5886" y="3450"/>
                    <a:pt x="5874" y="3450"/>
                  </a:cubicBezTo>
                  <a:cubicBezTo>
                    <a:pt x="5751" y="3450"/>
                    <a:pt x="5648" y="3555"/>
                    <a:pt x="5659" y="3681"/>
                  </a:cubicBezTo>
                  <a:cubicBezTo>
                    <a:pt x="5665" y="3783"/>
                    <a:pt x="5743" y="3860"/>
                    <a:pt x="5839" y="3878"/>
                  </a:cubicBezTo>
                  <a:cubicBezTo>
                    <a:pt x="6283" y="3956"/>
                    <a:pt x="6708" y="4106"/>
                    <a:pt x="7104" y="4328"/>
                  </a:cubicBezTo>
                  <a:cubicBezTo>
                    <a:pt x="8033" y="4844"/>
                    <a:pt x="8590" y="5851"/>
                    <a:pt x="8764" y="7325"/>
                  </a:cubicBezTo>
                  <a:cubicBezTo>
                    <a:pt x="8836" y="7985"/>
                    <a:pt x="8836" y="8650"/>
                    <a:pt x="8758" y="9315"/>
                  </a:cubicBezTo>
                  <a:lnTo>
                    <a:pt x="8560" y="9363"/>
                  </a:lnTo>
                  <a:cubicBezTo>
                    <a:pt x="8560" y="9351"/>
                    <a:pt x="8554" y="9333"/>
                    <a:pt x="8554" y="9315"/>
                  </a:cubicBezTo>
                  <a:lnTo>
                    <a:pt x="8554" y="9303"/>
                  </a:lnTo>
                  <a:cubicBezTo>
                    <a:pt x="8542" y="9183"/>
                    <a:pt x="8531" y="9058"/>
                    <a:pt x="8519" y="8932"/>
                  </a:cubicBezTo>
                  <a:cubicBezTo>
                    <a:pt x="8519" y="8896"/>
                    <a:pt x="8513" y="8860"/>
                    <a:pt x="8513" y="8824"/>
                  </a:cubicBezTo>
                  <a:lnTo>
                    <a:pt x="8507" y="8758"/>
                  </a:lnTo>
                  <a:cubicBezTo>
                    <a:pt x="8507" y="8722"/>
                    <a:pt x="8501" y="8686"/>
                    <a:pt x="8501" y="8644"/>
                  </a:cubicBezTo>
                  <a:cubicBezTo>
                    <a:pt x="8501" y="8626"/>
                    <a:pt x="8501" y="8602"/>
                    <a:pt x="8495" y="8584"/>
                  </a:cubicBezTo>
                  <a:cubicBezTo>
                    <a:pt x="8495" y="8542"/>
                    <a:pt x="8489" y="8500"/>
                    <a:pt x="8489" y="8458"/>
                  </a:cubicBezTo>
                  <a:lnTo>
                    <a:pt x="8489" y="8398"/>
                  </a:lnTo>
                  <a:cubicBezTo>
                    <a:pt x="8489" y="8356"/>
                    <a:pt x="8489" y="8314"/>
                    <a:pt x="8483" y="8272"/>
                  </a:cubicBezTo>
                  <a:lnTo>
                    <a:pt x="8483" y="8218"/>
                  </a:lnTo>
                  <a:lnTo>
                    <a:pt x="8483" y="8080"/>
                  </a:lnTo>
                  <a:lnTo>
                    <a:pt x="8483" y="8032"/>
                  </a:lnTo>
                  <a:lnTo>
                    <a:pt x="8483" y="7847"/>
                  </a:lnTo>
                  <a:cubicBezTo>
                    <a:pt x="8483" y="6636"/>
                    <a:pt x="8129" y="5719"/>
                    <a:pt x="7422" y="5113"/>
                  </a:cubicBezTo>
                  <a:lnTo>
                    <a:pt x="7374" y="5071"/>
                  </a:lnTo>
                  <a:cubicBezTo>
                    <a:pt x="7140" y="4885"/>
                    <a:pt x="6882" y="4736"/>
                    <a:pt x="6606" y="4628"/>
                  </a:cubicBezTo>
                  <a:lnTo>
                    <a:pt x="6594" y="4622"/>
                  </a:lnTo>
                  <a:lnTo>
                    <a:pt x="6558" y="4610"/>
                  </a:lnTo>
                  <a:lnTo>
                    <a:pt x="6534" y="4598"/>
                  </a:lnTo>
                  <a:lnTo>
                    <a:pt x="6438" y="4568"/>
                  </a:lnTo>
                  <a:lnTo>
                    <a:pt x="6421" y="4562"/>
                  </a:lnTo>
                  <a:cubicBezTo>
                    <a:pt x="6391" y="4550"/>
                    <a:pt x="6355" y="4538"/>
                    <a:pt x="6319" y="4526"/>
                  </a:cubicBezTo>
                  <a:lnTo>
                    <a:pt x="6307" y="4520"/>
                  </a:lnTo>
                  <a:lnTo>
                    <a:pt x="6283" y="4514"/>
                  </a:lnTo>
                  <a:lnTo>
                    <a:pt x="6253" y="4508"/>
                  </a:lnTo>
                  <a:lnTo>
                    <a:pt x="6235" y="4502"/>
                  </a:lnTo>
                  <a:lnTo>
                    <a:pt x="6193" y="4490"/>
                  </a:lnTo>
                  <a:lnTo>
                    <a:pt x="6187" y="4490"/>
                  </a:lnTo>
                  <a:lnTo>
                    <a:pt x="6139" y="4478"/>
                  </a:lnTo>
                  <a:lnTo>
                    <a:pt x="6097" y="4466"/>
                  </a:lnTo>
                  <a:lnTo>
                    <a:pt x="6079" y="4466"/>
                  </a:lnTo>
                  <a:lnTo>
                    <a:pt x="5971" y="4442"/>
                  </a:lnTo>
                  <a:lnTo>
                    <a:pt x="5917" y="4430"/>
                  </a:lnTo>
                  <a:cubicBezTo>
                    <a:pt x="5648" y="4380"/>
                    <a:pt x="5375" y="4355"/>
                    <a:pt x="5102" y="4355"/>
                  </a:cubicBezTo>
                  <a:cubicBezTo>
                    <a:pt x="4919" y="4355"/>
                    <a:pt x="4737" y="4366"/>
                    <a:pt x="4556" y="4388"/>
                  </a:cubicBezTo>
                  <a:lnTo>
                    <a:pt x="4532" y="4388"/>
                  </a:lnTo>
                  <a:cubicBezTo>
                    <a:pt x="4508" y="4388"/>
                    <a:pt x="4472" y="4388"/>
                    <a:pt x="4424" y="4394"/>
                  </a:cubicBezTo>
                  <a:lnTo>
                    <a:pt x="4293" y="4394"/>
                  </a:lnTo>
                  <a:lnTo>
                    <a:pt x="4251" y="4400"/>
                  </a:lnTo>
                  <a:lnTo>
                    <a:pt x="4209" y="4406"/>
                  </a:lnTo>
                  <a:lnTo>
                    <a:pt x="4203" y="4406"/>
                  </a:lnTo>
                  <a:lnTo>
                    <a:pt x="4161" y="4412"/>
                  </a:lnTo>
                  <a:lnTo>
                    <a:pt x="4113" y="4418"/>
                  </a:lnTo>
                  <a:lnTo>
                    <a:pt x="4095" y="4418"/>
                  </a:lnTo>
                  <a:lnTo>
                    <a:pt x="4047" y="4430"/>
                  </a:lnTo>
                  <a:lnTo>
                    <a:pt x="3999" y="4436"/>
                  </a:lnTo>
                  <a:lnTo>
                    <a:pt x="3993" y="4436"/>
                  </a:lnTo>
                  <a:lnTo>
                    <a:pt x="3945" y="4448"/>
                  </a:lnTo>
                  <a:lnTo>
                    <a:pt x="3939" y="4448"/>
                  </a:lnTo>
                  <a:lnTo>
                    <a:pt x="3885" y="4460"/>
                  </a:lnTo>
                  <a:lnTo>
                    <a:pt x="3831" y="4472"/>
                  </a:lnTo>
                  <a:lnTo>
                    <a:pt x="3777" y="4484"/>
                  </a:lnTo>
                  <a:lnTo>
                    <a:pt x="3717" y="4502"/>
                  </a:lnTo>
                  <a:lnTo>
                    <a:pt x="3657" y="4520"/>
                  </a:lnTo>
                  <a:lnTo>
                    <a:pt x="3531" y="4562"/>
                  </a:lnTo>
                  <a:lnTo>
                    <a:pt x="3411" y="4166"/>
                  </a:lnTo>
                  <a:cubicBezTo>
                    <a:pt x="3903" y="3950"/>
                    <a:pt x="4430" y="3830"/>
                    <a:pt x="4970" y="3801"/>
                  </a:cubicBezTo>
                  <a:cubicBezTo>
                    <a:pt x="5078" y="3801"/>
                    <a:pt x="5174" y="3711"/>
                    <a:pt x="5180" y="3603"/>
                  </a:cubicBezTo>
                  <a:cubicBezTo>
                    <a:pt x="5191" y="3480"/>
                    <a:pt x="5095" y="3369"/>
                    <a:pt x="4968" y="3369"/>
                  </a:cubicBezTo>
                  <a:cubicBezTo>
                    <a:pt x="4965" y="3369"/>
                    <a:pt x="4961" y="3369"/>
                    <a:pt x="4958" y="3369"/>
                  </a:cubicBezTo>
                  <a:cubicBezTo>
                    <a:pt x="4376" y="3399"/>
                    <a:pt x="3813" y="3531"/>
                    <a:pt x="3279" y="3759"/>
                  </a:cubicBezTo>
                  <a:lnTo>
                    <a:pt x="3112" y="3219"/>
                  </a:lnTo>
                  <a:cubicBezTo>
                    <a:pt x="3655" y="3043"/>
                    <a:pt x="4223" y="2957"/>
                    <a:pt x="4793" y="2957"/>
                  </a:cubicBezTo>
                  <a:cubicBezTo>
                    <a:pt x="4864" y="2957"/>
                    <a:pt x="4935" y="2959"/>
                    <a:pt x="5006" y="2961"/>
                  </a:cubicBezTo>
                  <a:lnTo>
                    <a:pt x="5246" y="2961"/>
                  </a:lnTo>
                  <a:cubicBezTo>
                    <a:pt x="5294" y="2961"/>
                    <a:pt x="5336" y="2967"/>
                    <a:pt x="5383" y="2973"/>
                  </a:cubicBezTo>
                  <a:cubicBezTo>
                    <a:pt x="5479" y="2979"/>
                    <a:pt x="5569" y="2985"/>
                    <a:pt x="5659" y="2997"/>
                  </a:cubicBezTo>
                  <a:cubicBezTo>
                    <a:pt x="6253" y="3063"/>
                    <a:pt x="6834" y="3231"/>
                    <a:pt x="7374" y="3495"/>
                  </a:cubicBezTo>
                  <a:cubicBezTo>
                    <a:pt x="7859" y="3741"/>
                    <a:pt x="8291" y="4082"/>
                    <a:pt x="8632" y="4508"/>
                  </a:cubicBezTo>
                  <a:cubicBezTo>
                    <a:pt x="8710" y="4604"/>
                    <a:pt x="8782" y="4700"/>
                    <a:pt x="8848" y="4802"/>
                  </a:cubicBezTo>
                  <a:cubicBezTo>
                    <a:pt x="8887" y="4866"/>
                    <a:pt x="8960" y="4903"/>
                    <a:pt x="9036" y="4903"/>
                  </a:cubicBezTo>
                  <a:cubicBezTo>
                    <a:pt x="9065" y="4903"/>
                    <a:pt x="9095" y="4897"/>
                    <a:pt x="9124" y="4885"/>
                  </a:cubicBezTo>
                  <a:cubicBezTo>
                    <a:pt x="9238" y="4826"/>
                    <a:pt x="9280" y="4682"/>
                    <a:pt x="9208" y="4574"/>
                  </a:cubicBezTo>
                  <a:cubicBezTo>
                    <a:pt x="9058" y="4340"/>
                    <a:pt x="8884" y="4124"/>
                    <a:pt x="8692" y="3932"/>
                  </a:cubicBezTo>
                  <a:cubicBezTo>
                    <a:pt x="8363" y="3597"/>
                    <a:pt x="7985" y="3321"/>
                    <a:pt x="7565" y="3111"/>
                  </a:cubicBezTo>
                  <a:cubicBezTo>
                    <a:pt x="6894" y="2781"/>
                    <a:pt x="6163" y="2590"/>
                    <a:pt x="5419" y="2542"/>
                  </a:cubicBezTo>
                  <a:lnTo>
                    <a:pt x="5228" y="2530"/>
                  </a:lnTo>
                  <a:lnTo>
                    <a:pt x="5156" y="2530"/>
                  </a:lnTo>
                  <a:lnTo>
                    <a:pt x="5042" y="2524"/>
                  </a:lnTo>
                  <a:lnTo>
                    <a:pt x="4694" y="2524"/>
                  </a:lnTo>
                  <a:cubicBezTo>
                    <a:pt x="4634" y="2524"/>
                    <a:pt x="4580" y="2524"/>
                    <a:pt x="4526" y="2530"/>
                  </a:cubicBezTo>
                  <a:lnTo>
                    <a:pt x="4520" y="2530"/>
                  </a:lnTo>
                  <a:cubicBezTo>
                    <a:pt x="2986" y="2608"/>
                    <a:pt x="2063" y="3207"/>
                    <a:pt x="1673" y="3531"/>
                  </a:cubicBezTo>
                  <a:lnTo>
                    <a:pt x="552" y="1307"/>
                  </a:lnTo>
                  <a:cubicBezTo>
                    <a:pt x="918" y="1199"/>
                    <a:pt x="1679" y="977"/>
                    <a:pt x="2602" y="785"/>
                  </a:cubicBezTo>
                  <a:lnTo>
                    <a:pt x="3232" y="1685"/>
                  </a:lnTo>
                  <a:cubicBezTo>
                    <a:pt x="3275" y="1745"/>
                    <a:pt x="3340" y="1774"/>
                    <a:pt x="3404" y="1774"/>
                  </a:cubicBezTo>
                  <a:cubicBezTo>
                    <a:pt x="3499" y="1774"/>
                    <a:pt x="3593" y="1713"/>
                    <a:pt x="3621" y="1607"/>
                  </a:cubicBezTo>
                  <a:lnTo>
                    <a:pt x="3861" y="558"/>
                  </a:lnTo>
                  <a:cubicBezTo>
                    <a:pt x="4071" y="528"/>
                    <a:pt x="4275" y="504"/>
                    <a:pt x="4478" y="486"/>
                  </a:cubicBezTo>
                  <a:lnTo>
                    <a:pt x="4478" y="486"/>
                  </a:lnTo>
                  <a:lnTo>
                    <a:pt x="4287" y="1337"/>
                  </a:lnTo>
                  <a:cubicBezTo>
                    <a:pt x="4263" y="1451"/>
                    <a:pt x="4322" y="1559"/>
                    <a:pt x="4430" y="1601"/>
                  </a:cubicBezTo>
                  <a:cubicBezTo>
                    <a:pt x="4454" y="1607"/>
                    <a:pt x="4472" y="1607"/>
                    <a:pt x="4496" y="1607"/>
                  </a:cubicBezTo>
                  <a:cubicBezTo>
                    <a:pt x="4598" y="1607"/>
                    <a:pt x="4682" y="1541"/>
                    <a:pt x="4706" y="1439"/>
                  </a:cubicBezTo>
                  <a:lnTo>
                    <a:pt x="4928" y="444"/>
                  </a:lnTo>
                  <a:cubicBezTo>
                    <a:pt x="5186" y="432"/>
                    <a:pt x="5431" y="420"/>
                    <a:pt x="5671" y="420"/>
                  </a:cubicBezTo>
                  <a:close/>
                  <a:moveTo>
                    <a:pt x="5070" y="4822"/>
                  </a:moveTo>
                  <a:cubicBezTo>
                    <a:pt x="5578" y="4822"/>
                    <a:pt x="6395" y="4911"/>
                    <a:pt x="7038" y="5407"/>
                  </a:cubicBezTo>
                  <a:lnTo>
                    <a:pt x="7050" y="5413"/>
                  </a:lnTo>
                  <a:lnTo>
                    <a:pt x="7086" y="5443"/>
                  </a:lnTo>
                  <a:cubicBezTo>
                    <a:pt x="7098" y="5449"/>
                    <a:pt x="7104" y="5455"/>
                    <a:pt x="7110" y="5461"/>
                  </a:cubicBezTo>
                  <a:lnTo>
                    <a:pt x="7134" y="5479"/>
                  </a:lnTo>
                  <a:cubicBezTo>
                    <a:pt x="7164" y="5509"/>
                    <a:pt x="7194" y="5533"/>
                    <a:pt x="7224" y="5563"/>
                  </a:cubicBezTo>
                  <a:lnTo>
                    <a:pt x="7236" y="5575"/>
                  </a:lnTo>
                  <a:cubicBezTo>
                    <a:pt x="7266" y="5599"/>
                    <a:pt x="7290" y="5629"/>
                    <a:pt x="7320" y="5659"/>
                  </a:cubicBezTo>
                  <a:lnTo>
                    <a:pt x="7332" y="5671"/>
                  </a:lnTo>
                  <a:cubicBezTo>
                    <a:pt x="7356" y="5701"/>
                    <a:pt x="7380" y="5731"/>
                    <a:pt x="7404" y="5755"/>
                  </a:cubicBezTo>
                  <a:cubicBezTo>
                    <a:pt x="7410" y="5761"/>
                    <a:pt x="7410" y="5767"/>
                    <a:pt x="7416" y="5767"/>
                  </a:cubicBezTo>
                  <a:lnTo>
                    <a:pt x="7416" y="5773"/>
                  </a:lnTo>
                  <a:cubicBezTo>
                    <a:pt x="7446" y="5803"/>
                    <a:pt x="7470" y="5833"/>
                    <a:pt x="7493" y="5869"/>
                  </a:cubicBezTo>
                  <a:lnTo>
                    <a:pt x="7499" y="5881"/>
                  </a:lnTo>
                  <a:cubicBezTo>
                    <a:pt x="7523" y="5910"/>
                    <a:pt x="7547" y="5946"/>
                    <a:pt x="7571" y="5982"/>
                  </a:cubicBezTo>
                  <a:cubicBezTo>
                    <a:pt x="7595" y="6012"/>
                    <a:pt x="7613" y="6054"/>
                    <a:pt x="7637" y="6084"/>
                  </a:cubicBezTo>
                  <a:lnTo>
                    <a:pt x="7643" y="6102"/>
                  </a:lnTo>
                  <a:cubicBezTo>
                    <a:pt x="7661" y="6138"/>
                    <a:pt x="7685" y="6174"/>
                    <a:pt x="7703" y="6210"/>
                  </a:cubicBezTo>
                  <a:cubicBezTo>
                    <a:pt x="7703" y="6216"/>
                    <a:pt x="7709" y="6222"/>
                    <a:pt x="7709" y="6228"/>
                  </a:cubicBezTo>
                  <a:cubicBezTo>
                    <a:pt x="7727" y="6264"/>
                    <a:pt x="7745" y="6300"/>
                    <a:pt x="7757" y="6336"/>
                  </a:cubicBezTo>
                  <a:lnTo>
                    <a:pt x="7769" y="6354"/>
                  </a:lnTo>
                  <a:cubicBezTo>
                    <a:pt x="7781" y="6390"/>
                    <a:pt x="7799" y="6426"/>
                    <a:pt x="7817" y="6474"/>
                  </a:cubicBezTo>
                  <a:lnTo>
                    <a:pt x="7817" y="6486"/>
                  </a:lnTo>
                  <a:cubicBezTo>
                    <a:pt x="7835" y="6528"/>
                    <a:pt x="7847" y="6570"/>
                    <a:pt x="7865" y="6612"/>
                  </a:cubicBezTo>
                  <a:lnTo>
                    <a:pt x="7865" y="6618"/>
                  </a:lnTo>
                  <a:cubicBezTo>
                    <a:pt x="7877" y="6660"/>
                    <a:pt x="7889" y="6702"/>
                    <a:pt x="7901" y="6744"/>
                  </a:cubicBezTo>
                  <a:cubicBezTo>
                    <a:pt x="7901" y="6750"/>
                    <a:pt x="7907" y="6756"/>
                    <a:pt x="7907" y="6762"/>
                  </a:cubicBezTo>
                  <a:cubicBezTo>
                    <a:pt x="7919" y="6810"/>
                    <a:pt x="7925" y="6852"/>
                    <a:pt x="7937" y="6894"/>
                  </a:cubicBezTo>
                  <a:lnTo>
                    <a:pt x="7937" y="6906"/>
                  </a:lnTo>
                  <a:cubicBezTo>
                    <a:pt x="7937" y="6906"/>
                    <a:pt x="7937" y="6912"/>
                    <a:pt x="7937" y="6918"/>
                  </a:cubicBezTo>
                  <a:cubicBezTo>
                    <a:pt x="7949" y="6959"/>
                    <a:pt x="7955" y="7007"/>
                    <a:pt x="7967" y="7049"/>
                  </a:cubicBezTo>
                  <a:cubicBezTo>
                    <a:pt x="7967" y="7061"/>
                    <a:pt x="7967" y="7067"/>
                    <a:pt x="7967" y="7073"/>
                  </a:cubicBezTo>
                  <a:cubicBezTo>
                    <a:pt x="7979" y="7121"/>
                    <a:pt x="7985" y="7169"/>
                    <a:pt x="7991" y="7217"/>
                  </a:cubicBezTo>
                  <a:cubicBezTo>
                    <a:pt x="7991" y="7217"/>
                    <a:pt x="7991" y="7223"/>
                    <a:pt x="7991" y="7229"/>
                  </a:cubicBezTo>
                  <a:cubicBezTo>
                    <a:pt x="7997" y="7277"/>
                    <a:pt x="8003" y="7325"/>
                    <a:pt x="8009" y="7379"/>
                  </a:cubicBezTo>
                  <a:lnTo>
                    <a:pt x="8009" y="7391"/>
                  </a:lnTo>
                  <a:cubicBezTo>
                    <a:pt x="8015" y="7439"/>
                    <a:pt x="8015" y="7493"/>
                    <a:pt x="8021" y="7541"/>
                  </a:cubicBezTo>
                  <a:lnTo>
                    <a:pt x="8021" y="7553"/>
                  </a:lnTo>
                  <a:cubicBezTo>
                    <a:pt x="7745" y="7445"/>
                    <a:pt x="7470" y="7355"/>
                    <a:pt x="7194" y="7277"/>
                  </a:cubicBezTo>
                  <a:cubicBezTo>
                    <a:pt x="7168" y="7269"/>
                    <a:pt x="7143" y="7265"/>
                    <a:pt x="7120" y="7265"/>
                  </a:cubicBezTo>
                  <a:cubicBezTo>
                    <a:pt x="6899" y="7265"/>
                    <a:pt x="6825" y="7620"/>
                    <a:pt x="7080" y="7691"/>
                  </a:cubicBezTo>
                  <a:cubicBezTo>
                    <a:pt x="7404" y="7781"/>
                    <a:pt x="7721" y="7889"/>
                    <a:pt x="8027" y="8020"/>
                  </a:cubicBezTo>
                  <a:lnTo>
                    <a:pt x="8027" y="8092"/>
                  </a:lnTo>
                  <a:lnTo>
                    <a:pt x="8027" y="8158"/>
                  </a:lnTo>
                  <a:cubicBezTo>
                    <a:pt x="8027" y="8206"/>
                    <a:pt x="8027" y="8254"/>
                    <a:pt x="8033" y="8302"/>
                  </a:cubicBezTo>
                  <a:lnTo>
                    <a:pt x="8033" y="8380"/>
                  </a:lnTo>
                  <a:cubicBezTo>
                    <a:pt x="8033" y="8422"/>
                    <a:pt x="8033" y="8464"/>
                    <a:pt x="8039" y="8506"/>
                  </a:cubicBezTo>
                  <a:lnTo>
                    <a:pt x="8045" y="8596"/>
                  </a:lnTo>
                  <a:cubicBezTo>
                    <a:pt x="8045" y="8632"/>
                    <a:pt x="8045" y="8662"/>
                    <a:pt x="8045" y="8692"/>
                  </a:cubicBezTo>
                  <a:cubicBezTo>
                    <a:pt x="8051" y="8776"/>
                    <a:pt x="8057" y="8860"/>
                    <a:pt x="8063" y="8944"/>
                  </a:cubicBezTo>
                  <a:lnTo>
                    <a:pt x="8063" y="8962"/>
                  </a:lnTo>
                  <a:cubicBezTo>
                    <a:pt x="8087" y="9207"/>
                    <a:pt x="8111" y="9453"/>
                    <a:pt x="8141" y="9693"/>
                  </a:cubicBezTo>
                  <a:cubicBezTo>
                    <a:pt x="8141" y="9699"/>
                    <a:pt x="8141" y="9705"/>
                    <a:pt x="8147" y="9717"/>
                  </a:cubicBezTo>
                  <a:cubicBezTo>
                    <a:pt x="8273" y="10592"/>
                    <a:pt x="8513" y="11443"/>
                    <a:pt x="8842" y="12264"/>
                  </a:cubicBezTo>
                  <a:cubicBezTo>
                    <a:pt x="8992" y="12636"/>
                    <a:pt x="9166" y="13002"/>
                    <a:pt x="9370" y="13349"/>
                  </a:cubicBezTo>
                  <a:cubicBezTo>
                    <a:pt x="8353" y="13177"/>
                    <a:pt x="7454" y="13109"/>
                    <a:pt x="6670" y="13109"/>
                  </a:cubicBezTo>
                  <a:cubicBezTo>
                    <a:pt x="5412" y="13109"/>
                    <a:pt x="4448" y="13283"/>
                    <a:pt x="3765" y="13475"/>
                  </a:cubicBezTo>
                  <a:cubicBezTo>
                    <a:pt x="3273" y="13613"/>
                    <a:pt x="2800" y="13799"/>
                    <a:pt x="2356" y="14039"/>
                  </a:cubicBezTo>
                  <a:lnTo>
                    <a:pt x="3285" y="10838"/>
                  </a:lnTo>
                  <a:lnTo>
                    <a:pt x="5126" y="10220"/>
                  </a:lnTo>
                  <a:cubicBezTo>
                    <a:pt x="5252" y="10178"/>
                    <a:pt x="5306" y="10035"/>
                    <a:pt x="5252" y="9921"/>
                  </a:cubicBezTo>
                  <a:cubicBezTo>
                    <a:pt x="5126" y="9687"/>
                    <a:pt x="4964" y="9477"/>
                    <a:pt x="4772" y="9297"/>
                  </a:cubicBezTo>
                  <a:cubicBezTo>
                    <a:pt x="4434" y="8978"/>
                    <a:pt x="4051" y="8814"/>
                    <a:pt x="3646" y="8814"/>
                  </a:cubicBezTo>
                  <a:cubicBezTo>
                    <a:pt x="3541" y="8814"/>
                    <a:pt x="3435" y="8825"/>
                    <a:pt x="3327" y="8848"/>
                  </a:cubicBezTo>
                  <a:cubicBezTo>
                    <a:pt x="2153" y="9093"/>
                    <a:pt x="1781" y="10910"/>
                    <a:pt x="1619" y="11719"/>
                  </a:cubicBezTo>
                  <a:lnTo>
                    <a:pt x="1439" y="11803"/>
                  </a:lnTo>
                  <a:cubicBezTo>
                    <a:pt x="1361" y="10688"/>
                    <a:pt x="1361" y="9573"/>
                    <a:pt x="1445" y="8458"/>
                  </a:cubicBezTo>
                  <a:cubicBezTo>
                    <a:pt x="1451" y="8380"/>
                    <a:pt x="1457" y="8308"/>
                    <a:pt x="1463" y="8230"/>
                  </a:cubicBezTo>
                  <a:cubicBezTo>
                    <a:pt x="1877" y="8003"/>
                    <a:pt x="2314" y="7817"/>
                    <a:pt x="2770" y="7679"/>
                  </a:cubicBezTo>
                  <a:cubicBezTo>
                    <a:pt x="3489" y="7460"/>
                    <a:pt x="4232" y="7351"/>
                    <a:pt x="4975" y="7351"/>
                  </a:cubicBezTo>
                  <a:cubicBezTo>
                    <a:pt x="5434" y="7351"/>
                    <a:pt x="5894" y="7393"/>
                    <a:pt x="6349" y="7475"/>
                  </a:cubicBezTo>
                  <a:cubicBezTo>
                    <a:pt x="6362" y="7477"/>
                    <a:pt x="6375" y="7478"/>
                    <a:pt x="6387" y="7478"/>
                  </a:cubicBezTo>
                  <a:cubicBezTo>
                    <a:pt x="6631" y="7478"/>
                    <a:pt x="6683" y="7107"/>
                    <a:pt x="6426" y="7055"/>
                  </a:cubicBezTo>
                  <a:cubicBezTo>
                    <a:pt x="5943" y="6966"/>
                    <a:pt x="5454" y="6921"/>
                    <a:pt x="4966" y="6921"/>
                  </a:cubicBezTo>
                  <a:cubicBezTo>
                    <a:pt x="4178" y="6921"/>
                    <a:pt x="3391" y="7038"/>
                    <a:pt x="2632" y="7271"/>
                  </a:cubicBezTo>
                  <a:cubicBezTo>
                    <a:pt x="2254" y="7385"/>
                    <a:pt x="1895" y="7529"/>
                    <a:pt x="1547" y="7703"/>
                  </a:cubicBezTo>
                  <a:cubicBezTo>
                    <a:pt x="1685" y="7007"/>
                    <a:pt x="1931" y="6426"/>
                    <a:pt x="2284" y="5970"/>
                  </a:cubicBezTo>
                  <a:lnTo>
                    <a:pt x="2290" y="5964"/>
                  </a:lnTo>
                  <a:lnTo>
                    <a:pt x="2338" y="5904"/>
                  </a:lnTo>
                  <a:lnTo>
                    <a:pt x="2356" y="5887"/>
                  </a:lnTo>
                  <a:cubicBezTo>
                    <a:pt x="2368" y="5869"/>
                    <a:pt x="2380" y="5851"/>
                    <a:pt x="2398" y="5839"/>
                  </a:cubicBezTo>
                  <a:lnTo>
                    <a:pt x="2422" y="5809"/>
                  </a:lnTo>
                  <a:cubicBezTo>
                    <a:pt x="2434" y="5797"/>
                    <a:pt x="2446" y="5779"/>
                    <a:pt x="2464" y="5767"/>
                  </a:cubicBezTo>
                  <a:lnTo>
                    <a:pt x="2488" y="5737"/>
                  </a:lnTo>
                  <a:lnTo>
                    <a:pt x="2530" y="5695"/>
                  </a:lnTo>
                  <a:lnTo>
                    <a:pt x="2596" y="5629"/>
                  </a:lnTo>
                  <a:lnTo>
                    <a:pt x="2620" y="5605"/>
                  </a:lnTo>
                  <a:lnTo>
                    <a:pt x="2668" y="5563"/>
                  </a:lnTo>
                  <a:lnTo>
                    <a:pt x="2698" y="5539"/>
                  </a:lnTo>
                  <a:lnTo>
                    <a:pt x="2746" y="5497"/>
                  </a:lnTo>
                  <a:lnTo>
                    <a:pt x="2776" y="5473"/>
                  </a:lnTo>
                  <a:cubicBezTo>
                    <a:pt x="2794" y="5461"/>
                    <a:pt x="2806" y="5449"/>
                    <a:pt x="2824" y="5437"/>
                  </a:cubicBezTo>
                  <a:lnTo>
                    <a:pt x="2854" y="5413"/>
                  </a:lnTo>
                  <a:lnTo>
                    <a:pt x="2908" y="5377"/>
                  </a:lnTo>
                  <a:lnTo>
                    <a:pt x="2938" y="5353"/>
                  </a:lnTo>
                  <a:lnTo>
                    <a:pt x="2998" y="5311"/>
                  </a:lnTo>
                  <a:lnTo>
                    <a:pt x="3040" y="5287"/>
                  </a:lnTo>
                  <a:lnTo>
                    <a:pt x="3100" y="5251"/>
                  </a:lnTo>
                  <a:lnTo>
                    <a:pt x="3172" y="5203"/>
                  </a:lnTo>
                  <a:cubicBezTo>
                    <a:pt x="3220" y="5179"/>
                    <a:pt x="3261" y="5155"/>
                    <a:pt x="3303" y="5137"/>
                  </a:cubicBezTo>
                  <a:lnTo>
                    <a:pt x="3357" y="5107"/>
                  </a:lnTo>
                  <a:lnTo>
                    <a:pt x="3369" y="5101"/>
                  </a:lnTo>
                  <a:lnTo>
                    <a:pt x="3417" y="5083"/>
                  </a:lnTo>
                  <a:lnTo>
                    <a:pt x="3435" y="5071"/>
                  </a:lnTo>
                  <a:lnTo>
                    <a:pt x="3477" y="5053"/>
                  </a:lnTo>
                  <a:cubicBezTo>
                    <a:pt x="3489" y="5053"/>
                    <a:pt x="3495" y="5047"/>
                    <a:pt x="3501" y="5041"/>
                  </a:cubicBezTo>
                  <a:lnTo>
                    <a:pt x="3537" y="5029"/>
                  </a:lnTo>
                  <a:lnTo>
                    <a:pt x="3567" y="5017"/>
                  </a:lnTo>
                  <a:lnTo>
                    <a:pt x="3603" y="5005"/>
                  </a:lnTo>
                  <a:lnTo>
                    <a:pt x="3633" y="4993"/>
                  </a:lnTo>
                  <a:lnTo>
                    <a:pt x="3663" y="4981"/>
                  </a:lnTo>
                  <a:lnTo>
                    <a:pt x="3699" y="4969"/>
                  </a:lnTo>
                  <a:lnTo>
                    <a:pt x="3723" y="4963"/>
                  </a:lnTo>
                  <a:lnTo>
                    <a:pt x="3759" y="4951"/>
                  </a:lnTo>
                  <a:lnTo>
                    <a:pt x="3783" y="4939"/>
                  </a:lnTo>
                  <a:lnTo>
                    <a:pt x="3819" y="4933"/>
                  </a:lnTo>
                  <a:lnTo>
                    <a:pt x="3843" y="4921"/>
                  </a:lnTo>
                  <a:lnTo>
                    <a:pt x="3879" y="4915"/>
                  </a:lnTo>
                  <a:lnTo>
                    <a:pt x="3903" y="4909"/>
                  </a:lnTo>
                  <a:lnTo>
                    <a:pt x="3933" y="4897"/>
                  </a:lnTo>
                  <a:lnTo>
                    <a:pt x="3957" y="4891"/>
                  </a:lnTo>
                  <a:lnTo>
                    <a:pt x="3993" y="4885"/>
                  </a:lnTo>
                  <a:lnTo>
                    <a:pt x="4011" y="4879"/>
                  </a:lnTo>
                  <a:lnTo>
                    <a:pt x="4041" y="4873"/>
                  </a:lnTo>
                  <a:lnTo>
                    <a:pt x="4065" y="4867"/>
                  </a:lnTo>
                  <a:lnTo>
                    <a:pt x="4095" y="4861"/>
                  </a:lnTo>
                  <a:lnTo>
                    <a:pt x="4119" y="4861"/>
                  </a:lnTo>
                  <a:lnTo>
                    <a:pt x="4143" y="4855"/>
                  </a:lnTo>
                  <a:lnTo>
                    <a:pt x="4167" y="4855"/>
                  </a:lnTo>
                  <a:lnTo>
                    <a:pt x="4191" y="4850"/>
                  </a:lnTo>
                  <a:lnTo>
                    <a:pt x="4544" y="4850"/>
                  </a:lnTo>
                  <a:lnTo>
                    <a:pt x="4544" y="4873"/>
                  </a:lnTo>
                  <a:lnTo>
                    <a:pt x="4550" y="4873"/>
                  </a:lnTo>
                  <a:lnTo>
                    <a:pt x="4550" y="4850"/>
                  </a:lnTo>
                  <a:lnTo>
                    <a:pt x="4556" y="4850"/>
                  </a:lnTo>
                  <a:cubicBezTo>
                    <a:pt x="4562" y="4853"/>
                    <a:pt x="4568" y="4854"/>
                    <a:pt x="4574" y="4854"/>
                  </a:cubicBezTo>
                  <a:cubicBezTo>
                    <a:pt x="4580" y="4854"/>
                    <a:pt x="4586" y="4853"/>
                    <a:pt x="4592" y="4850"/>
                  </a:cubicBezTo>
                  <a:cubicBezTo>
                    <a:pt x="4599" y="4850"/>
                    <a:pt x="4786" y="4822"/>
                    <a:pt x="5070" y="4822"/>
                  </a:cubicBezTo>
                  <a:close/>
                  <a:moveTo>
                    <a:pt x="5677" y="0"/>
                  </a:moveTo>
                  <a:cubicBezTo>
                    <a:pt x="5383" y="0"/>
                    <a:pt x="5072" y="12"/>
                    <a:pt x="4748" y="36"/>
                  </a:cubicBezTo>
                  <a:lnTo>
                    <a:pt x="4736" y="36"/>
                  </a:lnTo>
                  <a:cubicBezTo>
                    <a:pt x="4394" y="66"/>
                    <a:pt x="4035" y="108"/>
                    <a:pt x="3663" y="162"/>
                  </a:cubicBezTo>
                  <a:cubicBezTo>
                    <a:pt x="3573" y="174"/>
                    <a:pt x="3507" y="240"/>
                    <a:pt x="3483" y="324"/>
                  </a:cubicBezTo>
                  <a:lnTo>
                    <a:pt x="3315" y="1049"/>
                  </a:lnTo>
                  <a:lnTo>
                    <a:pt x="2878" y="426"/>
                  </a:lnTo>
                  <a:cubicBezTo>
                    <a:pt x="2838" y="366"/>
                    <a:pt x="2774" y="331"/>
                    <a:pt x="2705" y="331"/>
                  </a:cubicBezTo>
                  <a:cubicBezTo>
                    <a:pt x="2691" y="331"/>
                    <a:pt x="2676" y="333"/>
                    <a:pt x="2662" y="336"/>
                  </a:cubicBezTo>
                  <a:cubicBezTo>
                    <a:pt x="1823" y="504"/>
                    <a:pt x="996" y="719"/>
                    <a:pt x="186" y="977"/>
                  </a:cubicBezTo>
                  <a:cubicBezTo>
                    <a:pt x="61" y="1019"/>
                    <a:pt x="1" y="1157"/>
                    <a:pt x="61" y="1277"/>
                  </a:cubicBezTo>
                  <a:lnTo>
                    <a:pt x="1427" y="3974"/>
                  </a:lnTo>
                  <a:cubicBezTo>
                    <a:pt x="1468" y="4049"/>
                    <a:pt x="1543" y="4089"/>
                    <a:pt x="1620" y="4089"/>
                  </a:cubicBezTo>
                  <a:cubicBezTo>
                    <a:pt x="1678" y="4089"/>
                    <a:pt x="1737" y="4066"/>
                    <a:pt x="1781" y="4016"/>
                  </a:cubicBezTo>
                  <a:cubicBezTo>
                    <a:pt x="1781" y="4016"/>
                    <a:pt x="2069" y="3705"/>
                    <a:pt x="2650" y="3417"/>
                  </a:cubicBezTo>
                  <a:lnTo>
                    <a:pt x="2704" y="3393"/>
                  </a:lnTo>
                  <a:lnTo>
                    <a:pt x="2938" y="4130"/>
                  </a:lnTo>
                  <a:lnTo>
                    <a:pt x="3124" y="4742"/>
                  </a:lnTo>
                  <a:cubicBezTo>
                    <a:pt x="3052" y="4778"/>
                    <a:pt x="2980" y="4814"/>
                    <a:pt x="2908" y="4861"/>
                  </a:cubicBezTo>
                  <a:lnTo>
                    <a:pt x="2872" y="4879"/>
                  </a:lnTo>
                  <a:lnTo>
                    <a:pt x="2848" y="4897"/>
                  </a:lnTo>
                  <a:cubicBezTo>
                    <a:pt x="2812" y="4915"/>
                    <a:pt x="2782" y="4939"/>
                    <a:pt x="2746" y="4957"/>
                  </a:cubicBezTo>
                  <a:lnTo>
                    <a:pt x="2734" y="4969"/>
                  </a:lnTo>
                  <a:cubicBezTo>
                    <a:pt x="2698" y="4993"/>
                    <a:pt x="2662" y="5017"/>
                    <a:pt x="2626" y="5041"/>
                  </a:cubicBezTo>
                  <a:lnTo>
                    <a:pt x="2614" y="5053"/>
                  </a:lnTo>
                  <a:cubicBezTo>
                    <a:pt x="2584" y="5077"/>
                    <a:pt x="2554" y="5095"/>
                    <a:pt x="2524" y="5119"/>
                  </a:cubicBezTo>
                  <a:lnTo>
                    <a:pt x="2506" y="5137"/>
                  </a:lnTo>
                  <a:lnTo>
                    <a:pt x="2416" y="5215"/>
                  </a:lnTo>
                  <a:lnTo>
                    <a:pt x="2410" y="5221"/>
                  </a:lnTo>
                  <a:cubicBezTo>
                    <a:pt x="2129" y="5467"/>
                    <a:pt x="1889" y="5755"/>
                    <a:pt x="1697" y="6078"/>
                  </a:cubicBezTo>
                  <a:cubicBezTo>
                    <a:pt x="1385" y="6618"/>
                    <a:pt x="1175" y="7205"/>
                    <a:pt x="1086" y="7823"/>
                  </a:cubicBezTo>
                  <a:cubicBezTo>
                    <a:pt x="1086" y="7847"/>
                    <a:pt x="1080" y="7865"/>
                    <a:pt x="1074" y="7889"/>
                  </a:cubicBezTo>
                  <a:lnTo>
                    <a:pt x="1068" y="7949"/>
                  </a:lnTo>
                  <a:cubicBezTo>
                    <a:pt x="1062" y="7991"/>
                    <a:pt x="1056" y="8026"/>
                    <a:pt x="1050" y="8062"/>
                  </a:cubicBezTo>
                  <a:cubicBezTo>
                    <a:pt x="1038" y="8182"/>
                    <a:pt x="1020" y="8302"/>
                    <a:pt x="1014" y="8428"/>
                  </a:cubicBezTo>
                  <a:cubicBezTo>
                    <a:pt x="918" y="9663"/>
                    <a:pt x="930" y="10910"/>
                    <a:pt x="1038" y="12145"/>
                  </a:cubicBezTo>
                  <a:cubicBezTo>
                    <a:pt x="1038" y="12187"/>
                    <a:pt x="1056" y="12228"/>
                    <a:pt x="1080" y="12258"/>
                  </a:cubicBezTo>
                  <a:cubicBezTo>
                    <a:pt x="1120" y="12315"/>
                    <a:pt x="1183" y="12345"/>
                    <a:pt x="1249" y="12345"/>
                  </a:cubicBezTo>
                  <a:cubicBezTo>
                    <a:pt x="1280" y="12345"/>
                    <a:pt x="1312" y="12338"/>
                    <a:pt x="1343" y="12324"/>
                  </a:cubicBezTo>
                  <a:lnTo>
                    <a:pt x="1901" y="12061"/>
                  </a:lnTo>
                  <a:cubicBezTo>
                    <a:pt x="1961" y="12037"/>
                    <a:pt x="2003" y="11977"/>
                    <a:pt x="2021" y="11911"/>
                  </a:cubicBezTo>
                  <a:lnTo>
                    <a:pt x="2033" y="11827"/>
                  </a:lnTo>
                  <a:cubicBezTo>
                    <a:pt x="2165" y="11179"/>
                    <a:pt x="2500" y="9459"/>
                    <a:pt x="3411" y="9273"/>
                  </a:cubicBezTo>
                  <a:cubicBezTo>
                    <a:pt x="3492" y="9255"/>
                    <a:pt x="3572" y="9246"/>
                    <a:pt x="3650" y="9246"/>
                  </a:cubicBezTo>
                  <a:cubicBezTo>
                    <a:pt x="3939" y="9246"/>
                    <a:pt x="4212" y="9367"/>
                    <a:pt x="4466" y="9603"/>
                  </a:cubicBezTo>
                  <a:cubicBezTo>
                    <a:pt x="4562" y="9693"/>
                    <a:pt x="4652" y="9795"/>
                    <a:pt x="4730" y="9903"/>
                  </a:cubicBezTo>
                  <a:lnTo>
                    <a:pt x="3046" y="10466"/>
                  </a:lnTo>
                  <a:cubicBezTo>
                    <a:pt x="2974" y="10484"/>
                    <a:pt x="2926" y="10538"/>
                    <a:pt x="2908" y="10610"/>
                  </a:cubicBezTo>
                  <a:lnTo>
                    <a:pt x="1781" y="14476"/>
                  </a:lnTo>
                  <a:cubicBezTo>
                    <a:pt x="1737" y="14626"/>
                    <a:pt x="1858" y="14750"/>
                    <a:pt x="1990" y="14750"/>
                  </a:cubicBezTo>
                  <a:cubicBezTo>
                    <a:pt x="2037" y="14750"/>
                    <a:pt x="2086" y="14735"/>
                    <a:pt x="2129" y="14698"/>
                  </a:cubicBezTo>
                  <a:cubicBezTo>
                    <a:pt x="2135" y="14692"/>
                    <a:pt x="2698" y="14219"/>
                    <a:pt x="3915" y="13883"/>
                  </a:cubicBezTo>
                  <a:cubicBezTo>
                    <a:pt x="4813" y="13635"/>
                    <a:pt x="5757" y="13542"/>
                    <a:pt x="6665" y="13542"/>
                  </a:cubicBezTo>
                  <a:cubicBezTo>
                    <a:pt x="7818" y="13542"/>
                    <a:pt x="8912" y="13691"/>
                    <a:pt x="9777" y="13859"/>
                  </a:cubicBezTo>
                  <a:cubicBezTo>
                    <a:pt x="9794" y="13862"/>
                    <a:pt x="9809" y="13864"/>
                    <a:pt x="9825" y="13864"/>
                  </a:cubicBezTo>
                  <a:cubicBezTo>
                    <a:pt x="9996" y="13864"/>
                    <a:pt x="10103" y="13660"/>
                    <a:pt x="9987" y="13517"/>
                  </a:cubicBezTo>
                  <a:cubicBezTo>
                    <a:pt x="9975" y="13499"/>
                    <a:pt x="9004" y="12234"/>
                    <a:pt x="8632" y="9789"/>
                  </a:cubicBezTo>
                  <a:lnTo>
                    <a:pt x="8716" y="9765"/>
                  </a:lnTo>
                  <a:lnTo>
                    <a:pt x="9016" y="9687"/>
                  </a:lnTo>
                  <a:lnTo>
                    <a:pt x="9442" y="9579"/>
                  </a:lnTo>
                  <a:cubicBezTo>
                    <a:pt x="9466" y="10184"/>
                    <a:pt x="9592" y="11042"/>
                    <a:pt x="10095" y="11653"/>
                  </a:cubicBezTo>
                  <a:cubicBezTo>
                    <a:pt x="10125" y="11695"/>
                    <a:pt x="10161" y="11719"/>
                    <a:pt x="10209" y="11731"/>
                  </a:cubicBezTo>
                  <a:lnTo>
                    <a:pt x="11684" y="12085"/>
                  </a:lnTo>
                  <a:cubicBezTo>
                    <a:pt x="11702" y="12091"/>
                    <a:pt x="11719" y="12091"/>
                    <a:pt x="11737" y="12091"/>
                  </a:cubicBezTo>
                  <a:cubicBezTo>
                    <a:pt x="11797" y="12091"/>
                    <a:pt x="11857" y="12067"/>
                    <a:pt x="11899" y="12019"/>
                  </a:cubicBezTo>
                  <a:cubicBezTo>
                    <a:pt x="11953" y="11953"/>
                    <a:pt x="11965" y="11863"/>
                    <a:pt x="11929" y="11785"/>
                  </a:cubicBezTo>
                  <a:cubicBezTo>
                    <a:pt x="11923" y="11773"/>
                    <a:pt x="11228" y="10148"/>
                    <a:pt x="11737" y="6348"/>
                  </a:cubicBezTo>
                  <a:cubicBezTo>
                    <a:pt x="11761" y="6156"/>
                    <a:pt x="11779" y="5958"/>
                    <a:pt x="11785" y="5761"/>
                  </a:cubicBezTo>
                  <a:cubicBezTo>
                    <a:pt x="11791" y="5665"/>
                    <a:pt x="11725" y="5575"/>
                    <a:pt x="11636" y="5545"/>
                  </a:cubicBezTo>
                  <a:lnTo>
                    <a:pt x="10886" y="5311"/>
                  </a:lnTo>
                  <a:lnTo>
                    <a:pt x="11600" y="4885"/>
                  </a:lnTo>
                  <a:cubicBezTo>
                    <a:pt x="11678" y="4838"/>
                    <a:pt x="11719" y="4748"/>
                    <a:pt x="11702" y="4664"/>
                  </a:cubicBezTo>
                  <a:cubicBezTo>
                    <a:pt x="11618" y="4226"/>
                    <a:pt x="11480" y="3801"/>
                    <a:pt x="11282" y="3399"/>
                  </a:cubicBezTo>
                  <a:cubicBezTo>
                    <a:pt x="11276" y="3387"/>
                    <a:pt x="11270" y="3369"/>
                    <a:pt x="11258" y="3357"/>
                  </a:cubicBezTo>
                  <a:lnTo>
                    <a:pt x="11258" y="3351"/>
                  </a:lnTo>
                  <a:cubicBezTo>
                    <a:pt x="10982" y="2811"/>
                    <a:pt x="10617" y="2314"/>
                    <a:pt x="10179" y="1894"/>
                  </a:cubicBezTo>
                  <a:cubicBezTo>
                    <a:pt x="9442" y="1193"/>
                    <a:pt x="8560" y="659"/>
                    <a:pt x="7601" y="342"/>
                  </a:cubicBezTo>
                  <a:cubicBezTo>
                    <a:pt x="7576" y="333"/>
                    <a:pt x="7550" y="329"/>
                    <a:pt x="7525" y="329"/>
                  </a:cubicBezTo>
                  <a:cubicBezTo>
                    <a:pt x="7462" y="329"/>
                    <a:pt x="7404" y="355"/>
                    <a:pt x="7362" y="402"/>
                  </a:cubicBezTo>
                  <a:lnTo>
                    <a:pt x="6888" y="971"/>
                  </a:lnTo>
                  <a:lnTo>
                    <a:pt x="6792" y="264"/>
                  </a:lnTo>
                  <a:cubicBezTo>
                    <a:pt x="6774" y="174"/>
                    <a:pt x="6702" y="102"/>
                    <a:pt x="6612" y="84"/>
                  </a:cubicBezTo>
                  <a:cubicBezTo>
                    <a:pt x="6307" y="30"/>
                    <a:pt x="5995" y="0"/>
                    <a:pt x="5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6" name="Google Shape;1256;p60"/>
          <p:cNvGrpSpPr/>
          <p:nvPr/>
        </p:nvGrpSpPr>
        <p:grpSpPr>
          <a:xfrm>
            <a:off x="1010238" y="2590958"/>
            <a:ext cx="378710" cy="378985"/>
            <a:chOff x="1010238" y="2590958"/>
            <a:chExt cx="378710" cy="378985"/>
          </a:xfrm>
        </p:grpSpPr>
        <p:grpSp>
          <p:nvGrpSpPr>
            <p:cNvPr id="1257" name="Google Shape;1257;p60"/>
            <p:cNvGrpSpPr/>
            <p:nvPr/>
          </p:nvGrpSpPr>
          <p:grpSpPr>
            <a:xfrm>
              <a:off x="1019822" y="2600543"/>
              <a:ext cx="369125" cy="369400"/>
              <a:chOff x="237675" y="2476250"/>
              <a:chExt cx="369125" cy="369400"/>
            </a:xfrm>
          </p:grpSpPr>
          <p:sp>
            <p:nvSpPr>
              <p:cNvPr id="1258" name="Google Shape;1258;p60"/>
              <p:cNvSpPr/>
              <p:nvPr/>
            </p:nvSpPr>
            <p:spPr>
              <a:xfrm>
                <a:off x="407300" y="2476875"/>
                <a:ext cx="199500" cy="274450"/>
              </a:xfrm>
              <a:custGeom>
                <a:avLst/>
                <a:gdLst/>
                <a:ahLst/>
                <a:cxnLst/>
                <a:rect l="l" t="t" r="r" b="b"/>
                <a:pathLst>
                  <a:path w="7980" h="10978" extrusionOk="0">
                    <a:moveTo>
                      <a:pt x="1989" y="437"/>
                    </a:moveTo>
                    <a:cubicBezTo>
                      <a:pt x="2015" y="437"/>
                      <a:pt x="2042" y="439"/>
                      <a:pt x="2069" y="443"/>
                    </a:cubicBezTo>
                    <a:cubicBezTo>
                      <a:pt x="2326" y="485"/>
                      <a:pt x="2512" y="707"/>
                      <a:pt x="2506" y="965"/>
                    </a:cubicBezTo>
                    <a:lnTo>
                      <a:pt x="2506" y="1564"/>
                    </a:lnTo>
                    <a:lnTo>
                      <a:pt x="1469" y="1936"/>
                    </a:lnTo>
                    <a:lnTo>
                      <a:pt x="1469" y="953"/>
                    </a:lnTo>
                    <a:cubicBezTo>
                      <a:pt x="1469" y="662"/>
                      <a:pt x="1710" y="437"/>
                      <a:pt x="1989" y="437"/>
                    </a:cubicBezTo>
                    <a:close/>
                    <a:moveTo>
                      <a:pt x="2201" y="2133"/>
                    </a:moveTo>
                    <a:lnTo>
                      <a:pt x="1721" y="2811"/>
                    </a:lnTo>
                    <a:lnTo>
                      <a:pt x="1421" y="2415"/>
                    </a:lnTo>
                    <a:lnTo>
                      <a:pt x="2201" y="2133"/>
                    </a:lnTo>
                    <a:close/>
                    <a:moveTo>
                      <a:pt x="996" y="2565"/>
                    </a:moveTo>
                    <a:lnTo>
                      <a:pt x="1457" y="3182"/>
                    </a:lnTo>
                    <a:lnTo>
                      <a:pt x="1092" y="3704"/>
                    </a:lnTo>
                    <a:lnTo>
                      <a:pt x="810" y="3602"/>
                    </a:lnTo>
                    <a:cubicBezTo>
                      <a:pt x="354" y="3440"/>
                      <a:pt x="354" y="2793"/>
                      <a:pt x="810" y="2631"/>
                    </a:cubicBezTo>
                    <a:lnTo>
                      <a:pt x="996" y="2565"/>
                    </a:lnTo>
                    <a:close/>
                    <a:moveTo>
                      <a:pt x="1733" y="3542"/>
                    </a:moveTo>
                    <a:lnTo>
                      <a:pt x="2129" y="4070"/>
                    </a:lnTo>
                    <a:lnTo>
                      <a:pt x="1895" y="3986"/>
                    </a:lnTo>
                    <a:lnTo>
                      <a:pt x="1517" y="3848"/>
                    </a:lnTo>
                    <a:lnTo>
                      <a:pt x="1733" y="3542"/>
                    </a:lnTo>
                    <a:close/>
                    <a:moveTo>
                      <a:pt x="7038" y="437"/>
                    </a:moveTo>
                    <a:cubicBezTo>
                      <a:pt x="7158" y="437"/>
                      <a:pt x="7272" y="473"/>
                      <a:pt x="7362" y="551"/>
                    </a:cubicBezTo>
                    <a:cubicBezTo>
                      <a:pt x="7488" y="653"/>
                      <a:pt x="7553" y="803"/>
                      <a:pt x="7553" y="965"/>
                    </a:cubicBezTo>
                    <a:lnTo>
                      <a:pt x="7553" y="5274"/>
                    </a:lnTo>
                    <a:cubicBezTo>
                      <a:pt x="7553" y="5566"/>
                      <a:pt x="7313" y="5785"/>
                      <a:pt x="7040" y="5785"/>
                    </a:cubicBezTo>
                    <a:cubicBezTo>
                      <a:pt x="6982" y="5785"/>
                      <a:pt x="6923" y="5775"/>
                      <a:pt x="6864" y="5754"/>
                    </a:cubicBezTo>
                    <a:lnTo>
                      <a:pt x="2872" y="4327"/>
                    </a:lnTo>
                    <a:lnTo>
                      <a:pt x="2003" y="3170"/>
                    </a:lnTo>
                    <a:lnTo>
                      <a:pt x="2908" y="1876"/>
                    </a:lnTo>
                    <a:lnTo>
                      <a:pt x="6864" y="467"/>
                    </a:lnTo>
                    <a:cubicBezTo>
                      <a:pt x="6918" y="443"/>
                      <a:pt x="6978" y="437"/>
                      <a:pt x="7038" y="437"/>
                    </a:cubicBezTo>
                    <a:close/>
                    <a:moveTo>
                      <a:pt x="1994" y="1"/>
                    </a:moveTo>
                    <a:cubicBezTo>
                      <a:pt x="1476" y="1"/>
                      <a:pt x="1038" y="421"/>
                      <a:pt x="1038" y="953"/>
                    </a:cubicBezTo>
                    <a:lnTo>
                      <a:pt x="1038" y="1918"/>
                    </a:lnTo>
                    <a:lnTo>
                      <a:pt x="960" y="1816"/>
                    </a:lnTo>
                    <a:cubicBezTo>
                      <a:pt x="916" y="1756"/>
                      <a:pt x="846" y="1723"/>
                      <a:pt x="776" y="1723"/>
                    </a:cubicBezTo>
                    <a:cubicBezTo>
                      <a:pt x="740" y="1723"/>
                      <a:pt x="704" y="1732"/>
                      <a:pt x="672" y="1750"/>
                    </a:cubicBezTo>
                    <a:cubicBezTo>
                      <a:pt x="558" y="1816"/>
                      <a:pt x="528" y="1960"/>
                      <a:pt x="606" y="2068"/>
                    </a:cubicBezTo>
                    <a:lnTo>
                      <a:pt x="714" y="2205"/>
                    </a:lnTo>
                    <a:lnTo>
                      <a:pt x="654" y="2223"/>
                    </a:lnTo>
                    <a:cubicBezTo>
                      <a:pt x="258" y="2367"/>
                      <a:pt x="1" y="2751"/>
                      <a:pt x="25" y="3170"/>
                    </a:cubicBezTo>
                    <a:cubicBezTo>
                      <a:pt x="55" y="3554"/>
                      <a:pt x="306" y="3890"/>
                      <a:pt x="666" y="4016"/>
                    </a:cubicBezTo>
                    <a:lnTo>
                      <a:pt x="828" y="4070"/>
                    </a:lnTo>
                    <a:lnTo>
                      <a:pt x="726" y="4213"/>
                    </a:lnTo>
                    <a:cubicBezTo>
                      <a:pt x="591" y="4371"/>
                      <a:pt x="734" y="4569"/>
                      <a:pt x="897" y="4569"/>
                    </a:cubicBezTo>
                    <a:cubicBezTo>
                      <a:pt x="944" y="4569"/>
                      <a:pt x="993" y="4552"/>
                      <a:pt x="1038" y="4513"/>
                    </a:cubicBezTo>
                    <a:lnTo>
                      <a:pt x="1038" y="5784"/>
                    </a:lnTo>
                    <a:cubicBezTo>
                      <a:pt x="1038" y="5898"/>
                      <a:pt x="1116" y="5994"/>
                      <a:pt x="1223" y="6012"/>
                    </a:cubicBezTo>
                    <a:cubicBezTo>
                      <a:pt x="1231" y="6012"/>
                      <a:pt x="1238" y="6013"/>
                      <a:pt x="1245" y="6013"/>
                    </a:cubicBezTo>
                    <a:cubicBezTo>
                      <a:pt x="1367" y="6013"/>
                      <a:pt x="1469" y="5915"/>
                      <a:pt x="1469" y="5796"/>
                    </a:cubicBezTo>
                    <a:lnTo>
                      <a:pt x="1469" y="4297"/>
                    </a:lnTo>
                    <a:lnTo>
                      <a:pt x="2284" y="4591"/>
                    </a:lnTo>
                    <a:lnTo>
                      <a:pt x="2506" y="4669"/>
                    </a:lnTo>
                    <a:lnTo>
                      <a:pt x="2506" y="10747"/>
                    </a:lnTo>
                    <a:cubicBezTo>
                      <a:pt x="2506" y="10861"/>
                      <a:pt x="2584" y="10957"/>
                      <a:pt x="2698" y="10975"/>
                    </a:cubicBezTo>
                    <a:cubicBezTo>
                      <a:pt x="2708" y="10976"/>
                      <a:pt x="2717" y="10977"/>
                      <a:pt x="2727" y="10977"/>
                    </a:cubicBezTo>
                    <a:cubicBezTo>
                      <a:pt x="2841" y="10977"/>
                      <a:pt x="2938" y="10881"/>
                      <a:pt x="2938" y="10759"/>
                    </a:cubicBezTo>
                    <a:lnTo>
                      <a:pt x="2938" y="5155"/>
                    </a:lnTo>
                    <a:cubicBezTo>
                      <a:pt x="2984" y="5210"/>
                      <a:pt x="3044" y="5234"/>
                      <a:pt x="3103" y="5234"/>
                    </a:cubicBezTo>
                    <a:cubicBezTo>
                      <a:pt x="3235" y="5234"/>
                      <a:pt x="3361" y="5114"/>
                      <a:pt x="3315" y="4957"/>
                    </a:cubicBezTo>
                    <a:lnTo>
                      <a:pt x="3315" y="4957"/>
                    </a:lnTo>
                    <a:lnTo>
                      <a:pt x="6714" y="6174"/>
                    </a:lnTo>
                    <a:cubicBezTo>
                      <a:pt x="6816" y="6210"/>
                      <a:pt x="6924" y="6228"/>
                      <a:pt x="7032" y="6228"/>
                    </a:cubicBezTo>
                    <a:cubicBezTo>
                      <a:pt x="7553" y="6228"/>
                      <a:pt x="7979" y="5802"/>
                      <a:pt x="7979" y="5280"/>
                    </a:cubicBezTo>
                    <a:lnTo>
                      <a:pt x="7979" y="953"/>
                    </a:lnTo>
                    <a:cubicBezTo>
                      <a:pt x="7979" y="647"/>
                      <a:pt x="7835" y="353"/>
                      <a:pt x="7583" y="179"/>
                    </a:cubicBezTo>
                    <a:cubicBezTo>
                      <a:pt x="7422" y="64"/>
                      <a:pt x="7230" y="5"/>
                      <a:pt x="7035" y="5"/>
                    </a:cubicBezTo>
                    <a:cubicBezTo>
                      <a:pt x="6928" y="5"/>
                      <a:pt x="6819" y="23"/>
                      <a:pt x="6714" y="59"/>
                    </a:cubicBezTo>
                    <a:lnTo>
                      <a:pt x="3333" y="1270"/>
                    </a:lnTo>
                    <a:lnTo>
                      <a:pt x="3363" y="1222"/>
                    </a:lnTo>
                    <a:cubicBezTo>
                      <a:pt x="3423" y="1138"/>
                      <a:pt x="3417" y="1025"/>
                      <a:pt x="3351" y="947"/>
                    </a:cubicBezTo>
                    <a:cubicBezTo>
                      <a:pt x="3307" y="900"/>
                      <a:pt x="3250" y="877"/>
                      <a:pt x="3192" y="877"/>
                    </a:cubicBezTo>
                    <a:cubicBezTo>
                      <a:pt x="3124" y="877"/>
                      <a:pt x="3055" y="909"/>
                      <a:pt x="3010" y="971"/>
                    </a:cubicBezTo>
                    <a:lnTo>
                      <a:pt x="2938" y="1072"/>
                    </a:lnTo>
                    <a:lnTo>
                      <a:pt x="2938" y="971"/>
                    </a:lnTo>
                    <a:cubicBezTo>
                      <a:pt x="2938" y="497"/>
                      <a:pt x="2554" y="59"/>
                      <a:pt x="2087" y="5"/>
                    </a:cubicBezTo>
                    <a:cubicBezTo>
                      <a:pt x="2055" y="2"/>
                      <a:pt x="2024" y="1"/>
                      <a:pt x="1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 name="Google Shape;1259;p60"/>
              <p:cNvSpPr/>
              <p:nvPr/>
            </p:nvSpPr>
            <p:spPr>
              <a:xfrm>
                <a:off x="433075" y="2637775"/>
                <a:ext cx="47675" cy="207125"/>
              </a:xfrm>
              <a:custGeom>
                <a:avLst/>
                <a:gdLst/>
                <a:ahLst/>
                <a:cxnLst/>
                <a:rect l="l" t="t" r="r" b="b"/>
                <a:pathLst>
                  <a:path w="1907" h="8285" extrusionOk="0">
                    <a:moveTo>
                      <a:pt x="224" y="0"/>
                    </a:moveTo>
                    <a:cubicBezTo>
                      <a:pt x="102" y="0"/>
                      <a:pt x="1" y="93"/>
                      <a:pt x="1" y="217"/>
                    </a:cubicBezTo>
                    <a:lnTo>
                      <a:pt x="1" y="7320"/>
                    </a:lnTo>
                    <a:cubicBezTo>
                      <a:pt x="1" y="7788"/>
                      <a:pt x="384" y="8232"/>
                      <a:pt x="852" y="8279"/>
                    </a:cubicBezTo>
                    <a:cubicBezTo>
                      <a:pt x="887" y="8283"/>
                      <a:pt x="921" y="8285"/>
                      <a:pt x="955" y="8285"/>
                    </a:cubicBezTo>
                    <a:cubicBezTo>
                      <a:pt x="1473" y="8285"/>
                      <a:pt x="1901" y="7867"/>
                      <a:pt x="1907" y="7332"/>
                    </a:cubicBezTo>
                    <a:lnTo>
                      <a:pt x="1907" y="5198"/>
                    </a:lnTo>
                    <a:cubicBezTo>
                      <a:pt x="1907" y="5091"/>
                      <a:pt x="1823" y="4995"/>
                      <a:pt x="1721" y="4977"/>
                    </a:cubicBezTo>
                    <a:cubicBezTo>
                      <a:pt x="1711" y="4975"/>
                      <a:pt x="1701" y="4975"/>
                      <a:pt x="1691" y="4975"/>
                    </a:cubicBezTo>
                    <a:cubicBezTo>
                      <a:pt x="1572" y="4975"/>
                      <a:pt x="1475" y="5071"/>
                      <a:pt x="1475" y="5192"/>
                    </a:cubicBezTo>
                    <a:lnTo>
                      <a:pt x="1475" y="7326"/>
                    </a:lnTo>
                    <a:cubicBezTo>
                      <a:pt x="1475" y="7584"/>
                      <a:pt x="1289" y="7812"/>
                      <a:pt x="1032" y="7854"/>
                    </a:cubicBezTo>
                    <a:cubicBezTo>
                      <a:pt x="1005" y="7858"/>
                      <a:pt x="979" y="7860"/>
                      <a:pt x="953" y="7860"/>
                    </a:cubicBezTo>
                    <a:cubicBezTo>
                      <a:pt x="673" y="7860"/>
                      <a:pt x="432" y="7629"/>
                      <a:pt x="432" y="7338"/>
                    </a:cubicBezTo>
                    <a:lnTo>
                      <a:pt x="432" y="229"/>
                    </a:lnTo>
                    <a:cubicBezTo>
                      <a:pt x="438" y="115"/>
                      <a:pt x="354" y="19"/>
                      <a:pt x="246" y="1"/>
                    </a:cubicBezTo>
                    <a:cubicBezTo>
                      <a:pt x="239" y="1"/>
                      <a:pt x="232"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 name="Google Shape;1260;p60"/>
              <p:cNvSpPr/>
              <p:nvPr/>
            </p:nvSpPr>
            <p:spPr>
              <a:xfrm>
                <a:off x="237675" y="2476250"/>
                <a:ext cx="136225" cy="369400"/>
              </a:xfrm>
              <a:custGeom>
                <a:avLst/>
                <a:gdLst/>
                <a:ahLst/>
                <a:cxnLst/>
                <a:rect l="l" t="t" r="r" b="b"/>
                <a:pathLst>
                  <a:path w="5449" h="14776" extrusionOk="0">
                    <a:moveTo>
                      <a:pt x="2751" y="438"/>
                    </a:moveTo>
                    <a:cubicBezTo>
                      <a:pt x="3195" y="438"/>
                      <a:pt x="3723" y="1127"/>
                      <a:pt x="4166" y="2290"/>
                    </a:cubicBezTo>
                    <a:cubicBezTo>
                      <a:pt x="4442" y="2992"/>
                      <a:pt x="4640" y="3723"/>
                      <a:pt x="4760" y="4472"/>
                    </a:cubicBezTo>
                    <a:lnTo>
                      <a:pt x="3705" y="5180"/>
                    </a:lnTo>
                    <a:lnTo>
                      <a:pt x="3705" y="4784"/>
                    </a:lnTo>
                    <a:cubicBezTo>
                      <a:pt x="3705" y="4292"/>
                      <a:pt x="3333" y="3885"/>
                      <a:pt x="2847" y="3837"/>
                    </a:cubicBezTo>
                    <a:cubicBezTo>
                      <a:pt x="2817" y="3837"/>
                      <a:pt x="2787" y="3831"/>
                      <a:pt x="2751" y="3831"/>
                    </a:cubicBezTo>
                    <a:cubicBezTo>
                      <a:pt x="2721" y="3831"/>
                      <a:pt x="2685" y="3831"/>
                      <a:pt x="2656" y="3837"/>
                    </a:cubicBezTo>
                    <a:cubicBezTo>
                      <a:pt x="2170" y="3885"/>
                      <a:pt x="1798" y="4292"/>
                      <a:pt x="1798" y="4784"/>
                    </a:cubicBezTo>
                    <a:lnTo>
                      <a:pt x="1798" y="5216"/>
                    </a:lnTo>
                    <a:lnTo>
                      <a:pt x="737" y="4508"/>
                    </a:lnTo>
                    <a:cubicBezTo>
                      <a:pt x="863" y="3747"/>
                      <a:pt x="1061" y="3004"/>
                      <a:pt x="1337" y="2290"/>
                    </a:cubicBezTo>
                    <a:cubicBezTo>
                      <a:pt x="1786" y="1127"/>
                      <a:pt x="2314" y="438"/>
                      <a:pt x="2751" y="438"/>
                    </a:cubicBezTo>
                    <a:close/>
                    <a:moveTo>
                      <a:pt x="2756" y="4256"/>
                    </a:moveTo>
                    <a:cubicBezTo>
                      <a:pt x="2782" y="4256"/>
                      <a:pt x="2809" y="4258"/>
                      <a:pt x="2835" y="4262"/>
                    </a:cubicBezTo>
                    <a:cubicBezTo>
                      <a:pt x="3087" y="4304"/>
                      <a:pt x="3279" y="4532"/>
                      <a:pt x="3273" y="4790"/>
                    </a:cubicBezTo>
                    <a:lnTo>
                      <a:pt x="3273" y="5467"/>
                    </a:lnTo>
                    <a:lnTo>
                      <a:pt x="2721" y="5827"/>
                    </a:lnTo>
                    <a:lnTo>
                      <a:pt x="2236" y="5503"/>
                    </a:lnTo>
                    <a:lnTo>
                      <a:pt x="2236" y="4778"/>
                    </a:lnTo>
                    <a:cubicBezTo>
                      <a:pt x="2230" y="4487"/>
                      <a:pt x="2471" y="4256"/>
                      <a:pt x="2756" y="4256"/>
                    </a:cubicBezTo>
                    <a:close/>
                    <a:moveTo>
                      <a:pt x="2236" y="6019"/>
                    </a:moveTo>
                    <a:lnTo>
                      <a:pt x="2332" y="6085"/>
                    </a:lnTo>
                    <a:lnTo>
                      <a:pt x="2236" y="6151"/>
                    </a:lnTo>
                    <a:lnTo>
                      <a:pt x="2236" y="6019"/>
                    </a:lnTo>
                    <a:close/>
                    <a:moveTo>
                      <a:pt x="3273" y="5983"/>
                    </a:moveTo>
                    <a:lnTo>
                      <a:pt x="3273" y="6187"/>
                    </a:lnTo>
                    <a:lnTo>
                      <a:pt x="3117" y="6085"/>
                    </a:lnTo>
                    <a:lnTo>
                      <a:pt x="3273" y="5983"/>
                    </a:lnTo>
                    <a:close/>
                    <a:moveTo>
                      <a:pt x="683" y="4988"/>
                    </a:moveTo>
                    <a:lnTo>
                      <a:pt x="1798" y="5737"/>
                    </a:lnTo>
                    <a:lnTo>
                      <a:pt x="1798" y="6438"/>
                    </a:lnTo>
                    <a:lnTo>
                      <a:pt x="1397" y="6708"/>
                    </a:lnTo>
                    <a:cubicBezTo>
                      <a:pt x="941" y="6313"/>
                      <a:pt x="677" y="5743"/>
                      <a:pt x="683" y="5144"/>
                    </a:cubicBezTo>
                    <a:cubicBezTo>
                      <a:pt x="683" y="5096"/>
                      <a:pt x="683" y="5042"/>
                      <a:pt x="683" y="4988"/>
                    </a:cubicBezTo>
                    <a:close/>
                    <a:moveTo>
                      <a:pt x="4813" y="4952"/>
                    </a:moveTo>
                    <a:cubicBezTo>
                      <a:pt x="4819" y="5024"/>
                      <a:pt x="4819" y="5090"/>
                      <a:pt x="4819" y="5144"/>
                    </a:cubicBezTo>
                    <a:cubicBezTo>
                      <a:pt x="4819" y="5755"/>
                      <a:pt x="4550" y="6336"/>
                      <a:pt x="4082" y="6732"/>
                    </a:cubicBezTo>
                    <a:lnTo>
                      <a:pt x="3705" y="6480"/>
                    </a:lnTo>
                    <a:lnTo>
                      <a:pt x="3705" y="5695"/>
                    </a:lnTo>
                    <a:lnTo>
                      <a:pt x="4813" y="4952"/>
                    </a:lnTo>
                    <a:close/>
                    <a:moveTo>
                      <a:pt x="1798" y="6960"/>
                    </a:moveTo>
                    <a:lnTo>
                      <a:pt x="1798" y="6984"/>
                    </a:lnTo>
                    <a:lnTo>
                      <a:pt x="1780" y="6972"/>
                    </a:lnTo>
                    <a:lnTo>
                      <a:pt x="1798" y="6960"/>
                    </a:lnTo>
                    <a:close/>
                    <a:moveTo>
                      <a:pt x="2757" y="1"/>
                    </a:moveTo>
                    <a:cubicBezTo>
                      <a:pt x="1930" y="1"/>
                      <a:pt x="1307" y="1157"/>
                      <a:pt x="935" y="2128"/>
                    </a:cubicBezTo>
                    <a:cubicBezTo>
                      <a:pt x="671" y="2812"/>
                      <a:pt x="474" y="3513"/>
                      <a:pt x="342" y="4238"/>
                    </a:cubicBezTo>
                    <a:cubicBezTo>
                      <a:pt x="307" y="4220"/>
                      <a:pt x="270" y="4211"/>
                      <a:pt x="234" y="4211"/>
                    </a:cubicBezTo>
                    <a:cubicBezTo>
                      <a:pt x="152" y="4211"/>
                      <a:pt x="75" y="4257"/>
                      <a:pt x="42" y="4340"/>
                    </a:cubicBezTo>
                    <a:cubicBezTo>
                      <a:pt x="0" y="4436"/>
                      <a:pt x="36" y="4550"/>
                      <a:pt x="126" y="4610"/>
                    </a:cubicBezTo>
                    <a:lnTo>
                      <a:pt x="276" y="4706"/>
                    </a:lnTo>
                    <a:cubicBezTo>
                      <a:pt x="258" y="4850"/>
                      <a:pt x="246" y="4994"/>
                      <a:pt x="246" y="5144"/>
                    </a:cubicBezTo>
                    <a:cubicBezTo>
                      <a:pt x="240" y="5827"/>
                      <a:pt x="522" y="6486"/>
                      <a:pt x="1019" y="6960"/>
                    </a:cubicBezTo>
                    <a:lnTo>
                      <a:pt x="935" y="7014"/>
                    </a:lnTo>
                    <a:cubicBezTo>
                      <a:pt x="839" y="7080"/>
                      <a:pt x="809" y="7194"/>
                      <a:pt x="851" y="7296"/>
                    </a:cubicBezTo>
                    <a:cubicBezTo>
                      <a:pt x="887" y="7368"/>
                      <a:pt x="965" y="7415"/>
                      <a:pt x="1049" y="7415"/>
                    </a:cubicBezTo>
                    <a:cubicBezTo>
                      <a:pt x="1091" y="7415"/>
                      <a:pt x="1133" y="7403"/>
                      <a:pt x="1169" y="7379"/>
                    </a:cubicBezTo>
                    <a:lnTo>
                      <a:pt x="1379" y="7242"/>
                    </a:lnTo>
                    <a:cubicBezTo>
                      <a:pt x="1511" y="7326"/>
                      <a:pt x="1654" y="7397"/>
                      <a:pt x="1798" y="7457"/>
                    </a:cubicBezTo>
                    <a:lnTo>
                      <a:pt x="1798" y="13805"/>
                    </a:lnTo>
                    <a:cubicBezTo>
                      <a:pt x="1798" y="14279"/>
                      <a:pt x="2182" y="14717"/>
                      <a:pt x="2650" y="14770"/>
                    </a:cubicBezTo>
                    <a:cubicBezTo>
                      <a:pt x="2681" y="14774"/>
                      <a:pt x="2713" y="14775"/>
                      <a:pt x="2744" y="14775"/>
                    </a:cubicBezTo>
                    <a:cubicBezTo>
                      <a:pt x="3261" y="14775"/>
                      <a:pt x="3699" y="14361"/>
                      <a:pt x="3705" y="13829"/>
                    </a:cubicBezTo>
                    <a:lnTo>
                      <a:pt x="3705" y="9825"/>
                    </a:lnTo>
                    <a:cubicBezTo>
                      <a:pt x="3705" y="9711"/>
                      <a:pt x="3621" y="9615"/>
                      <a:pt x="3513" y="9603"/>
                    </a:cubicBezTo>
                    <a:cubicBezTo>
                      <a:pt x="3503" y="9602"/>
                      <a:pt x="3493" y="9601"/>
                      <a:pt x="3484" y="9601"/>
                    </a:cubicBezTo>
                    <a:cubicBezTo>
                      <a:pt x="3370" y="9601"/>
                      <a:pt x="3273" y="9697"/>
                      <a:pt x="3273" y="9813"/>
                    </a:cubicBezTo>
                    <a:lnTo>
                      <a:pt x="3273" y="13817"/>
                    </a:lnTo>
                    <a:cubicBezTo>
                      <a:pt x="3273" y="14075"/>
                      <a:pt x="3087" y="14297"/>
                      <a:pt x="2829" y="14339"/>
                    </a:cubicBezTo>
                    <a:cubicBezTo>
                      <a:pt x="2802" y="14343"/>
                      <a:pt x="2775" y="14345"/>
                      <a:pt x="2748" y="14345"/>
                    </a:cubicBezTo>
                    <a:cubicBezTo>
                      <a:pt x="2465" y="14345"/>
                      <a:pt x="2230" y="14120"/>
                      <a:pt x="2230" y="13829"/>
                    </a:cubicBezTo>
                    <a:lnTo>
                      <a:pt x="2230" y="6660"/>
                    </a:lnTo>
                    <a:lnTo>
                      <a:pt x="2721" y="6336"/>
                    </a:lnTo>
                    <a:lnTo>
                      <a:pt x="3273" y="6696"/>
                    </a:lnTo>
                    <a:lnTo>
                      <a:pt x="3273" y="8944"/>
                    </a:lnTo>
                    <a:cubicBezTo>
                      <a:pt x="3267" y="9058"/>
                      <a:pt x="3351" y="9154"/>
                      <a:pt x="3459" y="9172"/>
                    </a:cubicBezTo>
                    <a:cubicBezTo>
                      <a:pt x="3466" y="9172"/>
                      <a:pt x="3474" y="9173"/>
                      <a:pt x="3481" y="9173"/>
                    </a:cubicBezTo>
                    <a:cubicBezTo>
                      <a:pt x="3603" y="9173"/>
                      <a:pt x="3705" y="9080"/>
                      <a:pt x="3705" y="8956"/>
                    </a:cubicBezTo>
                    <a:lnTo>
                      <a:pt x="3705" y="7457"/>
                    </a:lnTo>
                    <a:cubicBezTo>
                      <a:pt x="3836" y="7403"/>
                      <a:pt x="3968" y="7332"/>
                      <a:pt x="4094" y="7254"/>
                    </a:cubicBezTo>
                    <a:lnTo>
                      <a:pt x="4280" y="7385"/>
                    </a:lnTo>
                    <a:cubicBezTo>
                      <a:pt x="4316" y="7403"/>
                      <a:pt x="4358" y="7421"/>
                      <a:pt x="4400" y="7421"/>
                    </a:cubicBezTo>
                    <a:cubicBezTo>
                      <a:pt x="4478" y="7421"/>
                      <a:pt x="4556" y="7373"/>
                      <a:pt x="4592" y="7296"/>
                    </a:cubicBezTo>
                    <a:cubicBezTo>
                      <a:pt x="4640" y="7200"/>
                      <a:pt x="4604" y="7080"/>
                      <a:pt x="4514" y="7014"/>
                    </a:cubicBezTo>
                    <a:lnTo>
                      <a:pt x="4460" y="6978"/>
                    </a:lnTo>
                    <a:cubicBezTo>
                      <a:pt x="4969" y="6504"/>
                      <a:pt x="5257" y="5839"/>
                      <a:pt x="5257" y="5144"/>
                    </a:cubicBezTo>
                    <a:cubicBezTo>
                      <a:pt x="5257" y="4988"/>
                      <a:pt x="5245" y="4832"/>
                      <a:pt x="5227" y="4676"/>
                    </a:cubicBezTo>
                    <a:lnTo>
                      <a:pt x="5329" y="4610"/>
                    </a:lnTo>
                    <a:cubicBezTo>
                      <a:pt x="5425" y="4544"/>
                      <a:pt x="5449" y="4406"/>
                      <a:pt x="5389" y="4310"/>
                    </a:cubicBezTo>
                    <a:cubicBezTo>
                      <a:pt x="5344" y="4251"/>
                      <a:pt x="5279" y="4216"/>
                      <a:pt x="5207" y="4216"/>
                    </a:cubicBezTo>
                    <a:cubicBezTo>
                      <a:pt x="5192" y="4216"/>
                      <a:pt x="5177" y="4217"/>
                      <a:pt x="5161" y="4220"/>
                    </a:cubicBezTo>
                    <a:cubicBezTo>
                      <a:pt x="5029" y="3507"/>
                      <a:pt x="4831" y="2806"/>
                      <a:pt x="4574" y="2128"/>
                    </a:cubicBezTo>
                    <a:cubicBezTo>
                      <a:pt x="4202" y="1151"/>
                      <a:pt x="3579" y="1"/>
                      <a:pt x="2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1" name="Google Shape;1261;p60"/>
            <p:cNvGrpSpPr/>
            <p:nvPr/>
          </p:nvGrpSpPr>
          <p:grpSpPr>
            <a:xfrm>
              <a:off x="1010238" y="2590958"/>
              <a:ext cx="369125" cy="369400"/>
              <a:chOff x="237675" y="2476250"/>
              <a:chExt cx="369125" cy="369400"/>
            </a:xfrm>
          </p:grpSpPr>
          <p:sp>
            <p:nvSpPr>
              <p:cNvPr id="1262" name="Google Shape;1262;p60"/>
              <p:cNvSpPr/>
              <p:nvPr/>
            </p:nvSpPr>
            <p:spPr>
              <a:xfrm>
                <a:off x="407300" y="2476875"/>
                <a:ext cx="199500" cy="274450"/>
              </a:xfrm>
              <a:custGeom>
                <a:avLst/>
                <a:gdLst/>
                <a:ahLst/>
                <a:cxnLst/>
                <a:rect l="l" t="t" r="r" b="b"/>
                <a:pathLst>
                  <a:path w="7980" h="10978" extrusionOk="0">
                    <a:moveTo>
                      <a:pt x="1989" y="437"/>
                    </a:moveTo>
                    <a:cubicBezTo>
                      <a:pt x="2015" y="437"/>
                      <a:pt x="2042" y="439"/>
                      <a:pt x="2069" y="443"/>
                    </a:cubicBezTo>
                    <a:cubicBezTo>
                      <a:pt x="2326" y="485"/>
                      <a:pt x="2512" y="707"/>
                      <a:pt x="2506" y="965"/>
                    </a:cubicBezTo>
                    <a:lnTo>
                      <a:pt x="2506" y="1564"/>
                    </a:lnTo>
                    <a:lnTo>
                      <a:pt x="1469" y="1936"/>
                    </a:lnTo>
                    <a:lnTo>
                      <a:pt x="1469" y="953"/>
                    </a:lnTo>
                    <a:cubicBezTo>
                      <a:pt x="1469" y="662"/>
                      <a:pt x="1710" y="437"/>
                      <a:pt x="1989" y="437"/>
                    </a:cubicBezTo>
                    <a:close/>
                    <a:moveTo>
                      <a:pt x="2201" y="2133"/>
                    </a:moveTo>
                    <a:lnTo>
                      <a:pt x="1721" y="2811"/>
                    </a:lnTo>
                    <a:lnTo>
                      <a:pt x="1421" y="2415"/>
                    </a:lnTo>
                    <a:lnTo>
                      <a:pt x="2201" y="2133"/>
                    </a:lnTo>
                    <a:close/>
                    <a:moveTo>
                      <a:pt x="996" y="2565"/>
                    </a:moveTo>
                    <a:lnTo>
                      <a:pt x="1457" y="3182"/>
                    </a:lnTo>
                    <a:lnTo>
                      <a:pt x="1092" y="3704"/>
                    </a:lnTo>
                    <a:lnTo>
                      <a:pt x="810" y="3602"/>
                    </a:lnTo>
                    <a:cubicBezTo>
                      <a:pt x="354" y="3440"/>
                      <a:pt x="354" y="2793"/>
                      <a:pt x="810" y="2631"/>
                    </a:cubicBezTo>
                    <a:lnTo>
                      <a:pt x="996" y="2565"/>
                    </a:lnTo>
                    <a:close/>
                    <a:moveTo>
                      <a:pt x="1733" y="3542"/>
                    </a:moveTo>
                    <a:lnTo>
                      <a:pt x="2129" y="4070"/>
                    </a:lnTo>
                    <a:lnTo>
                      <a:pt x="1895" y="3986"/>
                    </a:lnTo>
                    <a:lnTo>
                      <a:pt x="1517" y="3848"/>
                    </a:lnTo>
                    <a:lnTo>
                      <a:pt x="1733" y="3542"/>
                    </a:lnTo>
                    <a:close/>
                    <a:moveTo>
                      <a:pt x="7038" y="437"/>
                    </a:moveTo>
                    <a:cubicBezTo>
                      <a:pt x="7158" y="437"/>
                      <a:pt x="7272" y="473"/>
                      <a:pt x="7362" y="551"/>
                    </a:cubicBezTo>
                    <a:cubicBezTo>
                      <a:pt x="7488" y="653"/>
                      <a:pt x="7553" y="803"/>
                      <a:pt x="7553" y="965"/>
                    </a:cubicBezTo>
                    <a:lnTo>
                      <a:pt x="7553" y="5274"/>
                    </a:lnTo>
                    <a:cubicBezTo>
                      <a:pt x="7553" y="5566"/>
                      <a:pt x="7313" y="5785"/>
                      <a:pt x="7040" y="5785"/>
                    </a:cubicBezTo>
                    <a:cubicBezTo>
                      <a:pt x="6982" y="5785"/>
                      <a:pt x="6923" y="5775"/>
                      <a:pt x="6864" y="5754"/>
                    </a:cubicBezTo>
                    <a:lnTo>
                      <a:pt x="2872" y="4327"/>
                    </a:lnTo>
                    <a:lnTo>
                      <a:pt x="2003" y="3170"/>
                    </a:lnTo>
                    <a:lnTo>
                      <a:pt x="2908" y="1876"/>
                    </a:lnTo>
                    <a:lnTo>
                      <a:pt x="6864" y="467"/>
                    </a:lnTo>
                    <a:cubicBezTo>
                      <a:pt x="6918" y="443"/>
                      <a:pt x="6978" y="437"/>
                      <a:pt x="7038" y="437"/>
                    </a:cubicBezTo>
                    <a:close/>
                    <a:moveTo>
                      <a:pt x="1994" y="1"/>
                    </a:moveTo>
                    <a:cubicBezTo>
                      <a:pt x="1476" y="1"/>
                      <a:pt x="1038" y="421"/>
                      <a:pt x="1038" y="953"/>
                    </a:cubicBezTo>
                    <a:lnTo>
                      <a:pt x="1038" y="1918"/>
                    </a:lnTo>
                    <a:lnTo>
                      <a:pt x="960" y="1816"/>
                    </a:lnTo>
                    <a:cubicBezTo>
                      <a:pt x="916" y="1756"/>
                      <a:pt x="846" y="1723"/>
                      <a:pt x="776" y="1723"/>
                    </a:cubicBezTo>
                    <a:cubicBezTo>
                      <a:pt x="740" y="1723"/>
                      <a:pt x="704" y="1732"/>
                      <a:pt x="672" y="1750"/>
                    </a:cubicBezTo>
                    <a:cubicBezTo>
                      <a:pt x="558" y="1816"/>
                      <a:pt x="528" y="1960"/>
                      <a:pt x="606" y="2068"/>
                    </a:cubicBezTo>
                    <a:lnTo>
                      <a:pt x="714" y="2205"/>
                    </a:lnTo>
                    <a:lnTo>
                      <a:pt x="654" y="2223"/>
                    </a:lnTo>
                    <a:cubicBezTo>
                      <a:pt x="258" y="2367"/>
                      <a:pt x="1" y="2751"/>
                      <a:pt x="25" y="3170"/>
                    </a:cubicBezTo>
                    <a:cubicBezTo>
                      <a:pt x="55" y="3554"/>
                      <a:pt x="306" y="3890"/>
                      <a:pt x="666" y="4016"/>
                    </a:cubicBezTo>
                    <a:lnTo>
                      <a:pt x="828" y="4070"/>
                    </a:lnTo>
                    <a:lnTo>
                      <a:pt x="726" y="4213"/>
                    </a:lnTo>
                    <a:cubicBezTo>
                      <a:pt x="591" y="4371"/>
                      <a:pt x="734" y="4569"/>
                      <a:pt x="897" y="4569"/>
                    </a:cubicBezTo>
                    <a:cubicBezTo>
                      <a:pt x="944" y="4569"/>
                      <a:pt x="993" y="4552"/>
                      <a:pt x="1038" y="4513"/>
                    </a:cubicBezTo>
                    <a:lnTo>
                      <a:pt x="1038" y="5784"/>
                    </a:lnTo>
                    <a:cubicBezTo>
                      <a:pt x="1038" y="5898"/>
                      <a:pt x="1116" y="5994"/>
                      <a:pt x="1223" y="6012"/>
                    </a:cubicBezTo>
                    <a:cubicBezTo>
                      <a:pt x="1231" y="6012"/>
                      <a:pt x="1238" y="6013"/>
                      <a:pt x="1245" y="6013"/>
                    </a:cubicBezTo>
                    <a:cubicBezTo>
                      <a:pt x="1367" y="6013"/>
                      <a:pt x="1469" y="5915"/>
                      <a:pt x="1469" y="5796"/>
                    </a:cubicBezTo>
                    <a:lnTo>
                      <a:pt x="1469" y="4297"/>
                    </a:lnTo>
                    <a:lnTo>
                      <a:pt x="2284" y="4591"/>
                    </a:lnTo>
                    <a:lnTo>
                      <a:pt x="2506" y="4669"/>
                    </a:lnTo>
                    <a:lnTo>
                      <a:pt x="2506" y="10747"/>
                    </a:lnTo>
                    <a:cubicBezTo>
                      <a:pt x="2506" y="10861"/>
                      <a:pt x="2584" y="10957"/>
                      <a:pt x="2698" y="10975"/>
                    </a:cubicBezTo>
                    <a:cubicBezTo>
                      <a:pt x="2708" y="10976"/>
                      <a:pt x="2717" y="10977"/>
                      <a:pt x="2727" y="10977"/>
                    </a:cubicBezTo>
                    <a:cubicBezTo>
                      <a:pt x="2841" y="10977"/>
                      <a:pt x="2938" y="10881"/>
                      <a:pt x="2938" y="10759"/>
                    </a:cubicBezTo>
                    <a:lnTo>
                      <a:pt x="2938" y="5155"/>
                    </a:lnTo>
                    <a:cubicBezTo>
                      <a:pt x="2984" y="5210"/>
                      <a:pt x="3044" y="5234"/>
                      <a:pt x="3103" y="5234"/>
                    </a:cubicBezTo>
                    <a:cubicBezTo>
                      <a:pt x="3235" y="5234"/>
                      <a:pt x="3361" y="5114"/>
                      <a:pt x="3315" y="4957"/>
                    </a:cubicBezTo>
                    <a:lnTo>
                      <a:pt x="3315" y="4957"/>
                    </a:lnTo>
                    <a:lnTo>
                      <a:pt x="6714" y="6174"/>
                    </a:lnTo>
                    <a:cubicBezTo>
                      <a:pt x="6816" y="6210"/>
                      <a:pt x="6924" y="6228"/>
                      <a:pt x="7032" y="6228"/>
                    </a:cubicBezTo>
                    <a:cubicBezTo>
                      <a:pt x="7553" y="6228"/>
                      <a:pt x="7979" y="5802"/>
                      <a:pt x="7979" y="5280"/>
                    </a:cubicBezTo>
                    <a:lnTo>
                      <a:pt x="7979" y="953"/>
                    </a:lnTo>
                    <a:cubicBezTo>
                      <a:pt x="7979" y="647"/>
                      <a:pt x="7835" y="353"/>
                      <a:pt x="7583" y="179"/>
                    </a:cubicBezTo>
                    <a:cubicBezTo>
                      <a:pt x="7422" y="64"/>
                      <a:pt x="7230" y="5"/>
                      <a:pt x="7035" y="5"/>
                    </a:cubicBezTo>
                    <a:cubicBezTo>
                      <a:pt x="6928" y="5"/>
                      <a:pt x="6819" y="23"/>
                      <a:pt x="6714" y="59"/>
                    </a:cubicBezTo>
                    <a:lnTo>
                      <a:pt x="3333" y="1270"/>
                    </a:lnTo>
                    <a:lnTo>
                      <a:pt x="3363" y="1222"/>
                    </a:lnTo>
                    <a:cubicBezTo>
                      <a:pt x="3423" y="1138"/>
                      <a:pt x="3417" y="1025"/>
                      <a:pt x="3351" y="947"/>
                    </a:cubicBezTo>
                    <a:cubicBezTo>
                      <a:pt x="3307" y="900"/>
                      <a:pt x="3250" y="877"/>
                      <a:pt x="3192" y="877"/>
                    </a:cubicBezTo>
                    <a:cubicBezTo>
                      <a:pt x="3124" y="877"/>
                      <a:pt x="3055" y="909"/>
                      <a:pt x="3010" y="971"/>
                    </a:cubicBezTo>
                    <a:lnTo>
                      <a:pt x="2938" y="1072"/>
                    </a:lnTo>
                    <a:lnTo>
                      <a:pt x="2938" y="971"/>
                    </a:lnTo>
                    <a:cubicBezTo>
                      <a:pt x="2938" y="497"/>
                      <a:pt x="2554" y="59"/>
                      <a:pt x="2087" y="5"/>
                    </a:cubicBezTo>
                    <a:cubicBezTo>
                      <a:pt x="2055" y="2"/>
                      <a:pt x="2024" y="1"/>
                      <a:pt x="1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 name="Google Shape;1263;p60"/>
              <p:cNvSpPr/>
              <p:nvPr/>
            </p:nvSpPr>
            <p:spPr>
              <a:xfrm>
                <a:off x="433075" y="2637775"/>
                <a:ext cx="47675" cy="207125"/>
              </a:xfrm>
              <a:custGeom>
                <a:avLst/>
                <a:gdLst/>
                <a:ahLst/>
                <a:cxnLst/>
                <a:rect l="l" t="t" r="r" b="b"/>
                <a:pathLst>
                  <a:path w="1907" h="8285" extrusionOk="0">
                    <a:moveTo>
                      <a:pt x="224" y="0"/>
                    </a:moveTo>
                    <a:cubicBezTo>
                      <a:pt x="102" y="0"/>
                      <a:pt x="1" y="93"/>
                      <a:pt x="1" y="217"/>
                    </a:cubicBezTo>
                    <a:lnTo>
                      <a:pt x="1" y="7320"/>
                    </a:lnTo>
                    <a:cubicBezTo>
                      <a:pt x="1" y="7788"/>
                      <a:pt x="384" y="8232"/>
                      <a:pt x="852" y="8279"/>
                    </a:cubicBezTo>
                    <a:cubicBezTo>
                      <a:pt x="887" y="8283"/>
                      <a:pt x="921" y="8285"/>
                      <a:pt x="955" y="8285"/>
                    </a:cubicBezTo>
                    <a:cubicBezTo>
                      <a:pt x="1473" y="8285"/>
                      <a:pt x="1901" y="7867"/>
                      <a:pt x="1907" y="7332"/>
                    </a:cubicBezTo>
                    <a:lnTo>
                      <a:pt x="1907" y="5198"/>
                    </a:lnTo>
                    <a:cubicBezTo>
                      <a:pt x="1907" y="5091"/>
                      <a:pt x="1823" y="4995"/>
                      <a:pt x="1721" y="4977"/>
                    </a:cubicBezTo>
                    <a:cubicBezTo>
                      <a:pt x="1711" y="4975"/>
                      <a:pt x="1701" y="4975"/>
                      <a:pt x="1691" y="4975"/>
                    </a:cubicBezTo>
                    <a:cubicBezTo>
                      <a:pt x="1572" y="4975"/>
                      <a:pt x="1475" y="5071"/>
                      <a:pt x="1475" y="5192"/>
                    </a:cubicBezTo>
                    <a:lnTo>
                      <a:pt x="1475" y="7326"/>
                    </a:lnTo>
                    <a:cubicBezTo>
                      <a:pt x="1475" y="7584"/>
                      <a:pt x="1289" y="7812"/>
                      <a:pt x="1032" y="7854"/>
                    </a:cubicBezTo>
                    <a:cubicBezTo>
                      <a:pt x="1005" y="7858"/>
                      <a:pt x="979" y="7860"/>
                      <a:pt x="953" y="7860"/>
                    </a:cubicBezTo>
                    <a:cubicBezTo>
                      <a:pt x="673" y="7860"/>
                      <a:pt x="432" y="7629"/>
                      <a:pt x="432" y="7338"/>
                    </a:cubicBezTo>
                    <a:lnTo>
                      <a:pt x="432" y="229"/>
                    </a:lnTo>
                    <a:cubicBezTo>
                      <a:pt x="438" y="115"/>
                      <a:pt x="354" y="19"/>
                      <a:pt x="246" y="1"/>
                    </a:cubicBezTo>
                    <a:cubicBezTo>
                      <a:pt x="239" y="1"/>
                      <a:pt x="232"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60"/>
              <p:cNvSpPr/>
              <p:nvPr/>
            </p:nvSpPr>
            <p:spPr>
              <a:xfrm>
                <a:off x="237675" y="2476250"/>
                <a:ext cx="136225" cy="369400"/>
              </a:xfrm>
              <a:custGeom>
                <a:avLst/>
                <a:gdLst/>
                <a:ahLst/>
                <a:cxnLst/>
                <a:rect l="l" t="t" r="r" b="b"/>
                <a:pathLst>
                  <a:path w="5449" h="14776" extrusionOk="0">
                    <a:moveTo>
                      <a:pt x="2751" y="438"/>
                    </a:moveTo>
                    <a:cubicBezTo>
                      <a:pt x="3195" y="438"/>
                      <a:pt x="3723" y="1127"/>
                      <a:pt x="4166" y="2290"/>
                    </a:cubicBezTo>
                    <a:cubicBezTo>
                      <a:pt x="4442" y="2992"/>
                      <a:pt x="4640" y="3723"/>
                      <a:pt x="4760" y="4472"/>
                    </a:cubicBezTo>
                    <a:lnTo>
                      <a:pt x="3705" y="5180"/>
                    </a:lnTo>
                    <a:lnTo>
                      <a:pt x="3705" y="4784"/>
                    </a:lnTo>
                    <a:cubicBezTo>
                      <a:pt x="3705" y="4292"/>
                      <a:pt x="3333" y="3885"/>
                      <a:pt x="2847" y="3837"/>
                    </a:cubicBezTo>
                    <a:cubicBezTo>
                      <a:pt x="2817" y="3837"/>
                      <a:pt x="2787" y="3831"/>
                      <a:pt x="2751" y="3831"/>
                    </a:cubicBezTo>
                    <a:cubicBezTo>
                      <a:pt x="2721" y="3831"/>
                      <a:pt x="2685" y="3831"/>
                      <a:pt x="2656" y="3837"/>
                    </a:cubicBezTo>
                    <a:cubicBezTo>
                      <a:pt x="2170" y="3885"/>
                      <a:pt x="1798" y="4292"/>
                      <a:pt x="1798" y="4784"/>
                    </a:cubicBezTo>
                    <a:lnTo>
                      <a:pt x="1798" y="5216"/>
                    </a:lnTo>
                    <a:lnTo>
                      <a:pt x="737" y="4508"/>
                    </a:lnTo>
                    <a:cubicBezTo>
                      <a:pt x="863" y="3747"/>
                      <a:pt x="1061" y="3004"/>
                      <a:pt x="1337" y="2290"/>
                    </a:cubicBezTo>
                    <a:cubicBezTo>
                      <a:pt x="1786" y="1127"/>
                      <a:pt x="2314" y="438"/>
                      <a:pt x="2751" y="438"/>
                    </a:cubicBezTo>
                    <a:close/>
                    <a:moveTo>
                      <a:pt x="2756" y="4256"/>
                    </a:moveTo>
                    <a:cubicBezTo>
                      <a:pt x="2782" y="4256"/>
                      <a:pt x="2809" y="4258"/>
                      <a:pt x="2835" y="4262"/>
                    </a:cubicBezTo>
                    <a:cubicBezTo>
                      <a:pt x="3087" y="4304"/>
                      <a:pt x="3279" y="4532"/>
                      <a:pt x="3273" y="4790"/>
                    </a:cubicBezTo>
                    <a:lnTo>
                      <a:pt x="3273" y="5467"/>
                    </a:lnTo>
                    <a:lnTo>
                      <a:pt x="2721" y="5827"/>
                    </a:lnTo>
                    <a:lnTo>
                      <a:pt x="2236" y="5503"/>
                    </a:lnTo>
                    <a:lnTo>
                      <a:pt x="2236" y="4778"/>
                    </a:lnTo>
                    <a:cubicBezTo>
                      <a:pt x="2230" y="4487"/>
                      <a:pt x="2471" y="4256"/>
                      <a:pt x="2756" y="4256"/>
                    </a:cubicBezTo>
                    <a:close/>
                    <a:moveTo>
                      <a:pt x="2236" y="6019"/>
                    </a:moveTo>
                    <a:lnTo>
                      <a:pt x="2332" y="6085"/>
                    </a:lnTo>
                    <a:lnTo>
                      <a:pt x="2236" y="6151"/>
                    </a:lnTo>
                    <a:lnTo>
                      <a:pt x="2236" y="6019"/>
                    </a:lnTo>
                    <a:close/>
                    <a:moveTo>
                      <a:pt x="3273" y="5983"/>
                    </a:moveTo>
                    <a:lnTo>
                      <a:pt x="3273" y="6187"/>
                    </a:lnTo>
                    <a:lnTo>
                      <a:pt x="3117" y="6085"/>
                    </a:lnTo>
                    <a:lnTo>
                      <a:pt x="3273" y="5983"/>
                    </a:lnTo>
                    <a:close/>
                    <a:moveTo>
                      <a:pt x="683" y="4988"/>
                    </a:moveTo>
                    <a:lnTo>
                      <a:pt x="1798" y="5737"/>
                    </a:lnTo>
                    <a:lnTo>
                      <a:pt x="1798" y="6438"/>
                    </a:lnTo>
                    <a:lnTo>
                      <a:pt x="1397" y="6708"/>
                    </a:lnTo>
                    <a:cubicBezTo>
                      <a:pt x="941" y="6313"/>
                      <a:pt x="677" y="5743"/>
                      <a:pt x="683" y="5144"/>
                    </a:cubicBezTo>
                    <a:cubicBezTo>
                      <a:pt x="683" y="5096"/>
                      <a:pt x="683" y="5042"/>
                      <a:pt x="683" y="4988"/>
                    </a:cubicBezTo>
                    <a:close/>
                    <a:moveTo>
                      <a:pt x="4813" y="4952"/>
                    </a:moveTo>
                    <a:cubicBezTo>
                      <a:pt x="4819" y="5024"/>
                      <a:pt x="4819" y="5090"/>
                      <a:pt x="4819" y="5144"/>
                    </a:cubicBezTo>
                    <a:cubicBezTo>
                      <a:pt x="4819" y="5755"/>
                      <a:pt x="4550" y="6336"/>
                      <a:pt x="4082" y="6732"/>
                    </a:cubicBezTo>
                    <a:lnTo>
                      <a:pt x="3705" y="6480"/>
                    </a:lnTo>
                    <a:lnTo>
                      <a:pt x="3705" y="5695"/>
                    </a:lnTo>
                    <a:lnTo>
                      <a:pt x="4813" y="4952"/>
                    </a:lnTo>
                    <a:close/>
                    <a:moveTo>
                      <a:pt x="1798" y="6960"/>
                    </a:moveTo>
                    <a:lnTo>
                      <a:pt x="1798" y="6984"/>
                    </a:lnTo>
                    <a:lnTo>
                      <a:pt x="1780" y="6972"/>
                    </a:lnTo>
                    <a:lnTo>
                      <a:pt x="1798" y="6960"/>
                    </a:lnTo>
                    <a:close/>
                    <a:moveTo>
                      <a:pt x="2757" y="1"/>
                    </a:moveTo>
                    <a:cubicBezTo>
                      <a:pt x="1930" y="1"/>
                      <a:pt x="1307" y="1157"/>
                      <a:pt x="935" y="2128"/>
                    </a:cubicBezTo>
                    <a:cubicBezTo>
                      <a:pt x="671" y="2812"/>
                      <a:pt x="474" y="3513"/>
                      <a:pt x="342" y="4238"/>
                    </a:cubicBezTo>
                    <a:cubicBezTo>
                      <a:pt x="307" y="4220"/>
                      <a:pt x="270" y="4211"/>
                      <a:pt x="234" y="4211"/>
                    </a:cubicBezTo>
                    <a:cubicBezTo>
                      <a:pt x="152" y="4211"/>
                      <a:pt x="75" y="4257"/>
                      <a:pt x="42" y="4340"/>
                    </a:cubicBezTo>
                    <a:cubicBezTo>
                      <a:pt x="0" y="4436"/>
                      <a:pt x="36" y="4550"/>
                      <a:pt x="126" y="4610"/>
                    </a:cubicBezTo>
                    <a:lnTo>
                      <a:pt x="276" y="4706"/>
                    </a:lnTo>
                    <a:cubicBezTo>
                      <a:pt x="258" y="4850"/>
                      <a:pt x="246" y="4994"/>
                      <a:pt x="246" y="5144"/>
                    </a:cubicBezTo>
                    <a:cubicBezTo>
                      <a:pt x="240" y="5827"/>
                      <a:pt x="522" y="6486"/>
                      <a:pt x="1019" y="6960"/>
                    </a:cubicBezTo>
                    <a:lnTo>
                      <a:pt x="935" y="7014"/>
                    </a:lnTo>
                    <a:cubicBezTo>
                      <a:pt x="839" y="7080"/>
                      <a:pt x="809" y="7194"/>
                      <a:pt x="851" y="7296"/>
                    </a:cubicBezTo>
                    <a:cubicBezTo>
                      <a:pt x="887" y="7368"/>
                      <a:pt x="965" y="7415"/>
                      <a:pt x="1049" y="7415"/>
                    </a:cubicBezTo>
                    <a:cubicBezTo>
                      <a:pt x="1091" y="7415"/>
                      <a:pt x="1133" y="7403"/>
                      <a:pt x="1169" y="7379"/>
                    </a:cubicBezTo>
                    <a:lnTo>
                      <a:pt x="1379" y="7242"/>
                    </a:lnTo>
                    <a:cubicBezTo>
                      <a:pt x="1511" y="7326"/>
                      <a:pt x="1654" y="7397"/>
                      <a:pt x="1798" y="7457"/>
                    </a:cubicBezTo>
                    <a:lnTo>
                      <a:pt x="1798" y="13805"/>
                    </a:lnTo>
                    <a:cubicBezTo>
                      <a:pt x="1798" y="14279"/>
                      <a:pt x="2182" y="14717"/>
                      <a:pt x="2650" y="14770"/>
                    </a:cubicBezTo>
                    <a:cubicBezTo>
                      <a:pt x="2681" y="14774"/>
                      <a:pt x="2713" y="14775"/>
                      <a:pt x="2744" y="14775"/>
                    </a:cubicBezTo>
                    <a:cubicBezTo>
                      <a:pt x="3261" y="14775"/>
                      <a:pt x="3699" y="14361"/>
                      <a:pt x="3705" y="13829"/>
                    </a:cubicBezTo>
                    <a:lnTo>
                      <a:pt x="3705" y="9825"/>
                    </a:lnTo>
                    <a:cubicBezTo>
                      <a:pt x="3705" y="9711"/>
                      <a:pt x="3621" y="9615"/>
                      <a:pt x="3513" y="9603"/>
                    </a:cubicBezTo>
                    <a:cubicBezTo>
                      <a:pt x="3503" y="9602"/>
                      <a:pt x="3493" y="9601"/>
                      <a:pt x="3484" y="9601"/>
                    </a:cubicBezTo>
                    <a:cubicBezTo>
                      <a:pt x="3370" y="9601"/>
                      <a:pt x="3273" y="9697"/>
                      <a:pt x="3273" y="9813"/>
                    </a:cubicBezTo>
                    <a:lnTo>
                      <a:pt x="3273" y="13817"/>
                    </a:lnTo>
                    <a:cubicBezTo>
                      <a:pt x="3273" y="14075"/>
                      <a:pt x="3087" y="14297"/>
                      <a:pt x="2829" y="14339"/>
                    </a:cubicBezTo>
                    <a:cubicBezTo>
                      <a:pt x="2802" y="14343"/>
                      <a:pt x="2775" y="14345"/>
                      <a:pt x="2748" y="14345"/>
                    </a:cubicBezTo>
                    <a:cubicBezTo>
                      <a:pt x="2465" y="14345"/>
                      <a:pt x="2230" y="14120"/>
                      <a:pt x="2230" y="13829"/>
                    </a:cubicBezTo>
                    <a:lnTo>
                      <a:pt x="2230" y="6660"/>
                    </a:lnTo>
                    <a:lnTo>
                      <a:pt x="2721" y="6336"/>
                    </a:lnTo>
                    <a:lnTo>
                      <a:pt x="3273" y="6696"/>
                    </a:lnTo>
                    <a:lnTo>
                      <a:pt x="3273" y="8944"/>
                    </a:lnTo>
                    <a:cubicBezTo>
                      <a:pt x="3267" y="9058"/>
                      <a:pt x="3351" y="9154"/>
                      <a:pt x="3459" y="9172"/>
                    </a:cubicBezTo>
                    <a:cubicBezTo>
                      <a:pt x="3466" y="9172"/>
                      <a:pt x="3474" y="9173"/>
                      <a:pt x="3481" y="9173"/>
                    </a:cubicBezTo>
                    <a:cubicBezTo>
                      <a:pt x="3603" y="9173"/>
                      <a:pt x="3705" y="9080"/>
                      <a:pt x="3705" y="8956"/>
                    </a:cubicBezTo>
                    <a:lnTo>
                      <a:pt x="3705" y="7457"/>
                    </a:lnTo>
                    <a:cubicBezTo>
                      <a:pt x="3836" y="7403"/>
                      <a:pt x="3968" y="7332"/>
                      <a:pt x="4094" y="7254"/>
                    </a:cubicBezTo>
                    <a:lnTo>
                      <a:pt x="4280" y="7385"/>
                    </a:lnTo>
                    <a:cubicBezTo>
                      <a:pt x="4316" y="7403"/>
                      <a:pt x="4358" y="7421"/>
                      <a:pt x="4400" y="7421"/>
                    </a:cubicBezTo>
                    <a:cubicBezTo>
                      <a:pt x="4478" y="7421"/>
                      <a:pt x="4556" y="7373"/>
                      <a:pt x="4592" y="7296"/>
                    </a:cubicBezTo>
                    <a:cubicBezTo>
                      <a:pt x="4640" y="7200"/>
                      <a:pt x="4604" y="7080"/>
                      <a:pt x="4514" y="7014"/>
                    </a:cubicBezTo>
                    <a:lnTo>
                      <a:pt x="4460" y="6978"/>
                    </a:lnTo>
                    <a:cubicBezTo>
                      <a:pt x="4969" y="6504"/>
                      <a:pt x="5257" y="5839"/>
                      <a:pt x="5257" y="5144"/>
                    </a:cubicBezTo>
                    <a:cubicBezTo>
                      <a:pt x="5257" y="4988"/>
                      <a:pt x="5245" y="4832"/>
                      <a:pt x="5227" y="4676"/>
                    </a:cubicBezTo>
                    <a:lnTo>
                      <a:pt x="5329" y="4610"/>
                    </a:lnTo>
                    <a:cubicBezTo>
                      <a:pt x="5425" y="4544"/>
                      <a:pt x="5449" y="4406"/>
                      <a:pt x="5389" y="4310"/>
                    </a:cubicBezTo>
                    <a:cubicBezTo>
                      <a:pt x="5344" y="4251"/>
                      <a:pt x="5279" y="4216"/>
                      <a:pt x="5207" y="4216"/>
                    </a:cubicBezTo>
                    <a:cubicBezTo>
                      <a:pt x="5192" y="4216"/>
                      <a:pt x="5177" y="4217"/>
                      <a:pt x="5161" y="4220"/>
                    </a:cubicBezTo>
                    <a:cubicBezTo>
                      <a:pt x="5029" y="3507"/>
                      <a:pt x="4831" y="2806"/>
                      <a:pt x="4574" y="2128"/>
                    </a:cubicBezTo>
                    <a:cubicBezTo>
                      <a:pt x="4202" y="1151"/>
                      <a:pt x="3579" y="1"/>
                      <a:pt x="27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65" name="Google Shape;1265;p60"/>
          <p:cNvGrpSpPr/>
          <p:nvPr/>
        </p:nvGrpSpPr>
        <p:grpSpPr>
          <a:xfrm>
            <a:off x="1773015" y="2593958"/>
            <a:ext cx="393085" cy="372985"/>
            <a:chOff x="1773015" y="2593958"/>
            <a:chExt cx="393085" cy="372985"/>
          </a:xfrm>
        </p:grpSpPr>
        <p:grpSp>
          <p:nvGrpSpPr>
            <p:cNvPr id="1266" name="Google Shape;1266;p60"/>
            <p:cNvGrpSpPr/>
            <p:nvPr/>
          </p:nvGrpSpPr>
          <p:grpSpPr>
            <a:xfrm>
              <a:off x="1782600" y="2603543"/>
              <a:ext cx="383500" cy="363400"/>
              <a:chOff x="1234225" y="2490600"/>
              <a:chExt cx="383500" cy="363400"/>
            </a:xfrm>
          </p:grpSpPr>
          <p:sp>
            <p:nvSpPr>
              <p:cNvPr id="1267" name="Google Shape;1267;p60"/>
              <p:cNvSpPr/>
              <p:nvPr/>
            </p:nvSpPr>
            <p:spPr>
              <a:xfrm>
                <a:off x="1283975" y="2490600"/>
                <a:ext cx="307075" cy="246125"/>
              </a:xfrm>
              <a:custGeom>
                <a:avLst/>
                <a:gdLst/>
                <a:ahLst/>
                <a:cxnLst/>
                <a:rect l="l" t="t" r="r" b="b"/>
                <a:pathLst>
                  <a:path w="12283" h="9845" extrusionOk="0">
                    <a:moveTo>
                      <a:pt x="3885" y="6979"/>
                    </a:moveTo>
                    <a:lnTo>
                      <a:pt x="4466" y="8346"/>
                    </a:lnTo>
                    <a:lnTo>
                      <a:pt x="4185" y="8466"/>
                    </a:lnTo>
                    <a:lnTo>
                      <a:pt x="3837" y="7651"/>
                    </a:lnTo>
                    <a:cubicBezTo>
                      <a:pt x="3801" y="7549"/>
                      <a:pt x="3724" y="7506"/>
                      <a:pt x="3646" y="7506"/>
                    </a:cubicBezTo>
                    <a:cubicBezTo>
                      <a:pt x="3503" y="7506"/>
                      <a:pt x="3356" y="7647"/>
                      <a:pt x="3441" y="7825"/>
                    </a:cubicBezTo>
                    <a:lnTo>
                      <a:pt x="3789" y="8634"/>
                    </a:lnTo>
                    <a:lnTo>
                      <a:pt x="3477" y="8766"/>
                    </a:lnTo>
                    <a:lnTo>
                      <a:pt x="3130" y="7956"/>
                    </a:lnTo>
                    <a:cubicBezTo>
                      <a:pt x="3089" y="7861"/>
                      <a:pt x="3014" y="7821"/>
                      <a:pt x="2938" y="7821"/>
                    </a:cubicBezTo>
                    <a:cubicBezTo>
                      <a:pt x="2799" y="7821"/>
                      <a:pt x="2660" y="7954"/>
                      <a:pt x="2734" y="8124"/>
                    </a:cubicBezTo>
                    <a:lnTo>
                      <a:pt x="3076" y="8939"/>
                    </a:lnTo>
                    <a:lnTo>
                      <a:pt x="2770" y="9071"/>
                    </a:lnTo>
                    <a:lnTo>
                      <a:pt x="2422" y="8256"/>
                    </a:lnTo>
                    <a:cubicBezTo>
                      <a:pt x="2383" y="8153"/>
                      <a:pt x="2304" y="8110"/>
                      <a:pt x="2224" y="8110"/>
                    </a:cubicBezTo>
                    <a:cubicBezTo>
                      <a:pt x="2081" y="8110"/>
                      <a:pt x="1936" y="8247"/>
                      <a:pt x="2021" y="8424"/>
                    </a:cubicBezTo>
                    <a:lnTo>
                      <a:pt x="2368" y="9239"/>
                    </a:lnTo>
                    <a:lnTo>
                      <a:pt x="2110" y="9347"/>
                    </a:lnTo>
                    <a:lnTo>
                      <a:pt x="1529" y="7980"/>
                    </a:lnTo>
                    <a:lnTo>
                      <a:pt x="3885" y="6979"/>
                    </a:lnTo>
                    <a:close/>
                    <a:moveTo>
                      <a:pt x="11234" y="1"/>
                    </a:moveTo>
                    <a:cubicBezTo>
                      <a:pt x="11114" y="1"/>
                      <a:pt x="10992" y="24"/>
                      <a:pt x="10874" y="74"/>
                    </a:cubicBezTo>
                    <a:lnTo>
                      <a:pt x="6091" y="2106"/>
                    </a:lnTo>
                    <a:cubicBezTo>
                      <a:pt x="5779" y="2238"/>
                      <a:pt x="5509" y="2454"/>
                      <a:pt x="5299" y="2723"/>
                    </a:cubicBezTo>
                    <a:lnTo>
                      <a:pt x="3675" y="4833"/>
                    </a:lnTo>
                    <a:cubicBezTo>
                      <a:pt x="3507" y="5055"/>
                      <a:pt x="3279" y="5235"/>
                      <a:pt x="3022" y="5343"/>
                    </a:cubicBezTo>
                    <a:lnTo>
                      <a:pt x="630" y="6362"/>
                    </a:lnTo>
                    <a:cubicBezTo>
                      <a:pt x="228" y="6530"/>
                      <a:pt x="0" y="6961"/>
                      <a:pt x="84" y="7387"/>
                    </a:cubicBezTo>
                    <a:cubicBezTo>
                      <a:pt x="174" y="7819"/>
                      <a:pt x="552" y="8124"/>
                      <a:pt x="990" y="8124"/>
                    </a:cubicBezTo>
                    <a:cubicBezTo>
                      <a:pt x="1031" y="8124"/>
                      <a:pt x="1073" y="8124"/>
                      <a:pt x="1121" y="8118"/>
                    </a:cubicBezTo>
                    <a:lnTo>
                      <a:pt x="1799" y="9713"/>
                    </a:lnTo>
                    <a:cubicBezTo>
                      <a:pt x="1829" y="9797"/>
                      <a:pt x="1913" y="9845"/>
                      <a:pt x="1997" y="9845"/>
                    </a:cubicBezTo>
                    <a:cubicBezTo>
                      <a:pt x="2027" y="9845"/>
                      <a:pt x="2057" y="9839"/>
                      <a:pt x="2081" y="9827"/>
                    </a:cubicBezTo>
                    <a:lnTo>
                      <a:pt x="4838" y="8658"/>
                    </a:lnTo>
                    <a:cubicBezTo>
                      <a:pt x="4946" y="8610"/>
                      <a:pt x="5000" y="8484"/>
                      <a:pt x="4952" y="8376"/>
                    </a:cubicBezTo>
                    <a:lnTo>
                      <a:pt x="4274" y="6788"/>
                    </a:lnTo>
                    <a:cubicBezTo>
                      <a:pt x="4502" y="6650"/>
                      <a:pt x="4694" y="6476"/>
                      <a:pt x="4850" y="6266"/>
                    </a:cubicBezTo>
                    <a:lnTo>
                      <a:pt x="6474" y="4162"/>
                    </a:lnTo>
                    <a:cubicBezTo>
                      <a:pt x="6636" y="3946"/>
                      <a:pt x="6846" y="3784"/>
                      <a:pt x="7092" y="3682"/>
                    </a:cubicBezTo>
                    <a:lnTo>
                      <a:pt x="8219" y="3203"/>
                    </a:lnTo>
                    <a:cubicBezTo>
                      <a:pt x="8467" y="3115"/>
                      <a:pt x="8362" y="2780"/>
                      <a:pt x="8151" y="2780"/>
                    </a:cubicBezTo>
                    <a:cubicBezTo>
                      <a:pt x="8118" y="2780"/>
                      <a:pt x="8082" y="2789"/>
                      <a:pt x="8045" y="2807"/>
                    </a:cubicBezTo>
                    <a:lnTo>
                      <a:pt x="6924" y="3281"/>
                    </a:lnTo>
                    <a:cubicBezTo>
                      <a:pt x="6612" y="3413"/>
                      <a:pt x="6336" y="3629"/>
                      <a:pt x="6133" y="3898"/>
                    </a:cubicBezTo>
                    <a:lnTo>
                      <a:pt x="4508" y="6008"/>
                    </a:lnTo>
                    <a:cubicBezTo>
                      <a:pt x="4340" y="6230"/>
                      <a:pt x="4113" y="6410"/>
                      <a:pt x="3849" y="6518"/>
                    </a:cubicBezTo>
                    <a:lnTo>
                      <a:pt x="1175" y="7657"/>
                    </a:lnTo>
                    <a:cubicBezTo>
                      <a:pt x="1114" y="7682"/>
                      <a:pt x="1051" y="7694"/>
                      <a:pt x="988" y="7694"/>
                    </a:cubicBezTo>
                    <a:cubicBezTo>
                      <a:pt x="798" y="7694"/>
                      <a:pt x="615" y="7584"/>
                      <a:pt x="534" y="7399"/>
                    </a:cubicBezTo>
                    <a:cubicBezTo>
                      <a:pt x="432" y="7147"/>
                      <a:pt x="546" y="6865"/>
                      <a:pt x="792" y="6758"/>
                    </a:cubicBezTo>
                    <a:lnTo>
                      <a:pt x="3189" y="5739"/>
                    </a:lnTo>
                    <a:cubicBezTo>
                      <a:pt x="3519" y="5601"/>
                      <a:pt x="3807" y="5379"/>
                      <a:pt x="4023" y="5091"/>
                    </a:cubicBezTo>
                    <a:lnTo>
                      <a:pt x="5647" y="2987"/>
                    </a:lnTo>
                    <a:cubicBezTo>
                      <a:pt x="5803" y="2777"/>
                      <a:pt x="6019" y="2609"/>
                      <a:pt x="6265" y="2508"/>
                    </a:cubicBezTo>
                    <a:lnTo>
                      <a:pt x="11042" y="476"/>
                    </a:lnTo>
                    <a:cubicBezTo>
                      <a:pt x="11106" y="448"/>
                      <a:pt x="11173" y="435"/>
                      <a:pt x="11238" y="435"/>
                    </a:cubicBezTo>
                    <a:cubicBezTo>
                      <a:pt x="11429" y="435"/>
                      <a:pt x="11608" y="546"/>
                      <a:pt x="11683" y="733"/>
                    </a:cubicBezTo>
                    <a:cubicBezTo>
                      <a:pt x="11791" y="979"/>
                      <a:pt x="11671" y="1267"/>
                      <a:pt x="11426" y="1375"/>
                    </a:cubicBezTo>
                    <a:lnTo>
                      <a:pt x="8860" y="2466"/>
                    </a:lnTo>
                    <a:cubicBezTo>
                      <a:pt x="8610" y="2554"/>
                      <a:pt x="8713" y="2886"/>
                      <a:pt x="8925" y="2886"/>
                    </a:cubicBezTo>
                    <a:cubicBezTo>
                      <a:pt x="8957" y="2886"/>
                      <a:pt x="8992" y="2879"/>
                      <a:pt x="9028" y="2861"/>
                    </a:cubicBezTo>
                    <a:lnTo>
                      <a:pt x="11594" y="1770"/>
                    </a:lnTo>
                    <a:cubicBezTo>
                      <a:pt x="12061" y="1572"/>
                      <a:pt x="12283" y="1027"/>
                      <a:pt x="12085" y="559"/>
                    </a:cubicBezTo>
                    <a:cubicBezTo>
                      <a:pt x="11933" y="209"/>
                      <a:pt x="11592" y="1"/>
                      <a:pt x="11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 name="Google Shape;1268;p60"/>
              <p:cNvSpPr/>
              <p:nvPr/>
            </p:nvSpPr>
            <p:spPr>
              <a:xfrm>
                <a:off x="1429625" y="2672725"/>
                <a:ext cx="51450" cy="43925"/>
              </a:xfrm>
              <a:custGeom>
                <a:avLst/>
                <a:gdLst/>
                <a:ahLst/>
                <a:cxnLst/>
                <a:rect l="l" t="t" r="r" b="b"/>
                <a:pathLst>
                  <a:path w="2058" h="1757" extrusionOk="0">
                    <a:moveTo>
                      <a:pt x="1174" y="431"/>
                    </a:moveTo>
                    <a:cubicBezTo>
                      <a:pt x="1401" y="431"/>
                      <a:pt x="1619" y="608"/>
                      <a:pt x="1619" y="875"/>
                    </a:cubicBezTo>
                    <a:cubicBezTo>
                      <a:pt x="1619" y="1121"/>
                      <a:pt x="1422" y="1319"/>
                      <a:pt x="1176" y="1325"/>
                    </a:cubicBezTo>
                    <a:cubicBezTo>
                      <a:pt x="780" y="1325"/>
                      <a:pt x="582" y="845"/>
                      <a:pt x="864" y="563"/>
                    </a:cubicBezTo>
                    <a:cubicBezTo>
                      <a:pt x="954" y="472"/>
                      <a:pt x="1065" y="431"/>
                      <a:pt x="1174" y="431"/>
                    </a:cubicBezTo>
                    <a:close/>
                    <a:moveTo>
                      <a:pt x="1176" y="0"/>
                    </a:moveTo>
                    <a:cubicBezTo>
                      <a:pt x="397" y="0"/>
                      <a:pt x="1" y="947"/>
                      <a:pt x="558" y="1499"/>
                    </a:cubicBezTo>
                    <a:cubicBezTo>
                      <a:pt x="737" y="1677"/>
                      <a:pt x="956" y="1757"/>
                      <a:pt x="1172" y="1757"/>
                    </a:cubicBezTo>
                    <a:cubicBezTo>
                      <a:pt x="1623" y="1757"/>
                      <a:pt x="2057" y="1407"/>
                      <a:pt x="2057" y="875"/>
                    </a:cubicBezTo>
                    <a:cubicBezTo>
                      <a:pt x="2051" y="390"/>
                      <a:pt x="1661" y="0"/>
                      <a:pt x="1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 name="Google Shape;1269;p60"/>
              <p:cNvSpPr/>
              <p:nvPr/>
            </p:nvSpPr>
            <p:spPr>
              <a:xfrm>
                <a:off x="1471300" y="2607150"/>
                <a:ext cx="73300" cy="71300"/>
              </a:xfrm>
              <a:custGeom>
                <a:avLst/>
                <a:gdLst/>
                <a:ahLst/>
                <a:cxnLst/>
                <a:rect l="l" t="t" r="r" b="b"/>
                <a:pathLst>
                  <a:path w="2932" h="2852" extrusionOk="0">
                    <a:moveTo>
                      <a:pt x="1902" y="431"/>
                    </a:moveTo>
                    <a:cubicBezTo>
                      <a:pt x="2201" y="431"/>
                      <a:pt x="2498" y="650"/>
                      <a:pt x="2494" y="1023"/>
                    </a:cubicBezTo>
                    <a:cubicBezTo>
                      <a:pt x="2494" y="1148"/>
                      <a:pt x="2452" y="1280"/>
                      <a:pt x="2368" y="1382"/>
                    </a:cubicBezTo>
                    <a:cubicBezTo>
                      <a:pt x="2320" y="1442"/>
                      <a:pt x="2308" y="1526"/>
                      <a:pt x="2344" y="1604"/>
                    </a:cubicBezTo>
                    <a:cubicBezTo>
                      <a:pt x="2458" y="1886"/>
                      <a:pt x="2344" y="2209"/>
                      <a:pt x="2068" y="2353"/>
                    </a:cubicBezTo>
                    <a:cubicBezTo>
                      <a:pt x="1982" y="2397"/>
                      <a:pt x="1890" y="2417"/>
                      <a:pt x="1799" y="2417"/>
                    </a:cubicBezTo>
                    <a:cubicBezTo>
                      <a:pt x="1602" y="2417"/>
                      <a:pt x="1412" y="2318"/>
                      <a:pt x="1301" y="2137"/>
                    </a:cubicBezTo>
                    <a:cubicBezTo>
                      <a:pt x="1259" y="2072"/>
                      <a:pt x="1187" y="2036"/>
                      <a:pt x="1115" y="2036"/>
                    </a:cubicBezTo>
                    <a:lnTo>
                      <a:pt x="1085" y="2036"/>
                    </a:lnTo>
                    <a:cubicBezTo>
                      <a:pt x="1057" y="2040"/>
                      <a:pt x="1028" y="2042"/>
                      <a:pt x="1000" y="2042"/>
                    </a:cubicBezTo>
                    <a:cubicBezTo>
                      <a:pt x="694" y="2042"/>
                      <a:pt x="436" y="1809"/>
                      <a:pt x="414" y="1496"/>
                    </a:cubicBezTo>
                    <a:cubicBezTo>
                      <a:pt x="390" y="1160"/>
                      <a:pt x="654" y="867"/>
                      <a:pt x="995" y="867"/>
                    </a:cubicBezTo>
                    <a:cubicBezTo>
                      <a:pt x="1037" y="867"/>
                      <a:pt x="1085" y="873"/>
                      <a:pt x="1133" y="879"/>
                    </a:cubicBezTo>
                    <a:cubicBezTo>
                      <a:pt x="1150" y="883"/>
                      <a:pt x="1167" y="885"/>
                      <a:pt x="1183" y="885"/>
                    </a:cubicBezTo>
                    <a:cubicBezTo>
                      <a:pt x="1263" y="885"/>
                      <a:pt x="1339" y="839"/>
                      <a:pt x="1379" y="765"/>
                    </a:cubicBezTo>
                    <a:cubicBezTo>
                      <a:pt x="1489" y="535"/>
                      <a:pt x="1696" y="431"/>
                      <a:pt x="1902" y="431"/>
                    </a:cubicBezTo>
                    <a:close/>
                    <a:moveTo>
                      <a:pt x="1901" y="0"/>
                    </a:moveTo>
                    <a:cubicBezTo>
                      <a:pt x="1595" y="0"/>
                      <a:pt x="1285" y="137"/>
                      <a:pt x="1073" y="441"/>
                    </a:cubicBezTo>
                    <a:lnTo>
                      <a:pt x="995" y="441"/>
                    </a:lnTo>
                    <a:cubicBezTo>
                      <a:pt x="444" y="453"/>
                      <a:pt x="0" y="909"/>
                      <a:pt x="0" y="1460"/>
                    </a:cubicBezTo>
                    <a:cubicBezTo>
                      <a:pt x="0" y="2012"/>
                      <a:pt x="444" y="2467"/>
                      <a:pt x="995" y="2479"/>
                    </a:cubicBezTo>
                    <a:lnTo>
                      <a:pt x="1013" y="2479"/>
                    </a:lnTo>
                    <a:cubicBezTo>
                      <a:pt x="1227" y="2737"/>
                      <a:pt x="1512" y="2852"/>
                      <a:pt x="1793" y="2852"/>
                    </a:cubicBezTo>
                    <a:cubicBezTo>
                      <a:pt x="2316" y="2852"/>
                      <a:pt x="2824" y="2452"/>
                      <a:pt x="2824" y="1832"/>
                    </a:cubicBezTo>
                    <a:cubicBezTo>
                      <a:pt x="2824" y="1736"/>
                      <a:pt x="2812" y="1646"/>
                      <a:pt x="2782" y="1556"/>
                    </a:cubicBezTo>
                    <a:cubicBezTo>
                      <a:pt x="2878" y="1394"/>
                      <a:pt x="2932" y="1208"/>
                      <a:pt x="2932" y="1023"/>
                    </a:cubicBezTo>
                    <a:cubicBezTo>
                      <a:pt x="2932" y="393"/>
                      <a:pt x="2421" y="0"/>
                      <a:pt x="1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 name="Google Shape;1270;p60"/>
              <p:cNvSpPr/>
              <p:nvPr/>
            </p:nvSpPr>
            <p:spPr>
              <a:xfrm>
                <a:off x="1234225" y="2716925"/>
                <a:ext cx="383500" cy="137075"/>
              </a:xfrm>
              <a:custGeom>
                <a:avLst/>
                <a:gdLst/>
                <a:ahLst/>
                <a:cxnLst/>
                <a:rect l="l" t="t" r="r" b="b"/>
                <a:pathLst>
                  <a:path w="15340" h="5483" extrusionOk="0">
                    <a:moveTo>
                      <a:pt x="13491" y="0"/>
                    </a:moveTo>
                    <a:cubicBezTo>
                      <a:pt x="12707" y="0"/>
                      <a:pt x="11988" y="604"/>
                      <a:pt x="11941" y="1463"/>
                    </a:cubicBezTo>
                    <a:lnTo>
                      <a:pt x="8129" y="1463"/>
                    </a:lnTo>
                    <a:cubicBezTo>
                      <a:pt x="8129" y="1463"/>
                      <a:pt x="7249" y="402"/>
                      <a:pt x="6493" y="402"/>
                    </a:cubicBezTo>
                    <a:cubicBezTo>
                      <a:pt x="6485" y="402"/>
                      <a:pt x="6477" y="402"/>
                      <a:pt x="6468" y="402"/>
                    </a:cubicBezTo>
                    <a:cubicBezTo>
                      <a:pt x="6396" y="408"/>
                      <a:pt x="6324" y="414"/>
                      <a:pt x="6258" y="426"/>
                    </a:cubicBezTo>
                    <a:cubicBezTo>
                      <a:pt x="5994" y="478"/>
                      <a:pt x="6049" y="854"/>
                      <a:pt x="6297" y="854"/>
                    </a:cubicBezTo>
                    <a:cubicBezTo>
                      <a:pt x="6307" y="854"/>
                      <a:pt x="6319" y="853"/>
                      <a:pt x="6330" y="852"/>
                    </a:cubicBezTo>
                    <a:cubicBezTo>
                      <a:pt x="6378" y="840"/>
                      <a:pt x="6432" y="840"/>
                      <a:pt x="6480" y="834"/>
                    </a:cubicBezTo>
                    <a:cubicBezTo>
                      <a:pt x="6496" y="833"/>
                      <a:pt x="6512" y="833"/>
                      <a:pt x="6528" y="833"/>
                    </a:cubicBezTo>
                    <a:cubicBezTo>
                      <a:pt x="7106" y="833"/>
                      <a:pt x="7570" y="1147"/>
                      <a:pt x="7745" y="1661"/>
                    </a:cubicBezTo>
                    <a:cubicBezTo>
                      <a:pt x="7655" y="1817"/>
                      <a:pt x="7409" y="2194"/>
                      <a:pt x="7026" y="2272"/>
                    </a:cubicBezTo>
                    <a:lnTo>
                      <a:pt x="7020" y="2272"/>
                    </a:lnTo>
                    <a:lnTo>
                      <a:pt x="6990" y="2278"/>
                    </a:lnTo>
                    <a:lnTo>
                      <a:pt x="6846" y="2278"/>
                    </a:lnTo>
                    <a:cubicBezTo>
                      <a:pt x="6798" y="2278"/>
                      <a:pt x="6750" y="2290"/>
                      <a:pt x="6714" y="2320"/>
                    </a:cubicBezTo>
                    <a:cubicBezTo>
                      <a:pt x="6690" y="2332"/>
                      <a:pt x="6672" y="2350"/>
                      <a:pt x="6660" y="2368"/>
                    </a:cubicBezTo>
                    <a:lnTo>
                      <a:pt x="6654" y="2374"/>
                    </a:lnTo>
                    <a:lnTo>
                      <a:pt x="6642" y="2392"/>
                    </a:lnTo>
                    <a:cubicBezTo>
                      <a:pt x="6588" y="2470"/>
                      <a:pt x="6390" y="2710"/>
                      <a:pt x="6109" y="2800"/>
                    </a:cubicBezTo>
                    <a:lnTo>
                      <a:pt x="6079" y="2806"/>
                    </a:lnTo>
                    <a:lnTo>
                      <a:pt x="6049" y="2806"/>
                    </a:lnTo>
                    <a:lnTo>
                      <a:pt x="6037" y="2812"/>
                    </a:lnTo>
                    <a:lnTo>
                      <a:pt x="5773" y="2812"/>
                    </a:lnTo>
                    <a:lnTo>
                      <a:pt x="5755" y="2806"/>
                    </a:lnTo>
                    <a:lnTo>
                      <a:pt x="5731" y="2800"/>
                    </a:lnTo>
                    <a:lnTo>
                      <a:pt x="5713" y="2800"/>
                    </a:lnTo>
                    <a:lnTo>
                      <a:pt x="5683" y="2788"/>
                    </a:lnTo>
                    <a:lnTo>
                      <a:pt x="5665" y="2782"/>
                    </a:lnTo>
                    <a:lnTo>
                      <a:pt x="5641" y="2776"/>
                    </a:lnTo>
                    <a:lnTo>
                      <a:pt x="5623" y="2770"/>
                    </a:lnTo>
                    <a:lnTo>
                      <a:pt x="5593" y="2758"/>
                    </a:lnTo>
                    <a:lnTo>
                      <a:pt x="5575" y="2746"/>
                    </a:lnTo>
                    <a:lnTo>
                      <a:pt x="5551" y="2734"/>
                    </a:lnTo>
                    <a:lnTo>
                      <a:pt x="5533" y="2728"/>
                    </a:lnTo>
                    <a:lnTo>
                      <a:pt x="5503" y="2710"/>
                    </a:lnTo>
                    <a:cubicBezTo>
                      <a:pt x="5497" y="2710"/>
                      <a:pt x="5491" y="2704"/>
                      <a:pt x="5485" y="2698"/>
                    </a:cubicBezTo>
                    <a:lnTo>
                      <a:pt x="5455" y="2686"/>
                    </a:lnTo>
                    <a:cubicBezTo>
                      <a:pt x="5449" y="2680"/>
                      <a:pt x="5443" y="2674"/>
                      <a:pt x="5437" y="2668"/>
                    </a:cubicBezTo>
                    <a:lnTo>
                      <a:pt x="5413" y="2656"/>
                    </a:lnTo>
                    <a:lnTo>
                      <a:pt x="5383" y="2632"/>
                    </a:lnTo>
                    <a:lnTo>
                      <a:pt x="5365" y="2620"/>
                    </a:lnTo>
                    <a:cubicBezTo>
                      <a:pt x="5335" y="2602"/>
                      <a:pt x="5305" y="2572"/>
                      <a:pt x="5275" y="2548"/>
                    </a:cubicBezTo>
                    <a:cubicBezTo>
                      <a:pt x="5263" y="2536"/>
                      <a:pt x="5251" y="2530"/>
                      <a:pt x="5239" y="2524"/>
                    </a:cubicBezTo>
                    <a:cubicBezTo>
                      <a:pt x="5209" y="2506"/>
                      <a:pt x="5167" y="2494"/>
                      <a:pt x="5126" y="2494"/>
                    </a:cubicBezTo>
                    <a:cubicBezTo>
                      <a:pt x="5060" y="2494"/>
                      <a:pt x="4994" y="2488"/>
                      <a:pt x="4928" y="2482"/>
                    </a:cubicBezTo>
                    <a:lnTo>
                      <a:pt x="4862" y="2482"/>
                    </a:lnTo>
                    <a:cubicBezTo>
                      <a:pt x="4826" y="2476"/>
                      <a:pt x="4784" y="2470"/>
                      <a:pt x="4754" y="2464"/>
                    </a:cubicBezTo>
                    <a:cubicBezTo>
                      <a:pt x="4574" y="2428"/>
                      <a:pt x="4334" y="2350"/>
                      <a:pt x="4202" y="2194"/>
                    </a:cubicBezTo>
                    <a:cubicBezTo>
                      <a:pt x="4106" y="2074"/>
                      <a:pt x="4082" y="1919"/>
                      <a:pt x="4130" y="1715"/>
                    </a:cubicBezTo>
                    <a:cubicBezTo>
                      <a:pt x="4178" y="1517"/>
                      <a:pt x="4274" y="1367"/>
                      <a:pt x="4418" y="1289"/>
                    </a:cubicBezTo>
                    <a:cubicBezTo>
                      <a:pt x="4528" y="1230"/>
                      <a:pt x="4660" y="1209"/>
                      <a:pt x="4792" y="1209"/>
                    </a:cubicBezTo>
                    <a:cubicBezTo>
                      <a:pt x="5035" y="1209"/>
                      <a:pt x="5278" y="1280"/>
                      <a:pt x="5383" y="1319"/>
                    </a:cubicBezTo>
                    <a:cubicBezTo>
                      <a:pt x="5417" y="1334"/>
                      <a:pt x="5449" y="1341"/>
                      <a:pt x="5479" y="1341"/>
                    </a:cubicBezTo>
                    <a:cubicBezTo>
                      <a:pt x="5688" y="1341"/>
                      <a:pt x="5787" y="1012"/>
                      <a:pt x="5545" y="917"/>
                    </a:cubicBezTo>
                    <a:cubicBezTo>
                      <a:pt x="5525" y="909"/>
                      <a:pt x="5186" y="775"/>
                      <a:pt x="4798" y="775"/>
                    </a:cubicBezTo>
                    <a:cubicBezTo>
                      <a:pt x="4607" y="775"/>
                      <a:pt x="4403" y="808"/>
                      <a:pt x="4220" y="905"/>
                    </a:cubicBezTo>
                    <a:cubicBezTo>
                      <a:pt x="3999" y="1019"/>
                      <a:pt x="3759" y="1481"/>
                      <a:pt x="3759" y="1481"/>
                    </a:cubicBezTo>
                    <a:lnTo>
                      <a:pt x="3363" y="1481"/>
                    </a:lnTo>
                    <a:cubicBezTo>
                      <a:pt x="3312" y="633"/>
                      <a:pt x="2605" y="35"/>
                      <a:pt x="1833" y="35"/>
                    </a:cubicBezTo>
                    <a:cubicBezTo>
                      <a:pt x="1606" y="35"/>
                      <a:pt x="1374" y="87"/>
                      <a:pt x="1151" y="198"/>
                    </a:cubicBezTo>
                    <a:cubicBezTo>
                      <a:pt x="162" y="684"/>
                      <a:pt x="0" y="2020"/>
                      <a:pt x="840" y="2734"/>
                    </a:cubicBezTo>
                    <a:cubicBezTo>
                      <a:pt x="0" y="3447"/>
                      <a:pt x="162" y="4784"/>
                      <a:pt x="1151" y="5275"/>
                    </a:cubicBezTo>
                    <a:cubicBezTo>
                      <a:pt x="1374" y="5387"/>
                      <a:pt x="1606" y="5438"/>
                      <a:pt x="1833" y="5438"/>
                    </a:cubicBezTo>
                    <a:cubicBezTo>
                      <a:pt x="2605" y="5438"/>
                      <a:pt x="3312" y="4841"/>
                      <a:pt x="3363" y="3993"/>
                    </a:cubicBezTo>
                    <a:lnTo>
                      <a:pt x="9010" y="3993"/>
                    </a:lnTo>
                    <a:cubicBezTo>
                      <a:pt x="9124" y="3993"/>
                      <a:pt x="9220" y="3909"/>
                      <a:pt x="9238" y="3801"/>
                    </a:cubicBezTo>
                    <a:cubicBezTo>
                      <a:pt x="9250" y="3669"/>
                      <a:pt x="9148" y="3555"/>
                      <a:pt x="9022" y="3555"/>
                    </a:cubicBezTo>
                    <a:lnTo>
                      <a:pt x="3159" y="3555"/>
                    </a:lnTo>
                    <a:cubicBezTo>
                      <a:pt x="3135" y="3555"/>
                      <a:pt x="3111" y="3561"/>
                      <a:pt x="3087" y="3567"/>
                    </a:cubicBezTo>
                    <a:cubicBezTo>
                      <a:pt x="2992" y="3597"/>
                      <a:pt x="2932" y="3693"/>
                      <a:pt x="2938" y="3795"/>
                    </a:cubicBezTo>
                    <a:cubicBezTo>
                      <a:pt x="2950" y="3867"/>
                      <a:pt x="2950" y="3945"/>
                      <a:pt x="2938" y="4017"/>
                    </a:cubicBezTo>
                    <a:cubicBezTo>
                      <a:pt x="2878" y="4538"/>
                      <a:pt x="2464" y="4952"/>
                      <a:pt x="1943" y="5012"/>
                    </a:cubicBezTo>
                    <a:cubicBezTo>
                      <a:pt x="1917" y="5013"/>
                      <a:pt x="1891" y="5014"/>
                      <a:pt x="1865" y="5014"/>
                    </a:cubicBezTo>
                    <a:cubicBezTo>
                      <a:pt x="1375" y="5014"/>
                      <a:pt x="940" y="4693"/>
                      <a:pt x="798" y="4220"/>
                    </a:cubicBezTo>
                    <a:cubicBezTo>
                      <a:pt x="648" y="3723"/>
                      <a:pt x="858" y="3183"/>
                      <a:pt x="1307" y="2926"/>
                    </a:cubicBezTo>
                    <a:cubicBezTo>
                      <a:pt x="1355" y="2902"/>
                      <a:pt x="1397" y="2860"/>
                      <a:pt x="1415" y="2806"/>
                    </a:cubicBezTo>
                    <a:cubicBezTo>
                      <a:pt x="1445" y="2704"/>
                      <a:pt x="1403" y="2590"/>
                      <a:pt x="1307" y="2542"/>
                    </a:cubicBezTo>
                    <a:cubicBezTo>
                      <a:pt x="540" y="2134"/>
                      <a:pt x="504" y="1043"/>
                      <a:pt x="1247" y="594"/>
                    </a:cubicBezTo>
                    <a:cubicBezTo>
                      <a:pt x="1432" y="482"/>
                      <a:pt x="1630" y="431"/>
                      <a:pt x="1823" y="431"/>
                    </a:cubicBezTo>
                    <a:cubicBezTo>
                      <a:pt x="2406" y="431"/>
                      <a:pt x="2944" y="896"/>
                      <a:pt x="2944" y="1553"/>
                    </a:cubicBezTo>
                    <a:cubicBezTo>
                      <a:pt x="2944" y="1583"/>
                      <a:pt x="2944" y="1619"/>
                      <a:pt x="2938" y="1661"/>
                    </a:cubicBezTo>
                    <a:cubicBezTo>
                      <a:pt x="2938" y="1685"/>
                      <a:pt x="2938" y="1715"/>
                      <a:pt x="2950" y="1745"/>
                    </a:cubicBezTo>
                    <a:cubicBezTo>
                      <a:pt x="2980" y="1835"/>
                      <a:pt x="3063" y="1895"/>
                      <a:pt x="3153" y="1895"/>
                    </a:cubicBezTo>
                    <a:lnTo>
                      <a:pt x="3675" y="1895"/>
                    </a:lnTo>
                    <a:lnTo>
                      <a:pt x="3675" y="1913"/>
                    </a:lnTo>
                    <a:lnTo>
                      <a:pt x="3675" y="1931"/>
                    </a:lnTo>
                    <a:lnTo>
                      <a:pt x="3675" y="1972"/>
                    </a:lnTo>
                    <a:lnTo>
                      <a:pt x="3675" y="1990"/>
                    </a:lnTo>
                    <a:cubicBezTo>
                      <a:pt x="3675" y="2008"/>
                      <a:pt x="3675" y="2026"/>
                      <a:pt x="3681" y="2044"/>
                    </a:cubicBezTo>
                    <a:lnTo>
                      <a:pt x="3681" y="2050"/>
                    </a:lnTo>
                    <a:cubicBezTo>
                      <a:pt x="3681" y="2068"/>
                      <a:pt x="3681" y="2080"/>
                      <a:pt x="3687" y="2098"/>
                    </a:cubicBezTo>
                    <a:cubicBezTo>
                      <a:pt x="3687" y="2110"/>
                      <a:pt x="3687" y="2104"/>
                      <a:pt x="3687" y="2110"/>
                    </a:cubicBezTo>
                    <a:cubicBezTo>
                      <a:pt x="3687" y="2116"/>
                      <a:pt x="3693" y="2134"/>
                      <a:pt x="3693" y="2146"/>
                    </a:cubicBezTo>
                    <a:cubicBezTo>
                      <a:pt x="3693" y="2152"/>
                      <a:pt x="3699" y="2158"/>
                      <a:pt x="3699" y="2158"/>
                    </a:cubicBezTo>
                    <a:cubicBezTo>
                      <a:pt x="3699" y="2176"/>
                      <a:pt x="3705" y="2188"/>
                      <a:pt x="3711" y="2200"/>
                    </a:cubicBezTo>
                    <a:lnTo>
                      <a:pt x="3711" y="2206"/>
                    </a:lnTo>
                    <a:lnTo>
                      <a:pt x="3729" y="2248"/>
                    </a:lnTo>
                    <a:cubicBezTo>
                      <a:pt x="3729" y="2254"/>
                      <a:pt x="3729" y="2260"/>
                      <a:pt x="3729" y="2260"/>
                    </a:cubicBezTo>
                    <a:cubicBezTo>
                      <a:pt x="3735" y="2272"/>
                      <a:pt x="3741" y="2284"/>
                      <a:pt x="3747" y="2290"/>
                    </a:cubicBezTo>
                    <a:lnTo>
                      <a:pt x="3753" y="2302"/>
                    </a:lnTo>
                    <a:cubicBezTo>
                      <a:pt x="3753" y="2314"/>
                      <a:pt x="3759" y="2326"/>
                      <a:pt x="3765" y="2332"/>
                    </a:cubicBezTo>
                    <a:lnTo>
                      <a:pt x="3771" y="2344"/>
                    </a:lnTo>
                    <a:lnTo>
                      <a:pt x="3789" y="2380"/>
                    </a:lnTo>
                    <a:cubicBezTo>
                      <a:pt x="3789" y="2380"/>
                      <a:pt x="3789" y="2380"/>
                      <a:pt x="3789" y="2386"/>
                    </a:cubicBezTo>
                    <a:lnTo>
                      <a:pt x="3807" y="2410"/>
                    </a:lnTo>
                    <a:lnTo>
                      <a:pt x="3813" y="2422"/>
                    </a:lnTo>
                    <a:lnTo>
                      <a:pt x="3831" y="2440"/>
                    </a:lnTo>
                    <a:cubicBezTo>
                      <a:pt x="3831" y="2446"/>
                      <a:pt x="3831" y="2446"/>
                      <a:pt x="3837" y="2452"/>
                    </a:cubicBezTo>
                    <a:cubicBezTo>
                      <a:pt x="3843" y="2458"/>
                      <a:pt x="3849" y="2470"/>
                      <a:pt x="3855" y="2476"/>
                    </a:cubicBezTo>
                    <a:cubicBezTo>
                      <a:pt x="4178" y="2878"/>
                      <a:pt x="4814" y="2938"/>
                      <a:pt x="5042" y="2944"/>
                    </a:cubicBezTo>
                    <a:cubicBezTo>
                      <a:pt x="5060" y="2962"/>
                      <a:pt x="5078" y="2974"/>
                      <a:pt x="5096" y="2992"/>
                    </a:cubicBezTo>
                    <a:lnTo>
                      <a:pt x="5114" y="3003"/>
                    </a:lnTo>
                    <a:cubicBezTo>
                      <a:pt x="5126" y="3009"/>
                      <a:pt x="5143" y="3021"/>
                      <a:pt x="5155" y="3027"/>
                    </a:cubicBezTo>
                    <a:lnTo>
                      <a:pt x="5173" y="3045"/>
                    </a:lnTo>
                    <a:lnTo>
                      <a:pt x="5215" y="3069"/>
                    </a:lnTo>
                    <a:lnTo>
                      <a:pt x="5233" y="3081"/>
                    </a:lnTo>
                    <a:lnTo>
                      <a:pt x="5275" y="3105"/>
                    </a:lnTo>
                    <a:lnTo>
                      <a:pt x="5293" y="3111"/>
                    </a:lnTo>
                    <a:cubicBezTo>
                      <a:pt x="5311" y="3123"/>
                      <a:pt x="5323" y="3129"/>
                      <a:pt x="5341" y="3141"/>
                    </a:cubicBezTo>
                    <a:lnTo>
                      <a:pt x="5353" y="3141"/>
                    </a:lnTo>
                    <a:lnTo>
                      <a:pt x="5407" y="3165"/>
                    </a:lnTo>
                    <a:lnTo>
                      <a:pt x="5419" y="3171"/>
                    </a:lnTo>
                    <a:lnTo>
                      <a:pt x="5467" y="3189"/>
                    </a:lnTo>
                    <a:lnTo>
                      <a:pt x="5485" y="3195"/>
                    </a:lnTo>
                    <a:lnTo>
                      <a:pt x="5527" y="3213"/>
                    </a:lnTo>
                    <a:lnTo>
                      <a:pt x="5545" y="3219"/>
                    </a:lnTo>
                    <a:lnTo>
                      <a:pt x="5587" y="3231"/>
                    </a:lnTo>
                    <a:lnTo>
                      <a:pt x="5605" y="3237"/>
                    </a:lnTo>
                    <a:lnTo>
                      <a:pt x="5653" y="3249"/>
                    </a:lnTo>
                    <a:lnTo>
                      <a:pt x="5665" y="3249"/>
                    </a:lnTo>
                    <a:cubicBezTo>
                      <a:pt x="5707" y="3255"/>
                      <a:pt x="5743" y="3261"/>
                      <a:pt x="5785" y="3261"/>
                    </a:cubicBezTo>
                    <a:lnTo>
                      <a:pt x="5971" y="3261"/>
                    </a:lnTo>
                    <a:cubicBezTo>
                      <a:pt x="5995" y="3261"/>
                      <a:pt x="6019" y="3261"/>
                      <a:pt x="6049" y="3255"/>
                    </a:cubicBezTo>
                    <a:cubicBezTo>
                      <a:pt x="6486" y="3195"/>
                      <a:pt x="6798" y="2878"/>
                      <a:pt x="6930" y="2716"/>
                    </a:cubicBezTo>
                    <a:cubicBezTo>
                      <a:pt x="6954" y="2716"/>
                      <a:pt x="6978" y="2716"/>
                      <a:pt x="7002" y="2710"/>
                    </a:cubicBezTo>
                    <a:lnTo>
                      <a:pt x="7020" y="2710"/>
                    </a:lnTo>
                    <a:lnTo>
                      <a:pt x="7068" y="2704"/>
                    </a:lnTo>
                    <a:lnTo>
                      <a:pt x="7092" y="2704"/>
                    </a:lnTo>
                    <a:lnTo>
                      <a:pt x="7140" y="2692"/>
                    </a:lnTo>
                    <a:lnTo>
                      <a:pt x="7152" y="2692"/>
                    </a:lnTo>
                    <a:cubicBezTo>
                      <a:pt x="7176" y="2686"/>
                      <a:pt x="7194" y="2680"/>
                      <a:pt x="7218" y="2674"/>
                    </a:cubicBezTo>
                    <a:lnTo>
                      <a:pt x="7230" y="2668"/>
                    </a:lnTo>
                    <a:lnTo>
                      <a:pt x="7277" y="2650"/>
                    </a:lnTo>
                    <a:lnTo>
                      <a:pt x="7295" y="2644"/>
                    </a:lnTo>
                    <a:lnTo>
                      <a:pt x="7337" y="2626"/>
                    </a:lnTo>
                    <a:lnTo>
                      <a:pt x="7355" y="2620"/>
                    </a:lnTo>
                    <a:lnTo>
                      <a:pt x="7403" y="2596"/>
                    </a:lnTo>
                    <a:lnTo>
                      <a:pt x="7457" y="2566"/>
                    </a:lnTo>
                    <a:lnTo>
                      <a:pt x="7475" y="2560"/>
                    </a:lnTo>
                    <a:lnTo>
                      <a:pt x="7511" y="2536"/>
                    </a:lnTo>
                    <a:lnTo>
                      <a:pt x="7523" y="2524"/>
                    </a:lnTo>
                    <a:lnTo>
                      <a:pt x="7565" y="2500"/>
                    </a:lnTo>
                    <a:lnTo>
                      <a:pt x="7577" y="2488"/>
                    </a:lnTo>
                    <a:cubicBezTo>
                      <a:pt x="7589" y="2482"/>
                      <a:pt x="7607" y="2470"/>
                      <a:pt x="7619" y="2458"/>
                    </a:cubicBezTo>
                    <a:lnTo>
                      <a:pt x="7631" y="2446"/>
                    </a:lnTo>
                    <a:lnTo>
                      <a:pt x="7667" y="2416"/>
                    </a:lnTo>
                    <a:lnTo>
                      <a:pt x="7679" y="2410"/>
                    </a:lnTo>
                    <a:lnTo>
                      <a:pt x="7709" y="2380"/>
                    </a:lnTo>
                    <a:lnTo>
                      <a:pt x="7721" y="2368"/>
                    </a:lnTo>
                    <a:lnTo>
                      <a:pt x="7757" y="2332"/>
                    </a:lnTo>
                    <a:lnTo>
                      <a:pt x="7799" y="2296"/>
                    </a:lnTo>
                    <a:lnTo>
                      <a:pt x="7805" y="2284"/>
                    </a:lnTo>
                    <a:lnTo>
                      <a:pt x="7835" y="2254"/>
                    </a:lnTo>
                    <a:lnTo>
                      <a:pt x="7847" y="2242"/>
                    </a:lnTo>
                    <a:lnTo>
                      <a:pt x="7871" y="2212"/>
                    </a:lnTo>
                    <a:lnTo>
                      <a:pt x="7877" y="2206"/>
                    </a:lnTo>
                    <a:lnTo>
                      <a:pt x="7913" y="2164"/>
                    </a:lnTo>
                    <a:lnTo>
                      <a:pt x="7937" y="2134"/>
                    </a:lnTo>
                    <a:lnTo>
                      <a:pt x="7943" y="2122"/>
                    </a:lnTo>
                    <a:lnTo>
                      <a:pt x="7967" y="2092"/>
                    </a:lnTo>
                    <a:lnTo>
                      <a:pt x="7973" y="2080"/>
                    </a:lnTo>
                    <a:lnTo>
                      <a:pt x="7997" y="2050"/>
                    </a:lnTo>
                    <a:cubicBezTo>
                      <a:pt x="8003" y="2038"/>
                      <a:pt x="8015" y="2026"/>
                      <a:pt x="8021" y="2014"/>
                    </a:cubicBezTo>
                    <a:lnTo>
                      <a:pt x="8027" y="2008"/>
                    </a:lnTo>
                    <a:lnTo>
                      <a:pt x="8045" y="1978"/>
                    </a:lnTo>
                    <a:lnTo>
                      <a:pt x="8051" y="1972"/>
                    </a:lnTo>
                    <a:cubicBezTo>
                      <a:pt x="8051" y="1960"/>
                      <a:pt x="8057" y="1954"/>
                      <a:pt x="8063" y="1948"/>
                    </a:cubicBezTo>
                    <a:lnTo>
                      <a:pt x="8069" y="1937"/>
                    </a:lnTo>
                    <a:cubicBezTo>
                      <a:pt x="8071" y="1935"/>
                      <a:pt x="8073" y="1934"/>
                      <a:pt x="8075" y="1934"/>
                    </a:cubicBezTo>
                    <a:cubicBezTo>
                      <a:pt x="8078" y="1934"/>
                      <a:pt x="8081" y="1937"/>
                      <a:pt x="8081" y="1937"/>
                    </a:cubicBezTo>
                    <a:lnTo>
                      <a:pt x="10448" y="1937"/>
                    </a:lnTo>
                    <a:lnTo>
                      <a:pt x="10299" y="2086"/>
                    </a:lnTo>
                    <a:lnTo>
                      <a:pt x="9232" y="2314"/>
                    </a:lnTo>
                    <a:cubicBezTo>
                      <a:pt x="9220" y="2314"/>
                      <a:pt x="9208" y="2320"/>
                      <a:pt x="9196" y="2326"/>
                    </a:cubicBezTo>
                    <a:lnTo>
                      <a:pt x="7865" y="2872"/>
                    </a:lnTo>
                    <a:cubicBezTo>
                      <a:pt x="7615" y="2960"/>
                      <a:pt x="7718" y="3298"/>
                      <a:pt x="7931" y="3298"/>
                    </a:cubicBezTo>
                    <a:cubicBezTo>
                      <a:pt x="7962" y="3298"/>
                      <a:pt x="7997" y="3290"/>
                      <a:pt x="8033" y="3273"/>
                    </a:cubicBezTo>
                    <a:lnTo>
                      <a:pt x="9340" y="2734"/>
                    </a:lnTo>
                    <a:lnTo>
                      <a:pt x="10460" y="2494"/>
                    </a:lnTo>
                    <a:cubicBezTo>
                      <a:pt x="10508" y="2482"/>
                      <a:pt x="10550" y="2458"/>
                      <a:pt x="10580" y="2422"/>
                    </a:cubicBezTo>
                    <a:lnTo>
                      <a:pt x="11012" y="1907"/>
                    </a:lnTo>
                    <a:lnTo>
                      <a:pt x="12133" y="1907"/>
                    </a:lnTo>
                    <a:cubicBezTo>
                      <a:pt x="12140" y="1908"/>
                      <a:pt x="12147" y="1909"/>
                      <a:pt x="12154" y="1909"/>
                    </a:cubicBezTo>
                    <a:cubicBezTo>
                      <a:pt x="12170" y="1909"/>
                      <a:pt x="12186" y="1905"/>
                      <a:pt x="12199" y="1901"/>
                    </a:cubicBezTo>
                    <a:cubicBezTo>
                      <a:pt x="12295" y="1871"/>
                      <a:pt x="12361" y="1775"/>
                      <a:pt x="12349" y="1673"/>
                    </a:cubicBezTo>
                    <a:cubicBezTo>
                      <a:pt x="12343" y="1589"/>
                      <a:pt x="12343" y="1505"/>
                      <a:pt x="12355" y="1421"/>
                    </a:cubicBezTo>
                    <a:cubicBezTo>
                      <a:pt x="12432" y="832"/>
                      <a:pt x="12937" y="447"/>
                      <a:pt x="13470" y="447"/>
                    </a:cubicBezTo>
                    <a:cubicBezTo>
                      <a:pt x="13686" y="447"/>
                      <a:pt x="13907" y="510"/>
                      <a:pt x="14105" y="648"/>
                    </a:cubicBezTo>
                    <a:cubicBezTo>
                      <a:pt x="14788" y="1127"/>
                      <a:pt x="14722" y="2170"/>
                      <a:pt x="13979" y="2554"/>
                    </a:cubicBezTo>
                    <a:cubicBezTo>
                      <a:pt x="13823" y="2638"/>
                      <a:pt x="13823" y="2860"/>
                      <a:pt x="13979" y="2944"/>
                    </a:cubicBezTo>
                    <a:cubicBezTo>
                      <a:pt x="14752" y="3345"/>
                      <a:pt x="14788" y="4436"/>
                      <a:pt x="14039" y="4886"/>
                    </a:cubicBezTo>
                    <a:cubicBezTo>
                      <a:pt x="13853" y="4999"/>
                      <a:pt x="13655" y="5051"/>
                      <a:pt x="13461" y="5051"/>
                    </a:cubicBezTo>
                    <a:cubicBezTo>
                      <a:pt x="12879" y="5051"/>
                      <a:pt x="12343" y="4585"/>
                      <a:pt x="12343" y="3933"/>
                    </a:cubicBezTo>
                    <a:cubicBezTo>
                      <a:pt x="12343" y="3903"/>
                      <a:pt x="12343" y="3867"/>
                      <a:pt x="12349" y="3825"/>
                    </a:cubicBezTo>
                    <a:cubicBezTo>
                      <a:pt x="12367" y="3699"/>
                      <a:pt x="12265" y="3585"/>
                      <a:pt x="12133" y="3585"/>
                    </a:cubicBezTo>
                    <a:lnTo>
                      <a:pt x="9897" y="3585"/>
                    </a:lnTo>
                    <a:cubicBezTo>
                      <a:pt x="9783" y="3585"/>
                      <a:pt x="9687" y="3663"/>
                      <a:pt x="9669" y="3777"/>
                    </a:cubicBezTo>
                    <a:cubicBezTo>
                      <a:pt x="9651" y="3903"/>
                      <a:pt x="9753" y="4017"/>
                      <a:pt x="9885" y="4017"/>
                    </a:cubicBezTo>
                    <a:lnTo>
                      <a:pt x="11941" y="4017"/>
                    </a:lnTo>
                    <a:cubicBezTo>
                      <a:pt x="11987" y="4878"/>
                      <a:pt x="12704" y="5482"/>
                      <a:pt x="13486" y="5482"/>
                    </a:cubicBezTo>
                    <a:cubicBezTo>
                      <a:pt x="13716" y="5482"/>
                      <a:pt x="13951" y="5430"/>
                      <a:pt x="14177" y="5317"/>
                    </a:cubicBezTo>
                    <a:cubicBezTo>
                      <a:pt x="15172" y="4826"/>
                      <a:pt x="15340" y="3471"/>
                      <a:pt x="14489" y="2752"/>
                    </a:cubicBezTo>
                    <a:lnTo>
                      <a:pt x="14495" y="2734"/>
                    </a:lnTo>
                    <a:cubicBezTo>
                      <a:pt x="15340" y="2014"/>
                      <a:pt x="15178" y="660"/>
                      <a:pt x="14177" y="162"/>
                    </a:cubicBezTo>
                    <a:cubicBezTo>
                      <a:pt x="13953" y="51"/>
                      <a:pt x="13719" y="0"/>
                      <a:pt x="13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 name="Google Shape;1271;p60"/>
              <p:cNvSpPr/>
              <p:nvPr/>
            </p:nvSpPr>
            <p:spPr>
              <a:xfrm>
                <a:off x="1238425" y="2612925"/>
                <a:ext cx="51275" cy="43950"/>
              </a:xfrm>
              <a:custGeom>
                <a:avLst/>
                <a:gdLst/>
                <a:ahLst/>
                <a:cxnLst/>
                <a:rect l="l" t="t" r="r" b="b"/>
                <a:pathLst>
                  <a:path w="2051" h="1758" extrusionOk="0">
                    <a:moveTo>
                      <a:pt x="1171" y="431"/>
                    </a:moveTo>
                    <a:cubicBezTo>
                      <a:pt x="1400" y="431"/>
                      <a:pt x="1619" y="608"/>
                      <a:pt x="1619" y="875"/>
                    </a:cubicBezTo>
                    <a:cubicBezTo>
                      <a:pt x="1613" y="1121"/>
                      <a:pt x="1415" y="1319"/>
                      <a:pt x="1175" y="1319"/>
                    </a:cubicBezTo>
                    <a:cubicBezTo>
                      <a:pt x="773" y="1319"/>
                      <a:pt x="576" y="846"/>
                      <a:pt x="857" y="564"/>
                    </a:cubicBezTo>
                    <a:cubicBezTo>
                      <a:pt x="949" y="472"/>
                      <a:pt x="1061" y="431"/>
                      <a:pt x="1171" y="431"/>
                    </a:cubicBezTo>
                    <a:close/>
                    <a:moveTo>
                      <a:pt x="1175" y="0"/>
                    </a:moveTo>
                    <a:cubicBezTo>
                      <a:pt x="390" y="0"/>
                      <a:pt x="0" y="941"/>
                      <a:pt x="552" y="1499"/>
                    </a:cubicBezTo>
                    <a:cubicBezTo>
                      <a:pt x="730" y="1677"/>
                      <a:pt x="950" y="1757"/>
                      <a:pt x="1165" y="1757"/>
                    </a:cubicBezTo>
                    <a:cubicBezTo>
                      <a:pt x="1617" y="1757"/>
                      <a:pt x="2050" y="1407"/>
                      <a:pt x="2050" y="875"/>
                    </a:cubicBezTo>
                    <a:cubicBezTo>
                      <a:pt x="2050" y="396"/>
                      <a:pt x="1655" y="0"/>
                      <a:pt x="1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 name="Google Shape;1272;p60"/>
              <p:cNvSpPr/>
              <p:nvPr/>
            </p:nvSpPr>
            <p:spPr>
              <a:xfrm>
                <a:off x="1292825" y="2535175"/>
                <a:ext cx="74350" cy="71300"/>
              </a:xfrm>
              <a:custGeom>
                <a:avLst/>
                <a:gdLst/>
                <a:ahLst/>
                <a:cxnLst/>
                <a:rect l="l" t="t" r="r" b="b"/>
                <a:pathLst>
                  <a:path w="2974" h="2852" extrusionOk="0">
                    <a:moveTo>
                      <a:pt x="1948" y="429"/>
                    </a:moveTo>
                    <a:cubicBezTo>
                      <a:pt x="2246" y="429"/>
                      <a:pt x="2542" y="649"/>
                      <a:pt x="2542" y="1018"/>
                    </a:cubicBezTo>
                    <a:cubicBezTo>
                      <a:pt x="2542" y="1150"/>
                      <a:pt x="2500" y="1276"/>
                      <a:pt x="2422" y="1384"/>
                    </a:cubicBezTo>
                    <a:cubicBezTo>
                      <a:pt x="2368" y="1444"/>
                      <a:pt x="2356" y="1528"/>
                      <a:pt x="2386" y="1600"/>
                    </a:cubicBezTo>
                    <a:cubicBezTo>
                      <a:pt x="2500" y="1881"/>
                      <a:pt x="2380" y="2205"/>
                      <a:pt x="2110" y="2343"/>
                    </a:cubicBezTo>
                    <a:cubicBezTo>
                      <a:pt x="2025" y="2387"/>
                      <a:pt x="1933" y="2408"/>
                      <a:pt x="1843" y="2408"/>
                    </a:cubicBezTo>
                    <a:cubicBezTo>
                      <a:pt x="1648" y="2408"/>
                      <a:pt x="1459" y="2311"/>
                      <a:pt x="1349" y="2139"/>
                    </a:cubicBezTo>
                    <a:cubicBezTo>
                      <a:pt x="1307" y="2073"/>
                      <a:pt x="1235" y="2037"/>
                      <a:pt x="1163" y="2037"/>
                    </a:cubicBezTo>
                    <a:lnTo>
                      <a:pt x="1133" y="2037"/>
                    </a:lnTo>
                    <a:cubicBezTo>
                      <a:pt x="1104" y="2041"/>
                      <a:pt x="1076" y="2043"/>
                      <a:pt x="1048" y="2043"/>
                    </a:cubicBezTo>
                    <a:cubicBezTo>
                      <a:pt x="742" y="2043"/>
                      <a:pt x="484" y="1811"/>
                      <a:pt x="462" y="1498"/>
                    </a:cubicBezTo>
                    <a:cubicBezTo>
                      <a:pt x="432" y="1156"/>
                      <a:pt x="701" y="868"/>
                      <a:pt x="1043" y="862"/>
                    </a:cubicBezTo>
                    <a:cubicBezTo>
                      <a:pt x="1085" y="862"/>
                      <a:pt x="1133" y="868"/>
                      <a:pt x="1181" y="880"/>
                    </a:cubicBezTo>
                    <a:cubicBezTo>
                      <a:pt x="1198" y="885"/>
                      <a:pt x="1214" y="887"/>
                      <a:pt x="1231" y="887"/>
                    </a:cubicBezTo>
                    <a:cubicBezTo>
                      <a:pt x="1311" y="887"/>
                      <a:pt x="1387" y="841"/>
                      <a:pt x="1427" y="767"/>
                    </a:cubicBezTo>
                    <a:cubicBezTo>
                      <a:pt x="1537" y="534"/>
                      <a:pt x="1743" y="429"/>
                      <a:pt x="1948" y="429"/>
                    </a:cubicBezTo>
                    <a:close/>
                    <a:moveTo>
                      <a:pt x="1943" y="0"/>
                    </a:moveTo>
                    <a:cubicBezTo>
                      <a:pt x="1637" y="0"/>
                      <a:pt x="1328" y="136"/>
                      <a:pt x="1115" y="437"/>
                    </a:cubicBezTo>
                    <a:lnTo>
                      <a:pt x="1043" y="437"/>
                    </a:lnTo>
                    <a:cubicBezTo>
                      <a:pt x="1039" y="437"/>
                      <a:pt x="1036" y="437"/>
                      <a:pt x="1032" y="437"/>
                    </a:cubicBezTo>
                    <a:cubicBezTo>
                      <a:pt x="462" y="437"/>
                      <a:pt x="0" y="896"/>
                      <a:pt x="0" y="1468"/>
                    </a:cubicBezTo>
                    <a:cubicBezTo>
                      <a:pt x="6" y="2032"/>
                      <a:pt x="468" y="2481"/>
                      <a:pt x="1028" y="2481"/>
                    </a:cubicBezTo>
                    <a:cubicBezTo>
                      <a:pt x="1039" y="2481"/>
                      <a:pt x="1050" y="2481"/>
                      <a:pt x="1061" y="2481"/>
                    </a:cubicBezTo>
                    <a:cubicBezTo>
                      <a:pt x="1259" y="2722"/>
                      <a:pt x="1547" y="2852"/>
                      <a:pt x="1843" y="2852"/>
                    </a:cubicBezTo>
                    <a:cubicBezTo>
                      <a:pt x="2004" y="2852"/>
                      <a:pt x="2168" y="2813"/>
                      <a:pt x="2320" y="2733"/>
                    </a:cubicBezTo>
                    <a:cubicBezTo>
                      <a:pt x="2746" y="2511"/>
                      <a:pt x="2961" y="2019"/>
                      <a:pt x="2829" y="1552"/>
                    </a:cubicBezTo>
                    <a:cubicBezTo>
                      <a:pt x="2925" y="1396"/>
                      <a:pt x="2973" y="1210"/>
                      <a:pt x="2973" y="1024"/>
                    </a:cubicBezTo>
                    <a:cubicBezTo>
                      <a:pt x="2973" y="393"/>
                      <a:pt x="2464" y="0"/>
                      <a:pt x="1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3" name="Google Shape;1273;p60"/>
            <p:cNvGrpSpPr/>
            <p:nvPr/>
          </p:nvGrpSpPr>
          <p:grpSpPr>
            <a:xfrm>
              <a:off x="1773015" y="2593958"/>
              <a:ext cx="383500" cy="363400"/>
              <a:chOff x="1234225" y="2490600"/>
              <a:chExt cx="383500" cy="363400"/>
            </a:xfrm>
          </p:grpSpPr>
          <p:sp>
            <p:nvSpPr>
              <p:cNvPr id="1274" name="Google Shape;1274;p60"/>
              <p:cNvSpPr/>
              <p:nvPr/>
            </p:nvSpPr>
            <p:spPr>
              <a:xfrm>
                <a:off x="1283975" y="2490600"/>
                <a:ext cx="307075" cy="246125"/>
              </a:xfrm>
              <a:custGeom>
                <a:avLst/>
                <a:gdLst/>
                <a:ahLst/>
                <a:cxnLst/>
                <a:rect l="l" t="t" r="r" b="b"/>
                <a:pathLst>
                  <a:path w="12283" h="9845" extrusionOk="0">
                    <a:moveTo>
                      <a:pt x="3885" y="6979"/>
                    </a:moveTo>
                    <a:lnTo>
                      <a:pt x="4466" y="8346"/>
                    </a:lnTo>
                    <a:lnTo>
                      <a:pt x="4185" y="8466"/>
                    </a:lnTo>
                    <a:lnTo>
                      <a:pt x="3837" y="7651"/>
                    </a:lnTo>
                    <a:cubicBezTo>
                      <a:pt x="3801" y="7549"/>
                      <a:pt x="3724" y="7506"/>
                      <a:pt x="3646" y="7506"/>
                    </a:cubicBezTo>
                    <a:cubicBezTo>
                      <a:pt x="3503" y="7506"/>
                      <a:pt x="3356" y="7647"/>
                      <a:pt x="3441" y="7825"/>
                    </a:cubicBezTo>
                    <a:lnTo>
                      <a:pt x="3789" y="8634"/>
                    </a:lnTo>
                    <a:lnTo>
                      <a:pt x="3477" y="8766"/>
                    </a:lnTo>
                    <a:lnTo>
                      <a:pt x="3130" y="7956"/>
                    </a:lnTo>
                    <a:cubicBezTo>
                      <a:pt x="3089" y="7861"/>
                      <a:pt x="3014" y="7821"/>
                      <a:pt x="2938" y="7821"/>
                    </a:cubicBezTo>
                    <a:cubicBezTo>
                      <a:pt x="2799" y="7821"/>
                      <a:pt x="2660" y="7954"/>
                      <a:pt x="2734" y="8124"/>
                    </a:cubicBezTo>
                    <a:lnTo>
                      <a:pt x="3076" y="8939"/>
                    </a:lnTo>
                    <a:lnTo>
                      <a:pt x="2770" y="9071"/>
                    </a:lnTo>
                    <a:lnTo>
                      <a:pt x="2422" y="8256"/>
                    </a:lnTo>
                    <a:cubicBezTo>
                      <a:pt x="2383" y="8153"/>
                      <a:pt x="2304" y="8110"/>
                      <a:pt x="2224" y="8110"/>
                    </a:cubicBezTo>
                    <a:cubicBezTo>
                      <a:pt x="2081" y="8110"/>
                      <a:pt x="1936" y="8247"/>
                      <a:pt x="2021" y="8424"/>
                    </a:cubicBezTo>
                    <a:lnTo>
                      <a:pt x="2368" y="9239"/>
                    </a:lnTo>
                    <a:lnTo>
                      <a:pt x="2110" y="9347"/>
                    </a:lnTo>
                    <a:lnTo>
                      <a:pt x="1529" y="7980"/>
                    </a:lnTo>
                    <a:lnTo>
                      <a:pt x="3885" y="6979"/>
                    </a:lnTo>
                    <a:close/>
                    <a:moveTo>
                      <a:pt x="11234" y="1"/>
                    </a:moveTo>
                    <a:cubicBezTo>
                      <a:pt x="11114" y="1"/>
                      <a:pt x="10992" y="24"/>
                      <a:pt x="10874" y="74"/>
                    </a:cubicBezTo>
                    <a:lnTo>
                      <a:pt x="6091" y="2106"/>
                    </a:lnTo>
                    <a:cubicBezTo>
                      <a:pt x="5779" y="2238"/>
                      <a:pt x="5509" y="2454"/>
                      <a:pt x="5299" y="2723"/>
                    </a:cubicBezTo>
                    <a:lnTo>
                      <a:pt x="3675" y="4833"/>
                    </a:lnTo>
                    <a:cubicBezTo>
                      <a:pt x="3507" y="5055"/>
                      <a:pt x="3279" y="5235"/>
                      <a:pt x="3022" y="5343"/>
                    </a:cubicBezTo>
                    <a:lnTo>
                      <a:pt x="630" y="6362"/>
                    </a:lnTo>
                    <a:cubicBezTo>
                      <a:pt x="228" y="6530"/>
                      <a:pt x="0" y="6961"/>
                      <a:pt x="84" y="7387"/>
                    </a:cubicBezTo>
                    <a:cubicBezTo>
                      <a:pt x="174" y="7819"/>
                      <a:pt x="552" y="8124"/>
                      <a:pt x="990" y="8124"/>
                    </a:cubicBezTo>
                    <a:cubicBezTo>
                      <a:pt x="1031" y="8124"/>
                      <a:pt x="1073" y="8124"/>
                      <a:pt x="1121" y="8118"/>
                    </a:cubicBezTo>
                    <a:lnTo>
                      <a:pt x="1799" y="9713"/>
                    </a:lnTo>
                    <a:cubicBezTo>
                      <a:pt x="1829" y="9797"/>
                      <a:pt x="1913" y="9845"/>
                      <a:pt x="1997" y="9845"/>
                    </a:cubicBezTo>
                    <a:cubicBezTo>
                      <a:pt x="2027" y="9845"/>
                      <a:pt x="2057" y="9839"/>
                      <a:pt x="2081" y="9827"/>
                    </a:cubicBezTo>
                    <a:lnTo>
                      <a:pt x="4838" y="8658"/>
                    </a:lnTo>
                    <a:cubicBezTo>
                      <a:pt x="4946" y="8610"/>
                      <a:pt x="5000" y="8484"/>
                      <a:pt x="4952" y="8376"/>
                    </a:cubicBezTo>
                    <a:lnTo>
                      <a:pt x="4274" y="6788"/>
                    </a:lnTo>
                    <a:cubicBezTo>
                      <a:pt x="4502" y="6650"/>
                      <a:pt x="4694" y="6476"/>
                      <a:pt x="4850" y="6266"/>
                    </a:cubicBezTo>
                    <a:lnTo>
                      <a:pt x="6474" y="4162"/>
                    </a:lnTo>
                    <a:cubicBezTo>
                      <a:pt x="6636" y="3946"/>
                      <a:pt x="6846" y="3784"/>
                      <a:pt x="7092" y="3682"/>
                    </a:cubicBezTo>
                    <a:lnTo>
                      <a:pt x="8219" y="3203"/>
                    </a:lnTo>
                    <a:cubicBezTo>
                      <a:pt x="8467" y="3115"/>
                      <a:pt x="8362" y="2780"/>
                      <a:pt x="8151" y="2780"/>
                    </a:cubicBezTo>
                    <a:cubicBezTo>
                      <a:pt x="8118" y="2780"/>
                      <a:pt x="8082" y="2789"/>
                      <a:pt x="8045" y="2807"/>
                    </a:cubicBezTo>
                    <a:lnTo>
                      <a:pt x="6924" y="3281"/>
                    </a:lnTo>
                    <a:cubicBezTo>
                      <a:pt x="6612" y="3413"/>
                      <a:pt x="6336" y="3629"/>
                      <a:pt x="6133" y="3898"/>
                    </a:cubicBezTo>
                    <a:lnTo>
                      <a:pt x="4508" y="6008"/>
                    </a:lnTo>
                    <a:cubicBezTo>
                      <a:pt x="4340" y="6230"/>
                      <a:pt x="4113" y="6410"/>
                      <a:pt x="3849" y="6518"/>
                    </a:cubicBezTo>
                    <a:lnTo>
                      <a:pt x="1175" y="7657"/>
                    </a:lnTo>
                    <a:cubicBezTo>
                      <a:pt x="1114" y="7682"/>
                      <a:pt x="1051" y="7694"/>
                      <a:pt x="988" y="7694"/>
                    </a:cubicBezTo>
                    <a:cubicBezTo>
                      <a:pt x="798" y="7694"/>
                      <a:pt x="615" y="7584"/>
                      <a:pt x="534" y="7399"/>
                    </a:cubicBezTo>
                    <a:cubicBezTo>
                      <a:pt x="432" y="7147"/>
                      <a:pt x="546" y="6865"/>
                      <a:pt x="792" y="6758"/>
                    </a:cubicBezTo>
                    <a:lnTo>
                      <a:pt x="3189" y="5739"/>
                    </a:lnTo>
                    <a:cubicBezTo>
                      <a:pt x="3519" y="5601"/>
                      <a:pt x="3807" y="5379"/>
                      <a:pt x="4023" y="5091"/>
                    </a:cubicBezTo>
                    <a:lnTo>
                      <a:pt x="5647" y="2987"/>
                    </a:lnTo>
                    <a:cubicBezTo>
                      <a:pt x="5803" y="2777"/>
                      <a:pt x="6019" y="2609"/>
                      <a:pt x="6265" y="2508"/>
                    </a:cubicBezTo>
                    <a:lnTo>
                      <a:pt x="11042" y="476"/>
                    </a:lnTo>
                    <a:cubicBezTo>
                      <a:pt x="11106" y="448"/>
                      <a:pt x="11173" y="435"/>
                      <a:pt x="11238" y="435"/>
                    </a:cubicBezTo>
                    <a:cubicBezTo>
                      <a:pt x="11429" y="435"/>
                      <a:pt x="11608" y="546"/>
                      <a:pt x="11683" y="733"/>
                    </a:cubicBezTo>
                    <a:cubicBezTo>
                      <a:pt x="11791" y="979"/>
                      <a:pt x="11671" y="1267"/>
                      <a:pt x="11426" y="1375"/>
                    </a:cubicBezTo>
                    <a:lnTo>
                      <a:pt x="8860" y="2466"/>
                    </a:lnTo>
                    <a:cubicBezTo>
                      <a:pt x="8610" y="2554"/>
                      <a:pt x="8713" y="2886"/>
                      <a:pt x="8925" y="2886"/>
                    </a:cubicBezTo>
                    <a:cubicBezTo>
                      <a:pt x="8957" y="2886"/>
                      <a:pt x="8992" y="2879"/>
                      <a:pt x="9028" y="2861"/>
                    </a:cubicBezTo>
                    <a:lnTo>
                      <a:pt x="11594" y="1770"/>
                    </a:lnTo>
                    <a:cubicBezTo>
                      <a:pt x="12061" y="1572"/>
                      <a:pt x="12283" y="1027"/>
                      <a:pt x="12085" y="559"/>
                    </a:cubicBezTo>
                    <a:cubicBezTo>
                      <a:pt x="11933" y="209"/>
                      <a:pt x="11592" y="1"/>
                      <a:pt x="11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 name="Google Shape;1275;p60"/>
              <p:cNvSpPr/>
              <p:nvPr/>
            </p:nvSpPr>
            <p:spPr>
              <a:xfrm>
                <a:off x="1429625" y="2672725"/>
                <a:ext cx="51450" cy="43925"/>
              </a:xfrm>
              <a:custGeom>
                <a:avLst/>
                <a:gdLst/>
                <a:ahLst/>
                <a:cxnLst/>
                <a:rect l="l" t="t" r="r" b="b"/>
                <a:pathLst>
                  <a:path w="2058" h="1757" extrusionOk="0">
                    <a:moveTo>
                      <a:pt x="1174" y="431"/>
                    </a:moveTo>
                    <a:cubicBezTo>
                      <a:pt x="1401" y="431"/>
                      <a:pt x="1619" y="608"/>
                      <a:pt x="1619" y="875"/>
                    </a:cubicBezTo>
                    <a:cubicBezTo>
                      <a:pt x="1619" y="1121"/>
                      <a:pt x="1422" y="1319"/>
                      <a:pt x="1176" y="1325"/>
                    </a:cubicBezTo>
                    <a:cubicBezTo>
                      <a:pt x="780" y="1325"/>
                      <a:pt x="582" y="845"/>
                      <a:pt x="864" y="563"/>
                    </a:cubicBezTo>
                    <a:cubicBezTo>
                      <a:pt x="954" y="472"/>
                      <a:pt x="1065" y="431"/>
                      <a:pt x="1174" y="431"/>
                    </a:cubicBezTo>
                    <a:close/>
                    <a:moveTo>
                      <a:pt x="1176" y="0"/>
                    </a:moveTo>
                    <a:cubicBezTo>
                      <a:pt x="397" y="0"/>
                      <a:pt x="1" y="947"/>
                      <a:pt x="558" y="1499"/>
                    </a:cubicBezTo>
                    <a:cubicBezTo>
                      <a:pt x="737" y="1677"/>
                      <a:pt x="956" y="1757"/>
                      <a:pt x="1172" y="1757"/>
                    </a:cubicBezTo>
                    <a:cubicBezTo>
                      <a:pt x="1623" y="1757"/>
                      <a:pt x="2057" y="1407"/>
                      <a:pt x="2057" y="875"/>
                    </a:cubicBezTo>
                    <a:cubicBezTo>
                      <a:pt x="2051" y="390"/>
                      <a:pt x="1661" y="0"/>
                      <a:pt x="1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 name="Google Shape;1276;p60"/>
              <p:cNvSpPr/>
              <p:nvPr/>
            </p:nvSpPr>
            <p:spPr>
              <a:xfrm>
                <a:off x="1471300" y="2607150"/>
                <a:ext cx="73300" cy="71300"/>
              </a:xfrm>
              <a:custGeom>
                <a:avLst/>
                <a:gdLst/>
                <a:ahLst/>
                <a:cxnLst/>
                <a:rect l="l" t="t" r="r" b="b"/>
                <a:pathLst>
                  <a:path w="2932" h="2852" extrusionOk="0">
                    <a:moveTo>
                      <a:pt x="1902" y="431"/>
                    </a:moveTo>
                    <a:cubicBezTo>
                      <a:pt x="2201" y="431"/>
                      <a:pt x="2498" y="650"/>
                      <a:pt x="2494" y="1023"/>
                    </a:cubicBezTo>
                    <a:cubicBezTo>
                      <a:pt x="2494" y="1148"/>
                      <a:pt x="2452" y="1280"/>
                      <a:pt x="2368" y="1382"/>
                    </a:cubicBezTo>
                    <a:cubicBezTo>
                      <a:pt x="2320" y="1442"/>
                      <a:pt x="2308" y="1526"/>
                      <a:pt x="2344" y="1604"/>
                    </a:cubicBezTo>
                    <a:cubicBezTo>
                      <a:pt x="2458" y="1886"/>
                      <a:pt x="2344" y="2209"/>
                      <a:pt x="2068" y="2353"/>
                    </a:cubicBezTo>
                    <a:cubicBezTo>
                      <a:pt x="1982" y="2397"/>
                      <a:pt x="1890" y="2417"/>
                      <a:pt x="1799" y="2417"/>
                    </a:cubicBezTo>
                    <a:cubicBezTo>
                      <a:pt x="1602" y="2417"/>
                      <a:pt x="1412" y="2318"/>
                      <a:pt x="1301" y="2137"/>
                    </a:cubicBezTo>
                    <a:cubicBezTo>
                      <a:pt x="1259" y="2072"/>
                      <a:pt x="1187" y="2036"/>
                      <a:pt x="1115" y="2036"/>
                    </a:cubicBezTo>
                    <a:lnTo>
                      <a:pt x="1085" y="2036"/>
                    </a:lnTo>
                    <a:cubicBezTo>
                      <a:pt x="1057" y="2040"/>
                      <a:pt x="1028" y="2042"/>
                      <a:pt x="1000" y="2042"/>
                    </a:cubicBezTo>
                    <a:cubicBezTo>
                      <a:pt x="694" y="2042"/>
                      <a:pt x="436" y="1809"/>
                      <a:pt x="414" y="1496"/>
                    </a:cubicBezTo>
                    <a:cubicBezTo>
                      <a:pt x="390" y="1160"/>
                      <a:pt x="654" y="867"/>
                      <a:pt x="995" y="867"/>
                    </a:cubicBezTo>
                    <a:cubicBezTo>
                      <a:pt x="1037" y="867"/>
                      <a:pt x="1085" y="873"/>
                      <a:pt x="1133" y="879"/>
                    </a:cubicBezTo>
                    <a:cubicBezTo>
                      <a:pt x="1150" y="883"/>
                      <a:pt x="1167" y="885"/>
                      <a:pt x="1183" y="885"/>
                    </a:cubicBezTo>
                    <a:cubicBezTo>
                      <a:pt x="1263" y="885"/>
                      <a:pt x="1339" y="839"/>
                      <a:pt x="1379" y="765"/>
                    </a:cubicBezTo>
                    <a:cubicBezTo>
                      <a:pt x="1489" y="535"/>
                      <a:pt x="1696" y="431"/>
                      <a:pt x="1902" y="431"/>
                    </a:cubicBezTo>
                    <a:close/>
                    <a:moveTo>
                      <a:pt x="1901" y="0"/>
                    </a:moveTo>
                    <a:cubicBezTo>
                      <a:pt x="1595" y="0"/>
                      <a:pt x="1285" y="137"/>
                      <a:pt x="1073" y="441"/>
                    </a:cubicBezTo>
                    <a:lnTo>
                      <a:pt x="995" y="441"/>
                    </a:lnTo>
                    <a:cubicBezTo>
                      <a:pt x="444" y="453"/>
                      <a:pt x="0" y="909"/>
                      <a:pt x="0" y="1460"/>
                    </a:cubicBezTo>
                    <a:cubicBezTo>
                      <a:pt x="0" y="2012"/>
                      <a:pt x="444" y="2467"/>
                      <a:pt x="995" y="2479"/>
                    </a:cubicBezTo>
                    <a:lnTo>
                      <a:pt x="1013" y="2479"/>
                    </a:lnTo>
                    <a:cubicBezTo>
                      <a:pt x="1227" y="2737"/>
                      <a:pt x="1512" y="2852"/>
                      <a:pt x="1793" y="2852"/>
                    </a:cubicBezTo>
                    <a:cubicBezTo>
                      <a:pt x="2316" y="2852"/>
                      <a:pt x="2824" y="2452"/>
                      <a:pt x="2824" y="1832"/>
                    </a:cubicBezTo>
                    <a:cubicBezTo>
                      <a:pt x="2824" y="1736"/>
                      <a:pt x="2812" y="1646"/>
                      <a:pt x="2782" y="1556"/>
                    </a:cubicBezTo>
                    <a:cubicBezTo>
                      <a:pt x="2878" y="1394"/>
                      <a:pt x="2932" y="1208"/>
                      <a:pt x="2932" y="1023"/>
                    </a:cubicBezTo>
                    <a:cubicBezTo>
                      <a:pt x="2932" y="393"/>
                      <a:pt x="2421" y="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 name="Google Shape;1277;p60"/>
              <p:cNvSpPr/>
              <p:nvPr/>
            </p:nvSpPr>
            <p:spPr>
              <a:xfrm>
                <a:off x="1234225" y="2716925"/>
                <a:ext cx="383500" cy="137075"/>
              </a:xfrm>
              <a:custGeom>
                <a:avLst/>
                <a:gdLst/>
                <a:ahLst/>
                <a:cxnLst/>
                <a:rect l="l" t="t" r="r" b="b"/>
                <a:pathLst>
                  <a:path w="15340" h="5483" extrusionOk="0">
                    <a:moveTo>
                      <a:pt x="13491" y="0"/>
                    </a:moveTo>
                    <a:cubicBezTo>
                      <a:pt x="12707" y="0"/>
                      <a:pt x="11988" y="604"/>
                      <a:pt x="11941" y="1463"/>
                    </a:cubicBezTo>
                    <a:lnTo>
                      <a:pt x="8129" y="1463"/>
                    </a:lnTo>
                    <a:cubicBezTo>
                      <a:pt x="8129" y="1463"/>
                      <a:pt x="7249" y="402"/>
                      <a:pt x="6493" y="402"/>
                    </a:cubicBezTo>
                    <a:cubicBezTo>
                      <a:pt x="6485" y="402"/>
                      <a:pt x="6477" y="402"/>
                      <a:pt x="6468" y="402"/>
                    </a:cubicBezTo>
                    <a:cubicBezTo>
                      <a:pt x="6396" y="408"/>
                      <a:pt x="6324" y="414"/>
                      <a:pt x="6258" y="426"/>
                    </a:cubicBezTo>
                    <a:cubicBezTo>
                      <a:pt x="5994" y="478"/>
                      <a:pt x="6049" y="854"/>
                      <a:pt x="6297" y="854"/>
                    </a:cubicBezTo>
                    <a:cubicBezTo>
                      <a:pt x="6307" y="854"/>
                      <a:pt x="6319" y="853"/>
                      <a:pt x="6330" y="852"/>
                    </a:cubicBezTo>
                    <a:cubicBezTo>
                      <a:pt x="6378" y="840"/>
                      <a:pt x="6432" y="840"/>
                      <a:pt x="6480" y="834"/>
                    </a:cubicBezTo>
                    <a:cubicBezTo>
                      <a:pt x="6496" y="833"/>
                      <a:pt x="6512" y="833"/>
                      <a:pt x="6528" y="833"/>
                    </a:cubicBezTo>
                    <a:cubicBezTo>
                      <a:pt x="7106" y="833"/>
                      <a:pt x="7570" y="1147"/>
                      <a:pt x="7745" y="1661"/>
                    </a:cubicBezTo>
                    <a:cubicBezTo>
                      <a:pt x="7655" y="1817"/>
                      <a:pt x="7409" y="2194"/>
                      <a:pt x="7026" y="2272"/>
                    </a:cubicBezTo>
                    <a:lnTo>
                      <a:pt x="7020" y="2272"/>
                    </a:lnTo>
                    <a:lnTo>
                      <a:pt x="6990" y="2278"/>
                    </a:lnTo>
                    <a:lnTo>
                      <a:pt x="6846" y="2278"/>
                    </a:lnTo>
                    <a:cubicBezTo>
                      <a:pt x="6798" y="2278"/>
                      <a:pt x="6750" y="2290"/>
                      <a:pt x="6714" y="2320"/>
                    </a:cubicBezTo>
                    <a:cubicBezTo>
                      <a:pt x="6690" y="2332"/>
                      <a:pt x="6672" y="2350"/>
                      <a:pt x="6660" y="2368"/>
                    </a:cubicBezTo>
                    <a:lnTo>
                      <a:pt x="6654" y="2374"/>
                    </a:lnTo>
                    <a:lnTo>
                      <a:pt x="6642" y="2392"/>
                    </a:lnTo>
                    <a:cubicBezTo>
                      <a:pt x="6588" y="2470"/>
                      <a:pt x="6390" y="2710"/>
                      <a:pt x="6109" y="2800"/>
                    </a:cubicBezTo>
                    <a:lnTo>
                      <a:pt x="6079" y="2806"/>
                    </a:lnTo>
                    <a:lnTo>
                      <a:pt x="6049" y="2806"/>
                    </a:lnTo>
                    <a:lnTo>
                      <a:pt x="6037" y="2812"/>
                    </a:lnTo>
                    <a:lnTo>
                      <a:pt x="5773" y="2812"/>
                    </a:lnTo>
                    <a:lnTo>
                      <a:pt x="5755" y="2806"/>
                    </a:lnTo>
                    <a:lnTo>
                      <a:pt x="5731" y="2800"/>
                    </a:lnTo>
                    <a:lnTo>
                      <a:pt x="5713" y="2800"/>
                    </a:lnTo>
                    <a:lnTo>
                      <a:pt x="5683" y="2788"/>
                    </a:lnTo>
                    <a:lnTo>
                      <a:pt x="5665" y="2782"/>
                    </a:lnTo>
                    <a:lnTo>
                      <a:pt x="5641" y="2776"/>
                    </a:lnTo>
                    <a:lnTo>
                      <a:pt x="5623" y="2770"/>
                    </a:lnTo>
                    <a:lnTo>
                      <a:pt x="5593" y="2758"/>
                    </a:lnTo>
                    <a:lnTo>
                      <a:pt x="5575" y="2746"/>
                    </a:lnTo>
                    <a:lnTo>
                      <a:pt x="5551" y="2734"/>
                    </a:lnTo>
                    <a:lnTo>
                      <a:pt x="5533" y="2728"/>
                    </a:lnTo>
                    <a:lnTo>
                      <a:pt x="5503" y="2710"/>
                    </a:lnTo>
                    <a:cubicBezTo>
                      <a:pt x="5497" y="2710"/>
                      <a:pt x="5491" y="2704"/>
                      <a:pt x="5485" y="2698"/>
                    </a:cubicBezTo>
                    <a:lnTo>
                      <a:pt x="5455" y="2686"/>
                    </a:lnTo>
                    <a:cubicBezTo>
                      <a:pt x="5449" y="2680"/>
                      <a:pt x="5443" y="2674"/>
                      <a:pt x="5437" y="2668"/>
                    </a:cubicBezTo>
                    <a:lnTo>
                      <a:pt x="5413" y="2656"/>
                    </a:lnTo>
                    <a:lnTo>
                      <a:pt x="5383" y="2632"/>
                    </a:lnTo>
                    <a:lnTo>
                      <a:pt x="5365" y="2620"/>
                    </a:lnTo>
                    <a:cubicBezTo>
                      <a:pt x="5335" y="2602"/>
                      <a:pt x="5305" y="2572"/>
                      <a:pt x="5275" y="2548"/>
                    </a:cubicBezTo>
                    <a:cubicBezTo>
                      <a:pt x="5263" y="2536"/>
                      <a:pt x="5251" y="2530"/>
                      <a:pt x="5239" y="2524"/>
                    </a:cubicBezTo>
                    <a:cubicBezTo>
                      <a:pt x="5209" y="2506"/>
                      <a:pt x="5167" y="2494"/>
                      <a:pt x="5126" y="2494"/>
                    </a:cubicBezTo>
                    <a:cubicBezTo>
                      <a:pt x="5060" y="2494"/>
                      <a:pt x="4994" y="2488"/>
                      <a:pt x="4928" y="2482"/>
                    </a:cubicBezTo>
                    <a:lnTo>
                      <a:pt x="4862" y="2482"/>
                    </a:lnTo>
                    <a:cubicBezTo>
                      <a:pt x="4826" y="2476"/>
                      <a:pt x="4784" y="2470"/>
                      <a:pt x="4754" y="2464"/>
                    </a:cubicBezTo>
                    <a:cubicBezTo>
                      <a:pt x="4574" y="2428"/>
                      <a:pt x="4334" y="2350"/>
                      <a:pt x="4202" y="2194"/>
                    </a:cubicBezTo>
                    <a:cubicBezTo>
                      <a:pt x="4106" y="2074"/>
                      <a:pt x="4082" y="1919"/>
                      <a:pt x="4130" y="1715"/>
                    </a:cubicBezTo>
                    <a:cubicBezTo>
                      <a:pt x="4178" y="1517"/>
                      <a:pt x="4274" y="1367"/>
                      <a:pt x="4418" y="1289"/>
                    </a:cubicBezTo>
                    <a:cubicBezTo>
                      <a:pt x="4528" y="1230"/>
                      <a:pt x="4660" y="1209"/>
                      <a:pt x="4792" y="1209"/>
                    </a:cubicBezTo>
                    <a:cubicBezTo>
                      <a:pt x="5035" y="1209"/>
                      <a:pt x="5278" y="1280"/>
                      <a:pt x="5383" y="1319"/>
                    </a:cubicBezTo>
                    <a:cubicBezTo>
                      <a:pt x="5417" y="1334"/>
                      <a:pt x="5449" y="1341"/>
                      <a:pt x="5479" y="1341"/>
                    </a:cubicBezTo>
                    <a:cubicBezTo>
                      <a:pt x="5688" y="1341"/>
                      <a:pt x="5787" y="1012"/>
                      <a:pt x="5545" y="917"/>
                    </a:cubicBezTo>
                    <a:cubicBezTo>
                      <a:pt x="5525" y="909"/>
                      <a:pt x="5186" y="775"/>
                      <a:pt x="4798" y="775"/>
                    </a:cubicBezTo>
                    <a:cubicBezTo>
                      <a:pt x="4607" y="775"/>
                      <a:pt x="4403" y="808"/>
                      <a:pt x="4220" y="905"/>
                    </a:cubicBezTo>
                    <a:cubicBezTo>
                      <a:pt x="3999" y="1019"/>
                      <a:pt x="3759" y="1481"/>
                      <a:pt x="3759" y="1481"/>
                    </a:cubicBezTo>
                    <a:lnTo>
                      <a:pt x="3363" y="1481"/>
                    </a:lnTo>
                    <a:cubicBezTo>
                      <a:pt x="3312" y="633"/>
                      <a:pt x="2605" y="35"/>
                      <a:pt x="1833" y="35"/>
                    </a:cubicBezTo>
                    <a:cubicBezTo>
                      <a:pt x="1606" y="35"/>
                      <a:pt x="1374" y="87"/>
                      <a:pt x="1151" y="198"/>
                    </a:cubicBezTo>
                    <a:cubicBezTo>
                      <a:pt x="162" y="684"/>
                      <a:pt x="0" y="2020"/>
                      <a:pt x="840" y="2734"/>
                    </a:cubicBezTo>
                    <a:cubicBezTo>
                      <a:pt x="0" y="3447"/>
                      <a:pt x="162" y="4784"/>
                      <a:pt x="1151" y="5275"/>
                    </a:cubicBezTo>
                    <a:cubicBezTo>
                      <a:pt x="1374" y="5387"/>
                      <a:pt x="1606" y="5438"/>
                      <a:pt x="1833" y="5438"/>
                    </a:cubicBezTo>
                    <a:cubicBezTo>
                      <a:pt x="2605" y="5438"/>
                      <a:pt x="3312" y="4841"/>
                      <a:pt x="3363" y="3993"/>
                    </a:cubicBezTo>
                    <a:lnTo>
                      <a:pt x="9010" y="3993"/>
                    </a:lnTo>
                    <a:cubicBezTo>
                      <a:pt x="9124" y="3993"/>
                      <a:pt x="9220" y="3909"/>
                      <a:pt x="9238" y="3801"/>
                    </a:cubicBezTo>
                    <a:cubicBezTo>
                      <a:pt x="9250" y="3669"/>
                      <a:pt x="9148" y="3555"/>
                      <a:pt x="9022" y="3555"/>
                    </a:cubicBezTo>
                    <a:lnTo>
                      <a:pt x="3159" y="3555"/>
                    </a:lnTo>
                    <a:cubicBezTo>
                      <a:pt x="3135" y="3555"/>
                      <a:pt x="3111" y="3561"/>
                      <a:pt x="3087" y="3567"/>
                    </a:cubicBezTo>
                    <a:cubicBezTo>
                      <a:pt x="2992" y="3597"/>
                      <a:pt x="2932" y="3693"/>
                      <a:pt x="2938" y="3795"/>
                    </a:cubicBezTo>
                    <a:cubicBezTo>
                      <a:pt x="2950" y="3867"/>
                      <a:pt x="2950" y="3945"/>
                      <a:pt x="2938" y="4017"/>
                    </a:cubicBezTo>
                    <a:cubicBezTo>
                      <a:pt x="2878" y="4538"/>
                      <a:pt x="2464" y="4952"/>
                      <a:pt x="1943" y="5012"/>
                    </a:cubicBezTo>
                    <a:cubicBezTo>
                      <a:pt x="1917" y="5013"/>
                      <a:pt x="1891" y="5014"/>
                      <a:pt x="1865" y="5014"/>
                    </a:cubicBezTo>
                    <a:cubicBezTo>
                      <a:pt x="1375" y="5014"/>
                      <a:pt x="940" y="4693"/>
                      <a:pt x="798" y="4220"/>
                    </a:cubicBezTo>
                    <a:cubicBezTo>
                      <a:pt x="648" y="3723"/>
                      <a:pt x="858" y="3183"/>
                      <a:pt x="1307" y="2926"/>
                    </a:cubicBezTo>
                    <a:cubicBezTo>
                      <a:pt x="1355" y="2902"/>
                      <a:pt x="1397" y="2860"/>
                      <a:pt x="1415" y="2806"/>
                    </a:cubicBezTo>
                    <a:cubicBezTo>
                      <a:pt x="1445" y="2704"/>
                      <a:pt x="1403" y="2590"/>
                      <a:pt x="1307" y="2542"/>
                    </a:cubicBezTo>
                    <a:cubicBezTo>
                      <a:pt x="540" y="2134"/>
                      <a:pt x="504" y="1043"/>
                      <a:pt x="1247" y="594"/>
                    </a:cubicBezTo>
                    <a:cubicBezTo>
                      <a:pt x="1432" y="482"/>
                      <a:pt x="1630" y="431"/>
                      <a:pt x="1823" y="431"/>
                    </a:cubicBezTo>
                    <a:cubicBezTo>
                      <a:pt x="2406" y="431"/>
                      <a:pt x="2944" y="896"/>
                      <a:pt x="2944" y="1553"/>
                    </a:cubicBezTo>
                    <a:cubicBezTo>
                      <a:pt x="2944" y="1583"/>
                      <a:pt x="2944" y="1619"/>
                      <a:pt x="2938" y="1661"/>
                    </a:cubicBezTo>
                    <a:cubicBezTo>
                      <a:pt x="2938" y="1685"/>
                      <a:pt x="2938" y="1715"/>
                      <a:pt x="2950" y="1745"/>
                    </a:cubicBezTo>
                    <a:cubicBezTo>
                      <a:pt x="2980" y="1835"/>
                      <a:pt x="3063" y="1895"/>
                      <a:pt x="3153" y="1895"/>
                    </a:cubicBezTo>
                    <a:lnTo>
                      <a:pt x="3675" y="1895"/>
                    </a:lnTo>
                    <a:lnTo>
                      <a:pt x="3675" y="1913"/>
                    </a:lnTo>
                    <a:lnTo>
                      <a:pt x="3675" y="1931"/>
                    </a:lnTo>
                    <a:lnTo>
                      <a:pt x="3675" y="1972"/>
                    </a:lnTo>
                    <a:lnTo>
                      <a:pt x="3675" y="1990"/>
                    </a:lnTo>
                    <a:cubicBezTo>
                      <a:pt x="3675" y="2008"/>
                      <a:pt x="3675" y="2026"/>
                      <a:pt x="3681" y="2044"/>
                    </a:cubicBezTo>
                    <a:lnTo>
                      <a:pt x="3681" y="2050"/>
                    </a:lnTo>
                    <a:cubicBezTo>
                      <a:pt x="3681" y="2068"/>
                      <a:pt x="3681" y="2080"/>
                      <a:pt x="3687" y="2098"/>
                    </a:cubicBezTo>
                    <a:cubicBezTo>
                      <a:pt x="3687" y="2110"/>
                      <a:pt x="3687" y="2104"/>
                      <a:pt x="3687" y="2110"/>
                    </a:cubicBezTo>
                    <a:cubicBezTo>
                      <a:pt x="3687" y="2116"/>
                      <a:pt x="3693" y="2134"/>
                      <a:pt x="3693" y="2146"/>
                    </a:cubicBezTo>
                    <a:cubicBezTo>
                      <a:pt x="3693" y="2152"/>
                      <a:pt x="3699" y="2158"/>
                      <a:pt x="3699" y="2158"/>
                    </a:cubicBezTo>
                    <a:cubicBezTo>
                      <a:pt x="3699" y="2176"/>
                      <a:pt x="3705" y="2188"/>
                      <a:pt x="3711" y="2200"/>
                    </a:cubicBezTo>
                    <a:lnTo>
                      <a:pt x="3711" y="2206"/>
                    </a:lnTo>
                    <a:lnTo>
                      <a:pt x="3729" y="2248"/>
                    </a:lnTo>
                    <a:cubicBezTo>
                      <a:pt x="3729" y="2254"/>
                      <a:pt x="3729" y="2260"/>
                      <a:pt x="3729" y="2260"/>
                    </a:cubicBezTo>
                    <a:cubicBezTo>
                      <a:pt x="3735" y="2272"/>
                      <a:pt x="3741" y="2284"/>
                      <a:pt x="3747" y="2290"/>
                    </a:cubicBezTo>
                    <a:lnTo>
                      <a:pt x="3753" y="2302"/>
                    </a:lnTo>
                    <a:cubicBezTo>
                      <a:pt x="3753" y="2314"/>
                      <a:pt x="3759" y="2326"/>
                      <a:pt x="3765" y="2332"/>
                    </a:cubicBezTo>
                    <a:lnTo>
                      <a:pt x="3771" y="2344"/>
                    </a:lnTo>
                    <a:lnTo>
                      <a:pt x="3789" y="2380"/>
                    </a:lnTo>
                    <a:cubicBezTo>
                      <a:pt x="3789" y="2380"/>
                      <a:pt x="3789" y="2380"/>
                      <a:pt x="3789" y="2386"/>
                    </a:cubicBezTo>
                    <a:lnTo>
                      <a:pt x="3807" y="2410"/>
                    </a:lnTo>
                    <a:lnTo>
                      <a:pt x="3813" y="2422"/>
                    </a:lnTo>
                    <a:lnTo>
                      <a:pt x="3831" y="2440"/>
                    </a:lnTo>
                    <a:cubicBezTo>
                      <a:pt x="3831" y="2446"/>
                      <a:pt x="3831" y="2446"/>
                      <a:pt x="3837" y="2452"/>
                    </a:cubicBezTo>
                    <a:cubicBezTo>
                      <a:pt x="3843" y="2458"/>
                      <a:pt x="3849" y="2470"/>
                      <a:pt x="3855" y="2476"/>
                    </a:cubicBezTo>
                    <a:cubicBezTo>
                      <a:pt x="4178" y="2878"/>
                      <a:pt x="4814" y="2938"/>
                      <a:pt x="5042" y="2944"/>
                    </a:cubicBezTo>
                    <a:cubicBezTo>
                      <a:pt x="5060" y="2962"/>
                      <a:pt x="5078" y="2974"/>
                      <a:pt x="5096" y="2992"/>
                    </a:cubicBezTo>
                    <a:lnTo>
                      <a:pt x="5114" y="3003"/>
                    </a:lnTo>
                    <a:cubicBezTo>
                      <a:pt x="5126" y="3009"/>
                      <a:pt x="5143" y="3021"/>
                      <a:pt x="5155" y="3027"/>
                    </a:cubicBezTo>
                    <a:lnTo>
                      <a:pt x="5173" y="3045"/>
                    </a:lnTo>
                    <a:lnTo>
                      <a:pt x="5215" y="3069"/>
                    </a:lnTo>
                    <a:lnTo>
                      <a:pt x="5233" y="3081"/>
                    </a:lnTo>
                    <a:lnTo>
                      <a:pt x="5275" y="3105"/>
                    </a:lnTo>
                    <a:lnTo>
                      <a:pt x="5293" y="3111"/>
                    </a:lnTo>
                    <a:cubicBezTo>
                      <a:pt x="5311" y="3123"/>
                      <a:pt x="5323" y="3129"/>
                      <a:pt x="5341" y="3141"/>
                    </a:cubicBezTo>
                    <a:lnTo>
                      <a:pt x="5353" y="3141"/>
                    </a:lnTo>
                    <a:lnTo>
                      <a:pt x="5407" y="3165"/>
                    </a:lnTo>
                    <a:lnTo>
                      <a:pt x="5419" y="3171"/>
                    </a:lnTo>
                    <a:lnTo>
                      <a:pt x="5467" y="3189"/>
                    </a:lnTo>
                    <a:lnTo>
                      <a:pt x="5485" y="3195"/>
                    </a:lnTo>
                    <a:lnTo>
                      <a:pt x="5527" y="3213"/>
                    </a:lnTo>
                    <a:lnTo>
                      <a:pt x="5545" y="3219"/>
                    </a:lnTo>
                    <a:lnTo>
                      <a:pt x="5587" y="3231"/>
                    </a:lnTo>
                    <a:lnTo>
                      <a:pt x="5605" y="3237"/>
                    </a:lnTo>
                    <a:lnTo>
                      <a:pt x="5653" y="3249"/>
                    </a:lnTo>
                    <a:lnTo>
                      <a:pt x="5665" y="3249"/>
                    </a:lnTo>
                    <a:cubicBezTo>
                      <a:pt x="5707" y="3255"/>
                      <a:pt x="5743" y="3261"/>
                      <a:pt x="5785" y="3261"/>
                    </a:cubicBezTo>
                    <a:lnTo>
                      <a:pt x="5971" y="3261"/>
                    </a:lnTo>
                    <a:cubicBezTo>
                      <a:pt x="5995" y="3261"/>
                      <a:pt x="6019" y="3261"/>
                      <a:pt x="6049" y="3255"/>
                    </a:cubicBezTo>
                    <a:cubicBezTo>
                      <a:pt x="6486" y="3195"/>
                      <a:pt x="6798" y="2878"/>
                      <a:pt x="6930" y="2716"/>
                    </a:cubicBezTo>
                    <a:cubicBezTo>
                      <a:pt x="6954" y="2716"/>
                      <a:pt x="6978" y="2716"/>
                      <a:pt x="7002" y="2710"/>
                    </a:cubicBezTo>
                    <a:lnTo>
                      <a:pt x="7020" y="2710"/>
                    </a:lnTo>
                    <a:lnTo>
                      <a:pt x="7068" y="2704"/>
                    </a:lnTo>
                    <a:lnTo>
                      <a:pt x="7092" y="2704"/>
                    </a:lnTo>
                    <a:lnTo>
                      <a:pt x="7140" y="2692"/>
                    </a:lnTo>
                    <a:lnTo>
                      <a:pt x="7152" y="2692"/>
                    </a:lnTo>
                    <a:cubicBezTo>
                      <a:pt x="7176" y="2686"/>
                      <a:pt x="7194" y="2680"/>
                      <a:pt x="7218" y="2674"/>
                    </a:cubicBezTo>
                    <a:lnTo>
                      <a:pt x="7230" y="2668"/>
                    </a:lnTo>
                    <a:lnTo>
                      <a:pt x="7277" y="2650"/>
                    </a:lnTo>
                    <a:lnTo>
                      <a:pt x="7295" y="2644"/>
                    </a:lnTo>
                    <a:lnTo>
                      <a:pt x="7337" y="2626"/>
                    </a:lnTo>
                    <a:lnTo>
                      <a:pt x="7355" y="2620"/>
                    </a:lnTo>
                    <a:lnTo>
                      <a:pt x="7403" y="2596"/>
                    </a:lnTo>
                    <a:lnTo>
                      <a:pt x="7457" y="2566"/>
                    </a:lnTo>
                    <a:lnTo>
                      <a:pt x="7475" y="2560"/>
                    </a:lnTo>
                    <a:lnTo>
                      <a:pt x="7511" y="2536"/>
                    </a:lnTo>
                    <a:lnTo>
                      <a:pt x="7523" y="2524"/>
                    </a:lnTo>
                    <a:lnTo>
                      <a:pt x="7565" y="2500"/>
                    </a:lnTo>
                    <a:lnTo>
                      <a:pt x="7577" y="2488"/>
                    </a:lnTo>
                    <a:cubicBezTo>
                      <a:pt x="7589" y="2482"/>
                      <a:pt x="7607" y="2470"/>
                      <a:pt x="7619" y="2458"/>
                    </a:cubicBezTo>
                    <a:lnTo>
                      <a:pt x="7631" y="2446"/>
                    </a:lnTo>
                    <a:lnTo>
                      <a:pt x="7667" y="2416"/>
                    </a:lnTo>
                    <a:lnTo>
                      <a:pt x="7679" y="2410"/>
                    </a:lnTo>
                    <a:lnTo>
                      <a:pt x="7709" y="2380"/>
                    </a:lnTo>
                    <a:lnTo>
                      <a:pt x="7721" y="2368"/>
                    </a:lnTo>
                    <a:lnTo>
                      <a:pt x="7757" y="2332"/>
                    </a:lnTo>
                    <a:lnTo>
                      <a:pt x="7799" y="2296"/>
                    </a:lnTo>
                    <a:lnTo>
                      <a:pt x="7805" y="2284"/>
                    </a:lnTo>
                    <a:lnTo>
                      <a:pt x="7835" y="2254"/>
                    </a:lnTo>
                    <a:lnTo>
                      <a:pt x="7847" y="2242"/>
                    </a:lnTo>
                    <a:lnTo>
                      <a:pt x="7871" y="2212"/>
                    </a:lnTo>
                    <a:lnTo>
                      <a:pt x="7877" y="2206"/>
                    </a:lnTo>
                    <a:lnTo>
                      <a:pt x="7913" y="2164"/>
                    </a:lnTo>
                    <a:lnTo>
                      <a:pt x="7937" y="2134"/>
                    </a:lnTo>
                    <a:lnTo>
                      <a:pt x="7943" y="2122"/>
                    </a:lnTo>
                    <a:lnTo>
                      <a:pt x="7967" y="2092"/>
                    </a:lnTo>
                    <a:lnTo>
                      <a:pt x="7973" y="2080"/>
                    </a:lnTo>
                    <a:lnTo>
                      <a:pt x="7997" y="2050"/>
                    </a:lnTo>
                    <a:cubicBezTo>
                      <a:pt x="8003" y="2038"/>
                      <a:pt x="8015" y="2026"/>
                      <a:pt x="8021" y="2014"/>
                    </a:cubicBezTo>
                    <a:lnTo>
                      <a:pt x="8027" y="2008"/>
                    </a:lnTo>
                    <a:lnTo>
                      <a:pt x="8045" y="1978"/>
                    </a:lnTo>
                    <a:lnTo>
                      <a:pt x="8051" y="1972"/>
                    </a:lnTo>
                    <a:cubicBezTo>
                      <a:pt x="8051" y="1960"/>
                      <a:pt x="8057" y="1954"/>
                      <a:pt x="8063" y="1948"/>
                    </a:cubicBezTo>
                    <a:lnTo>
                      <a:pt x="8069" y="1937"/>
                    </a:lnTo>
                    <a:cubicBezTo>
                      <a:pt x="8071" y="1935"/>
                      <a:pt x="8073" y="1934"/>
                      <a:pt x="8075" y="1934"/>
                    </a:cubicBezTo>
                    <a:cubicBezTo>
                      <a:pt x="8078" y="1934"/>
                      <a:pt x="8081" y="1937"/>
                      <a:pt x="8081" y="1937"/>
                    </a:cubicBezTo>
                    <a:lnTo>
                      <a:pt x="10448" y="1937"/>
                    </a:lnTo>
                    <a:lnTo>
                      <a:pt x="10299" y="2086"/>
                    </a:lnTo>
                    <a:lnTo>
                      <a:pt x="9232" y="2314"/>
                    </a:lnTo>
                    <a:cubicBezTo>
                      <a:pt x="9220" y="2314"/>
                      <a:pt x="9208" y="2320"/>
                      <a:pt x="9196" y="2326"/>
                    </a:cubicBezTo>
                    <a:lnTo>
                      <a:pt x="7865" y="2872"/>
                    </a:lnTo>
                    <a:cubicBezTo>
                      <a:pt x="7615" y="2960"/>
                      <a:pt x="7718" y="3298"/>
                      <a:pt x="7931" y="3298"/>
                    </a:cubicBezTo>
                    <a:cubicBezTo>
                      <a:pt x="7962" y="3298"/>
                      <a:pt x="7997" y="3290"/>
                      <a:pt x="8033" y="3273"/>
                    </a:cubicBezTo>
                    <a:lnTo>
                      <a:pt x="9340" y="2734"/>
                    </a:lnTo>
                    <a:lnTo>
                      <a:pt x="10460" y="2494"/>
                    </a:lnTo>
                    <a:cubicBezTo>
                      <a:pt x="10508" y="2482"/>
                      <a:pt x="10550" y="2458"/>
                      <a:pt x="10580" y="2422"/>
                    </a:cubicBezTo>
                    <a:lnTo>
                      <a:pt x="11012" y="1907"/>
                    </a:lnTo>
                    <a:lnTo>
                      <a:pt x="12133" y="1907"/>
                    </a:lnTo>
                    <a:cubicBezTo>
                      <a:pt x="12140" y="1908"/>
                      <a:pt x="12147" y="1909"/>
                      <a:pt x="12154" y="1909"/>
                    </a:cubicBezTo>
                    <a:cubicBezTo>
                      <a:pt x="12170" y="1909"/>
                      <a:pt x="12186" y="1905"/>
                      <a:pt x="12199" y="1901"/>
                    </a:cubicBezTo>
                    <a:cubicBezTo>
                      <a:pt x="12295" y="1871"/>
                      <a:pt x="12361" y="1775"/>
                      <a:pt x="12349" y="1673"/>
                    </a:cubicBezTo>
                    <a:cubicBezTo>
                      <a:pt x="12343" y="1589"/>
                      <a:pt x="12343" y="1505"/>
                      <a:pt x="12355" y="1421"/>
                    </a:cubicBezTo>
                    <a:cubicBezTo>
                      <a:pt x="12432" y="832"/>
                      <a:pt x="12937" y="447"/>
                      <a:pt x="13470" y="447"/>
                    </a:cubicBezTo>
                    <a:cubicBezTo>
                      <a:pt x="13686" y="447"/>
                      <a:pt x="13907" y="510"/>
                      <a:pt x="14105" y="648"/>
                    </a:cubicBezTo>
                    <a:cubicBezTo>
                      <a:pt x="14788" y="1127"/>
                      <a:pt x="14722" y="2170"/>
                      <a:pt x="13979" y="2554"/>
                    </a:cubicBezTo>
                    <a:cubicBezTo>
                      <a:pt x="13823" y="2638"/>
                      <a:pt x="13823" y="2860"/>
                      <a:pt x="13979" y="2944"/>
                    </a:cubicBezTo>
                    <a:cubicBezTo>
                      <a:pt x="14752" y="3345"/>
                      <a:pt x="14788" y="4436"/>
                      <a:pt x="14039" y="4886"/>
                    </a:cubicBezTo>
                    <a:cubicBezTo>
                      <a:pt x="13853" y="4999"/>
                      <a:pt x="13655" y="5051"/>
                      <a:pt x="13461" y="5051"/>
                    </a:cubicBezTo>
                    <a:cubicBezTo>
                      <a:pt x="12879" y="5051"/>
                      <a:pt x="12343" y="4585"/>
                      <a:pt x="12343" y="3933"/>
                    </a:cubicBezTo>
                    <a:cubicBezTo>
                      <a:pt x="12343" y="3903"/>
                      <a:pt x="12343" y="3867"/>
                      <a:pt x="12349" y="3825"/>
                    </a:cubicBezTo>
                    <a:cubicBezTo>
                      <a:pt x="12367" y="3699"/>
                      <a:pt x="12265" y="3585"/>
                      <a:pt x="12133" y="3585"/>
                    </a:cubicBezTo>
                    <a:lnTo>
                      <a:pt x="9897" y="3585"/>
                    </a:lnTo>
                    <a:cubicBezTo>
                      <a:pt x="9783" y="3585"/>
                      <a:pt x="9687" y="3663"/>
                      <a:pt x="9669" y="3777"/>
                    </a:cubicBezTo>
                    <a:cubicBezTo>
                      <a:pt x="9651" y="3903"/>
                      <a:pt x="9753" y="4017"/>
                      <a:pt x="9885" y="4017"/>
                    </a:cubicBezTo>
                    <a:lnTo>
                      <a:pt x="11941" y="4017"/>
                    </a:lnTo>
                    <a:cubicBezTo>
                      <a:pt x="11987" y="4878"/>
                      <a:pt x="12704" y="5482"/>
                      <a:pt x="13486" y="5482"/>
                    </a:cubicBezTo>
                    <a:cubicBezTo>
                      <a:pt x="13716" y="5482"/>
                      <a:pt x="13951" y="5430"/>
                      <a:pt x="14177" y="5317"/>
                    </a:cubicBezTo>
                    <a:cubicBezTo>
                      <a:pt x="15172" y="4826"/>
                      <a:pt x="15340" y="3471"/>
                      <a:pt x="14489" y="2752"/>
                    </a:cubicBezTo>
                    <a:lnTo>
                      <a:pt x="14495" y="2734"/>
                    </a:lnTo>
                    <a:cubicBezTo>
                      <a:pt x="15340" y="2014"/>
                      <a:pt x="15178" y="660"/>
                      <a:pt x="14177" y="162"/>
                    </a:cubicBezTo>
                    <a:cubicBezTo>
                      <a:pt x="13953" y="51"/>
                      <a:pt x="13719" y="0"/>
                      <a:pt x="13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 name="Google Shape;1278;p60"/>
              <p:cNvSpPr/>
              <p:nvPr/>
            </p:nvSpPr>
            <p:spPr>
              <a:xfrm>
                <a:off x="1238425" y="2612925"/>
                <a:ext cx="51275" cy="43950"/>
              </a:xfrm>
              <a:custGeom>
                <a:avLst/>
                <a:gdLst/>
                <a:ahLst/>
                <a:cxnLst/>
                <a:rect l="l" t="t" r="r" b="b"/>
                <a:pathLst>
                  <a:path w="2051" h="1758" extrusionOk="0">
                    <a:moveTo>
                      <a:pt x="1171" y="431"/>
                    </a:moveTo>
                    <a:cubicBezTo>
                      <a:pt x="1400" y="431"/>
                      <a:pt x="1619" y="608"/>
                      <a:pt x="1619" y="875"/>
                    </a:cubicBezTo>
                    <a:cubicBezTo>
                      <a:pt x="1613" y="1121"/>
                      <a:pt x="1415" y="1319"/>
                      <a:pt x="1175" y="1319"/>
                    </a:cubicBezTo>
                    <a:cubicBezTo>
                      <a:pt x="773" y="1319"/>
                      <a:pt x="576" y="846"/>
                      <a:pt x="857" y="564"/>
                    </a:cubicBezTo>
                    <a:cubicBezTo>
                      <a:pt x="949" y="472"/>
                      <a:pt x="1061" y="431"/>
                      <a:pt x="1171" y="431"/>
                    </a:cubicBezTo>
                    <a:close/>
                    <a:moveTo>
                      <a:pt x="1175" y="0"/>
                    </a:moveTo>
                    <a:cubicBezTo>
                      <a:pt x="390" y="0"/>
                      <a:pt x="0" y="941"/>
                      <a:pt x="552" y="1499"/>
                    </a:cubicBezTo>
                    <a:cubicBezTo>
                      <a:pt x="730" y="1677"/>
                      <a:pt x="950" y="1757"/>
                      <a:pt x="1165" y="1757"/>
                    </a:cubicBezTo>
                    <a:cubicBezTo>
                      <a:pt x="1617" y="1757"/>
                      <a:pt x="2050" y="1407"/>
                      <a:pt x="2050" y="875"/>
                    </a:cubicBezTo>
                    <a:cubicBezTo>
                      <a:pt x="2050" y="396"/>
                      <a:pt x="1655" y="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 name="Google Shape;1279;p60"/>
              <p:cNvSpPr/>
              <p:nvPr/>
            </p:nvSpPr>
            <p:spPr>
              <a:xfrm>
                <a:off x="1292825" y="2535175"/>
                <a:ext cx="74350" cy="71300"/>
              </a:xfrm>
              <a:custGeom>
                <a:avLst/>
                <a:gdLst/>
                <a:ahLst/>
                <a:cxnLst/>
                <a:rect l="l" t="t" r="r" b="b"/>
                <a:pathLst>
                  <a:path w="2974" h="2852" extrusionOk="0">
                    <a:moveTo>
                      <a:pt x="1948" y="429"/>
                    </a:moveTo>
                    <a:cubicBezTo>
                      <a:pt x="2246" y="429"/>
                      <a:pt x="2542" y="649"/>
                      <a:pt x="2542" y="1018"/>
                    </a:cubicBezTo>
                    <a:cubicBezTo>
                      <a:pt x="2542" y="1150"/>
                      <a:pt x="2500" y="1276"/>
                      <a:pt x="2422" y="1384"/>
                    </a:cubicBezTo>
                    <a:cubicBezTo>
                      <a:pt x="2368" y="1444"/>
                      <a:pt x="2356" y="1528"/>
                      <a:pt x="2386" y="1600"/>
                    </a:cubicBezTo>
                    <a:cubicBezTo>
                      <a:pt x="2500" y="1881"/>
                      <a:pt x="2380" y="2205"/>
                      <a:pt x="2110" y="2343"/>
                    </a:cubicBezTo>
                    <a:cubicBezTo>
                      <a:pt x="2025" y="2387"/>
                      <a:pt x="1933" y="2408"/>
                      <a:pt x="1843" y="2408"/>
                    </a:cubicBezTo>
                    <a:cubicBezTo>
                      <a:pt x="1648" y="2408"/>
                      <a:pt x="1459" y="2311"/>
                      <a:pt x="1349" y="2139"/>
                    </a:cubicBezTo>
                    <a:cubicBezTo>
                      <a:pt x="1307" y="2073"/>
                      <a:pt x="1235" y="2037"/>
                      <a:pt x="1163" y="2037"/>
                    </a:cubicBezTo>
                    <a:lnTo>
                      <a:pt x="1133" y="2037"/>
                    </a:lnTo>
                    <a:cubicBezTo>
                      <a:pt x="1104" y="2041"/>
                      <a:pt x="1076" y="2043"/>
                      <a:pt x="1048" y="2043"/>
                    </a:cubicBezTo>
                    <a:cubicBezTo>
                      <a:pt x="742" y="2043"/>
                      <a:pt x="484" y="1811"/>
                      <a:pt x="462" y="1498"/>
                    </a:cubicBezTo>
                    <a:cubicBezTo>
                      <a:pt x="432" y="1156"/>
                      <a:pt x="701" y="868"/>
                      <a:pt x="1043" y="862"/>
                    </a:cubicBezTo>
                    <a:cubicBezTo>
                      <a:pt x="1085" y="862"/>
                      <a:pt x="1133" y="868"/>
                      <a:pt x="1181" y="880"/>
                    </a:cubicBezTo>
                    <a:cubicBezTo>
                      <a:pt x="1198" y="885"/>
                      <a:pt x="1214" y="887"/>
                      <a:pt x="1231" y="887"/>
                    </a:cubicBezTo>
                    <a:cubicBezTo>
                      <a:pt x="1311" y="887"/>
                      <a:pt x="1387" y="841"/>
                      <a:pt x="1427" y="767"/>
                    </a:cubicBezTo>
                    <a:cubicBezTo>
                      <a:pt x="1537" y="534"/>
                      <a:pt x="1743" y="429"/>
                      <a:pt x="1948" y="429"/>
                    </a:cubicBezTo>
                    <a:close/>
                    <a:moveTo>
                      <a:pt x="1943" y="0"/>
                    </a:moveTo>
                    <a:cubicBezTo>
                      <a:pt x="1637" y="0"/>
                      <a:pt x="1328" y="136"/>
                      <a:pt x="1115" y="437"/>
                    </a:cubicBezTo>
                    <a:lnTo>
                      <a:pt x="1043" y="437"/>
                    </a:lnTo>
                    <a:cubicBezTo>
                      <a:pt x="1039" y="437"/>
                      <a:pt x="1036" y="437"/>
                      <a:pt x="1032" y="437"/>
                    </a:cubicBezTo>
                    <a:cubicBezTo>
                      <a:pt x="462" y="437"/>
                      <a:pt x="0" y="896"/>
                      <a:pt x="0" y="1468"/>
                    </a:cubicBezTo>
                    <a:cubicBezTo>
                      <a:pt x="6" y="2032"/>
                      <a:pt x="468" y="2481"/>
                      <a:pt x="1028" y="2481"/>
                    </a:cubicBezTo>
                    <a:cubicBezTo>
                      <a:pt x="1039" y="2481"/>
                      <a:pt x="1050" y="2481"/>
                      <a:pt x="1061" y="2481"/>
                    </a:cubicBezTo>
                    <a:cubicBezTo>
                      <a:pt x="1259" y="2722"/>
                      <a:pt x="1547" y="2852"/>
                      <a:pt x="1843" y="2852"/>
                    </a:cubicBezTo>
                    <a:cubicBezTo>
                      <a:pt x="2004" y="2852"/>
                      <a:pt x="2168" y="2813"/>
                      <a:pt x="2320" y="2733"/>
                    </a:cubicBezTo>
                    <a:cubicBezTo>
                      <a:pt x="2746" y="2511"/>
                      <a:pt x="2961" y="2019"/>
                      <a:pt x="2829" y="1552"/>
                    </a:cubicBezTo>
                    <a:cubicBezTo>
                      <a:pt x="2925" y="1396"/>
                      <a:pt x="2973" y="1210"/>
                      <a:pt x="2973" y="1024"/>
                    </a:cubicBezTo>
                    <a:cubicBezTo>
                      <a:pt x="2973" y="393"/>
                      <a:pt x="2464" y="0"/>
                      <a:pt x="1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80" name="Google Shape;1280;p60"/>
          <p:cNvGrpSpPr/>
          <p:nvPr/>
        </p:nvGrpSpPr>
        <p:grpSpPr>
          <a:xfrm>
            <a:off x="2550168" y="2592671"/>
            <a:ext cx="378560" cy="375560"/>
            <a:chOff x="2550168" y="2592671"/>
            <a:chExt cx="378560" cy="375560"/>
          </a:xfrm>
        </p:grpSpPr>
        <p:grpSp>
          <p:nvGrpSpPr>
            <p:cNvPr id="1281" name="Google Shape;1281;p60"/>
            <p:cNvGrpSpPr/>
            <p:nvPr/>
          </p:nvGrpSpPr>
          <p:grpSpPr>
            <a:xfrm>
              <a:off x="2559753" y="2602256"/>
              <a:ext cx="368975" cy="365975"/>
              <a:chOff x="1888050" y="2494975"/>
              <a:chExt cx="368975" cy="365975"/>
            </a:xfrm>
          </p:grpSpPr>
          <p:sp>
            <p:nvSpPr>
              <p:cNvPr id="1282" name="Google Shape;1282;p60"/>
              <p:cNvSpPr/>
              <p:nvPr/>
            </p:nvSpPr>
            <p:spPr>
              <a:xfrm>
                <a:off x="1888050" y="2494975"/>
                <a:ext cx="368975" cy="365975"/>
              </a:xfrm>
              <a:custGeom>
                <a:avLst/>
                <a:gdLst/>
                <a:ahLst/>
                <a:cxnLst/>
                <a:rect l="l" t="t" r="r" b="b"/>
                <a:pathLst>
                  <a:path w="14759" h="14639" extrusionOk="0">
                    <a:moveTo>
                      <a:pt x="7757" y="432"/>
                    </a:moveTo>
                    <a:lnTo>
                      <a:pt x="7757" y="1529"/>
                    </a:lnTo>
                    <a:lnTo>
                      <a:pt x="6924" y="1529"/>
                    </a:lnTo>
                    <a:lnTo>
                      <a:pt x="6924" y="690"/>
                    </a:lnTo>
                    <a:lnTo>
                      <a:pt x="6924" y="432"/>
                    </a:lnTo>
                    <a:close/>
                    <a:moveTo>
                      <a:pt x="5048" y="2045"/>
                    </a:moveTo>
                    <a:lnTo>
                      <a:pt x="5048" y="5749"/>
                    </a:lnTo>
                    <a:cubicBezTo>
                      <a:pt x="4568" y="5474"/>
                      <a:pt x="4113" y="5144"/>
                      <a:pt x="3699" y="4772"/>
                    </a:cubicBezTo>
                    <a:lnTo>
                      <a:pt x="5048" y="2045"/>
                    </a:lnTo>
                    <a:close/>
                    <a:moveTo>
                      <a:pt x="8848" y="894"/>
                    </a:moveTo>
                    <a:cubicBezTo>
                      <a:pt x="9034" y="906"/>
                      <a:pt x="9178" y="1062"/>
                      <a:pt x="9172" y="1254"/>
                    </a:cubicBezTo>
                    <a:lnTo>
                      <a:pt x="9172" y="3621"/>
                    </a:lnTo>
                    <a:cubicBezTo>
                      <a:pt x="9166" y="3717"/>
                      <a:pt x="9226" y="3801"/>
                      <a:pt x="9316" y="3831"/>
                    </a:cubicBezTo>
                    <a:cubicBezTo>
                      <a:pt x="9338" y="3839"/>
                      <a:pt x="9361" y="3843"/>
                      <a:pt x="9384" y="3843"/>
                    </a:cubicBezTo>
                    <a:cubicBezTo>
                      <a:pt x="9499" y="3843"/>
                      <a:pt x="9604" y="3747"/>
                      <a:pt x="9604" y="3621"/>
                    </a:cubicBezTo>
                    <a:lnTo>
                      <a:pt x="9604" y="2045"/>
                    </a:lnTo>
                    <a:lnTo>
                      <a:pt x="10958" y="4772"/>
                    </a:lnTo>
                    <a:cubicBezTo>
                      <a:pt x="10539" y="5144"/>
                      <a:pt x="10083" y="5474"/>
                      <a:pt x="9604" y="5749"/>
                    </a:cubicBezTo>
                    <a:lnTo>
                      <a:pt x="9604" y="4401"/>
                    </a:lnTo>
                    <a:cubicBezTo>
                      <a:pt x="9604" y="4311"/>
                      <a:pt x="9544" y="4227"/>
                      <a:pt x="9460" y="4197"/>
                    </a:cubicBezTo>
                    <a:cubicBezTo>
                      <a:pt x="9435" y="4189"/>
                      <a:pt x="9411" y="4185"/>
                      <a:pt x="9387" y="4185"/>
                    </a:cubicBezTo>
                    <a:cubicBezTo>
                      <a:pt x="9271" y="4185"/>
                      <a:pt x="9172" y="4276"/>
                      <a:pt x="9172" y="4401"/>
                    </a:cubicBezTo>
                    <a:lnTo>
                      <a:pt x="9172" y="5905"/>
                    </a:lnTo>
                    <a:lnTo>
                      <a:pt x="5479" y="5905"/>
                    </a:lnTo>
                    <a:lnTo>
                      <a:pt x="5479" y="1248"/>
                    </a:lnTo>
                    <a:cubicBezTo>
                      <a:pt x="5473" y="1062"/>
                      <a:pt x="5617" y="906"/>
                      <a:pt x="5803" y="894"/>
                    </a:cubicBezTo>
                    <a:lnTo>
                      <a:pt x="6493" y="894"/>
                    </a:lnTo>
                    <a:lnTo>
                      <a:pt x="6493" y="1715"/>
                    </a:lnTo>
                    <a:cubicBezTo>
                      <a:pt x="6493" y="1835"/>
                      <a:pt x="6588" y="1931"/>
                      <a:pt x="6708" y="1931"/>
                    </a:cubicBezTo>
                    <a:lnTo>
                      <a:pt x="7949" y="1931"/>
                    </a:lnTo>
                    <a:cubicBezTo>
                      <a:pt x="8063" y="1931"/>
                      <a:pt x="8159" y="1835"/>
                      <a:pt x="8159" y="1721"/>
                    </a:cubicBezTo>
                    <a:lnTo>
                      <a:pt x="8159" y="894"/>
                    </a:lnTo>
                    <a:close/>
                    <a:moveTo>
                      <a:pt x="8009" y="6343"/>
                    </a:moveTo>
                    <a:lnTo>
                      <a:pt x="7571" y="8099"/>
                    </a:lnTo>
                    <a:lnTo>
                      <a:pt x="7122" y="8099"/>
                    </a:lnTo>
                    <a:lnTo>
                      <a:pt x="6684" y="6343"/>
                    </a:lnTo>
                    <a:close/>
                    <a:moveTo>
                      <a:pt x="5024" y="10491"/>
                    </a:moveTo>
                    <a:lnTo>
                      <a:pt x="4634" y="13044"/>
                    </a:lnTo>
                    <a:cubicBezTo>
                      <a:pt x="4335" y="12535"/>
                      <a:pt x="3795" y="12223"/>
                      <a:pt x="3202" y="12223"/>
                    </a:cubicBezTo>
                    <a:lnTo>
                      <a:pt x="2302" y="12223"/>
                    </a:lnTo>
                    <a:lnTo>
                      <a:pt x="2500" y="10491"/>
                    </a:lnTo>
                    <a:close/>
                    <a:moveTo>
                      <a:pt x="3633" y="12649"/>
                    </a:moveTo>
                    <a:cubicBezTo>
                      <a:pt x="4065" y="12649"/>
                      <a:pt x="4412" y="12996"/>
                      <a:pt x="4412" y="13428"/>
                    </a:cubicBezTo>
                    <a:lnTo>
                      <a:pt x="4412" y="14207"/>
                    </a:lnTo>
                    <a:lnTo>
                      <a:pt x="438" y="14207"/>
                    </a:lnTo>
                    <a:lnTo>
                      <a:pt x="438" y="13428"/>
                    </a:lnTo>
                    <a:cubicBezTo>
                      <a:pt x="438" y="13002"/>
                      <a:pt x="786" y="12655"/>
                      <a:pt x="1217" y="12649"/>
                    </a:cubicBezTo>
                    <a:close/>
                    <a:moveTo>
                      <a:pt x="12277" y="10491"/>
                    </a:moveTo>
                    <a:lnTo>
                      <a:pt x="12475" y="12217"/>
                    </a:lnTo>
                    <a:lnTo>
                      <a:pt x="11570" y="12217"/>
                    </a:lnTo>
                    <a:cubicBezTo>
                      <a:pt x="10910" y="12217"/>
                      <a:pt x="10317" y="12613"/>
                      <a:pt x="10059" y="13218"/>
                    </a:cubicBezTo>
                    <a:lnTo>
                      <a:pt x="9885" y="12073"/>
                    </a:lnTo>
                    <a:cubicBezTo>
                      <a:pt x="9867" y="11943"/>
                      <a:pt x="9770" y="11883"/>
                      <a:pt x="9673" y="11883"/>
                    </a:cubicBezTo>
                    <a:cubicBezTo>
                      <a:pt x="9551" y="11883"/>
                      <a:pt x="9430" y="11976"/>
                      <a:pt x="9460" y="12139"/>
                    </a:cubicBezTo>
                    <a:lnTo>
                      <a:pt x="9777" y="14207"/>
                    </a:lnTo>
                    <a:lnTo>
                      <a:pt x="4886" y="14207"/>
                    </a:lnTo>
                    <a:lnTo>
                      <a:pt x="5461" y="10491"/>
                    </a:lnTo>
                    <a:lnTo>
                      <a:pt x="9202" y="10491"/>
                    </a:lnTo>
                    <a:lnTo>
                      <a:pt x="9328" y="11324"/>
                    </a:lnTo>
                    <a:cubicBezTo>
                      <a:pt x="9346" y="11432"/>
                      <a:pt x="9436" y="11510"/>
                      <a:pt x="9550" y="11516"/>
                    </a:cubicBezTo>
                    <a:cubicBezTo>
                      <a:pt x="9676" y="11510"/>
                      <a:pt x="9777" y="11396"/>
                      <a:pt x="9753" y="11264"/>
                    </a:cubicBezTo>
                    <a:lnTo>
                      <a:pt x="9634" y="10491"/>
                    </a:lnTo>
                    <a:close/>
                    <a:moveTo>
                      <a:pt x="13110" y="12649"/>
                    </a:moveTo>
                    <a:cubicBezTo>
                      <a:pt x="13782" y="12649"/>
                      <a:pt x="14327" y="13194"/>
                      <a:pt x="14327" y="13866"/>
                    </a:cubicBezTo>
                    <a:lnTo>
                      <a:pt x="14327" y="14207"/>
                    </a:lnTo>
                    <a:lnTo>
                      <a:pt x="10353" y="14207"/>
                    </a:lnTo>
                    <a:lnTo>
                      <a:pt x="10353" y="13866"/>
                    </a:lnTo>
                    <a:cubicBezTo>
                      <a:pt x="10353" y="13194"/>
                      <a:pt x="10898" y="12649"/>
                      <a:pt x="11570" y="12649"/>
                    </a:cubicBezTo>
                    <a:close/>
                    <a:moveTo>
                      <a:pt x="6708" y="1"/>
                    </a:moveTo>
                    <a:cubicBezTo>
                      <a:pt x="6588" y="1"/>
                      <a:pt x="6493" y="97"/>
                      <a:pt x="6493" y="217"/>
                    </a:cubicBezTo>
                    <a:lnTo>
                      <a:pt x="6493" y="462"/>
                    </a:lnTo>
                    <a:lnTo>
                      <a:pt x="5815" y="462"/>
                    </a:lnTo>
                    <a:cubicBezTo>
                      <a:pt x="5485" y="462"/>
                      <a:pt x="5204" y="678"/>
                      <a:pt x="5102" y="990"/>
                    </a:cubicBezTo>
                    <a:cubicBezTo>
                      <a:pt x="5096" y="1002"/>
                      <a:pt x="5090" y="1014"/>
                      <a:pt x="5084" y="1020"/>
                    </a:cubicBezTo>
                    <a:lnTo>
                      <a:pt x="3256" y="4718"/>
                    </a:lnTo>
                    <a:cubicBezTo>
                      <a:pt x="3220" y="4802"/>
                      <a:pt x="3232" y="4898"/>
                      <a:pt x="3292" y="4964"/>
                    </a:cubicBezTo>
                    <a:cubicBezTo>
                      <a:pt x="3310" y="4982"/>
                      <a:pt x="3723" y="5426"/>
                      <a:pt x="4694" y="6031"/>
                    </a:cubicBezTo>
                    <a:cubicBezTo>
                      <a:pt x="4341" y="6127"/>
                      <a:pt x="4005" y="6277"/>
                      <a:pt x="3699" y="6487"/>
                    </a:cubicBezTo>
                    <a:cubicBezTo>
                      <a:pt x="3609" y="6547"/>
                      <a:pt x="3579" y="6666"/>
                      <a:pt x="3627" y="6762"/>
                    </a:cubicBezTo>
                    <a:cubicBezTo>
                      <a:pt x="3663" y="6838"/>
                      <a:pt x="3741" y="6882"/>
                      <a:pt x="3821" y="6882"/>
                    </a:cubicBezTo>
                    <a:cubicBezTo>
                      <a:pt x="3862" y="6882"/>
                      <a:pt x="3903" y="6871"/>
                      <a:pt x="3939" y="6846"/>
                    </a:cubicBezTo>
                    <a:cubicBezTo>
                      <a:pt x="4394" y="6535"/>
                      <a:pt x="4928" y="6361"/>
                      <a:pt x="5479" y="6343"/>
                    </a:cubicBezTo>
                    <a:lnTo>
                      <a:pt x="6235" y="6343"/>
                    </a:lnTo>
                    <a:lnTo>
                      <a:pt x="6738" y="8363"/>
                    </a:lnTo>
                    <a:cubicBezTo>
                      <a:pt x="6762" y="8459"/>
                      <a:pt x="6846" y="8531"/>
                      <a:pt x="6948" y="8531"/>
                    </a:cubicBezTo>
                    <a:lnTo>
                      <a:pt x="7739" y="8531"/>
                    </a:lnTo>
                    <a:cubicBezTo>
                      <a:pt x="7841" y="8531"/>
                      <a:pt x="7925" y="8459"/>
                      <a:pt x="7949" y="8363"/>
                    </a:cubicBezTo>
                    <a:lnTo>
                      <a:pt x="8453" y="6343"/>
                    </a:lnTo>
                    <a:lnTo>
                      <a:pt x="9196" y="6343"/>
                    </a:lnTo>
                    <a:cubicBezTo>
                      <a:pt x="9921" y="6343"/>
                      <a:pt x="10623" y="6607"/>
                      <a:pt x="11162" y="7098"/>
                    </a:cubicBezTo>
                    <a:cubicBezTo>
                      <a:pt x="11702" y="7578"/>
                      <a:pt x="12037" y="8243"/>
                      <a:pt x="12103" y="8962"/>
                    </a:cubicBezTo>
                    <a:lnTo>
                      <a:pt x="12223" y="10053"/>
                    </a:lnTo>
                    <a:lnTo>
                      <a:pt x="2542" y="10053"/>
                    </a:lnTo>
                    <a:lnTo>
                      <a:pt x="2668" y="8956"/>
                    </a:lnTo>
                    <a:cubicBezTo>
                      <a:pt x="2728" y="8315"/>
                      <a:pt x="3004" y="7709"/>
                      <a:pt x="3447" y="7248"/>
                    </a:cubicBezTo>
                    <a:cubicBezTo>
                      <a:pt x="3519" y="7170"/>
                      <a:pt x="3531" y="7056"/>
                      <a:pt x="3477" y="6972"/>
                    </a:cubicBezTo>
                    <a:cubicBezTo>
                      <a:pt x="3434" y="6909"/>
                      <a:pt x="3365" y="6875"/>
                      <a:pt x="3296" y="6875"/>
                    </a:cubicBezTo>
                    <a:cubicBezTo>
                      <a:pt x="3240" y="6875"/>
                      <a:pt x="3184" y="6897"/>
                      <a:pt x="3142" y="6942"/>
                    </a:cubicBezTo>
                    <a:cubicBezTo>
                      <a:pt x="3046" y="7044"/>
                      <a:pt x="2956" y="7152"/>
                      <a:pt x="2872" y="7266"/>
                    </a:cubicBezTo>
                    <a:cubicBezTo>
                      <a:pt x="2512" y="7745"/>
                      <a:pt x="2290" y="8315"/>
                      <a:pt x="2237" y="8914"/>
                    </a:cubicBezTo>
                    <a:lnTo>
                      <a:pt x="1871" y="12223"/>
                    </a:lnTo>
                    <a:lnTo>
                      <a:pt x="1649" y="12223"/>
                    </a:lnTo>
                    <a:cubicBezTo>
                      <a:pt x="744" y="12223"/>
                      <a:pt x="1" y="12960"/>
                      <a:pt x="1" y="13872"/>
                    </a:cubicBezTo>
                    <a:lnTo>
                      <a:pt x="1" y="14429"/>
                    </a:lnTo>
                    <a:cubicBezTo>
                      <a:pt x="7" y="14543"/>
                      <a:pt x="103" y="14639"/>
                      <a:pt x="216" y="14639"/>
                    </a:cubicBezTo>
                    <a:lnTo>
                      <a:pt x="14543" y="14639"/>
                    </a:lnTo>
                    <a:cubicBezTo>
                      <a:pt x="14663" y="14639"/>
                      <a:pt x="14759" y="14543"/>
                      <a:pt x="14759" y="14429"/>
                    </a:cubicBezTo>
                    <a:lnTo>
                      <a:pt x="14759" y="13866"/>
                    </a:lnTo>
                    <a:cubicBezTo>
                      <a:pt x="14759" y="12960"/>
                      <a:pt x="14021" y="12223"/>
                      <a:pt x="13116" y="12217"/>
                    </a:cubicBezTo>
                    <a:lnTo>
                      <a:pt x="12906" y="12217"/>
                    </a:lnTo>
                    <a:lnTo>
                      <a:pt x="12685" y="10251"/>
                    </a:lnTo>
                    <a:lnTo>
                      <a:pt x="12535" y="8920"/>
                    </a:lnTo>
                    <a:cubicBezTo>
                      <a:pt x="12463" y="8171"/>
                      <a:pt x="12139" y="7476"/>
                      <a:pt x="11618" y="6936"/>
                    </a:cubicBezTo>
                    <a:cubicBezTo>
                      <a:pt x="11564" y="6876"/>
                      <a:pt x="11510" y="6822"/>
                      <a:pt x="11450" y="6774"/>
                    </a:cubicBezTo>
                    <a:cubicBezTo>
                      <a:pt x="11036" y="6403"/>
                      <a:pt x="10539" y="6139"/>
                      <a:pt x="9999" y="6007"/>
                    </a:cubicBezTo>
                    <a:cubicBezTo>
                      <a:pt x="10946" y="5414"/>
                      <a:pt x="11348" y="4982"/>
                      <a:pt x="11366" y="4958"/>
                    </a:cubicBezTo>
                    <a:cubicBezTo>
                      <a:pt x="11426" y="4892"/>
                      <a:pt x="11444" y="4796"/>
                      <a:pt x="11402" y="4712"/>
                    </a:cubicBezTo>
                    <a:lnTo>
                      <a:pt x="9574" y="1020"/>
                    </a:lnTo>
                    <a:cubicBezTo>
                      <a:pt x="9574" y="1014"/>
                      <a:pt x="9574" y="1014"/>
                      <a:pt x="9568" y="1008"/>
                    </a:cubicBezTo>
                    <a:lnTo>
                      <a:pt x="9568" y="1002"/>
                    </a:lnTo>
                    <a:lnTo>
                      <a:pt x="9562" y="990"/>
                    </a:lnTo>
                    <a:cubicBezTo>
                      <a:pt x="9460" y="678"/>
                      <a:pt x="9178" y="462"/>
                      <a:pt x="8848" y="462"/>
                    </a:cubicBezTo>
                    <a:lnTo>
                      <a:pt x="8159" y="462"/>
                    </a:lnTo>
                    <a:lnTo>
                      <a:pt x="8159" y="217"/>
                    </a:lnTo>
                    <a:cubicBezTo>
                      <a:pt x="8159" y="97"/>
                      <a:pt x="8063" y="1"/>
                      <a:pt x="7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 name="Google Shape;1283;p60"/>
              <p:cNvSpPr/>
              <p:nvPr/>
            </p:nvSpPr>
            <p:spPr>
              <a:xfrm>
                <a:off x="2032225" y="2553275"/>
                <a:ext cx="76300" cy="56825"/>
              </a:xfrm>
              <a:custGeom>
                <a:avLst/>
                <a:gdLst/>
                <a:ahLst/>
                <a:cxnLst/>
                <a:rect l="l" t="t" r="r" b="b"/>
                <a:pathLst>
                  <a:path w="3052" h="2273" extrusionOk="0">
                    <a:moveTo>
                      <a:pt x="1990" y="432"/>
                    </a:moveTo>
                    <a:lnTo>
                      <a:pt x="1990" y="1181"/>
                    </a:lnTo>
                    <a:lnTo>
                      <a:pt x="1157" y="1181"/>
                    </a:lnTo>
                    <a:lnTo>
                      <a:pt x="1157" y="432"/>
                    </a:lnTo>
                    <a:close/>
                    <a:moveTo>
                      <a:pt x="1936" y="1619"/>
                    </a:moveTo>
                    <a:lnTo>
                      <a:pt x="1876" y="1847"/>
                    </a:lnTo>
                    <a:lnTo>
                      <a:pt x="1253" y="1847"/>
                    </a:lnTo>
                    <a:lnTo>
                      <a:pt x="1193" y="1619"/>
                    </a:lnTo>
                    <a:close/>
                    <a:moveTo>
                      <a:pt x="246" y="1"/>
                    </a:moveTo>
                    <a:cubicBezTo>
                      <a:pt x="132" y="1"/>
                      <a:pt x="36" y="79"/>
                      <a:pt x="18" y="192"/>
                    </a:cubicBezTo>
                    <a:cubicBezTo>
                      <a:pt x="0" y="318"/>
                      <a:pt x="102" y="432"/>
                      <a:pt x="228" y="432"/>
                    </a:cubicBezTo>
                    <a:lnTo>
                      <a:pt x="720" y="432"/>
                    </a:lnTo>
                    <a:lnTo>
                      <a:pt x="720" y="1415"/>
                    </a:lnTo>
                    <a:lnTo>
                      <a:pt x="720" y="1421"/>
                    </a:lnTo>
                    <a:lnTo>
                      <a:pt x="720" y="1439"/>
                    </a:lnTo>
                    <a:lnTo>
                      <a:pt x="720" y="1445"/>
                    </a:lnTo>
                    <a:cubicBezTo>
                      <a:pt x="720" y="1451"/>
                      <a:pt x="720" y="1457"/>
                      <a:pt x="720" y="1463"/>
                    </a:cubicBezTo>
                    <a:lnTo>
                      <a:pt x="881" y="2111"/>
                    </a:lnTo>
                    <a:cubicBezTo>
                      <a:pt x="905" y="2206"/>
                      <a:pt x="989" y="2272"/>
                      <a:pt x="1091" y="2272"/>
                    </a:cubicBezTo>
                    <a:lnTo>
                      <a:pt x="2008" y="2272"/>
                    </a:lnTo>
                    <a:cubicBezTo>
                      <a:pt x="2104" y="2272"/>
                      <a:pt x="2188" y="2206"/>
                      <a:pt x="2218" y="2111"/>
                    </a:cubicBezTo>
                    <a:lnTo>
                      <a:pt x="2374" y="1463"/>
                    </a:lnTo>
                    <a:cubicBezTo>
                      <a:pt x="2380" y="1457"/>
                      <a:pt x="2380" y="1451"/>
                      <a:pt x="2374" y="1445"/>
                    </a:cubicBezTo>
                    <a:lnTo>
                      <a:pt x="2374" y="1439"/>
                    </a:lnTo>
                    <a:lnTo>
                      <a:pt x="2374" y="1421"/>
                    </a:lnTo>
                    <a:lnTo>
                      <a:pt x="2374" y="1415"/>
                    </a:lnTo>
                    <a:lnTo>
                      <a:pt x="2374" y="432"/>
                    </a:lnTo>
                    <a:lnTo>
                      <a:pt x="2812" y="432"/>
                    </a:lnTo>
                    <a:cubicBezTo>
                      <a:pt x="2919" y="432"/>
                      <a:pt x="3015" y="354"/>
                      <a:pt x="3033" y="246"/>
                    </a:cubicBezTo>
                    <a:cubicBezTo>
                      <a:pt x="3051" y="120"/>
                      <a:pt x="2961" y="13"/>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 name="Google Shape;1284;p60"/>
              <p:cNvSpPr/>
              <p:nvPr/>
            </p:nvSpPr>
            <p:spPr>
              <a:xfrm>
                <a:off x="2042100" y="2616050"/>
                <a:ext cx="59225" cy="10825"/>
              </a:xfrm>
              <a:custGeom>
                <a:avLst/>
                <a:gdLst/>
                <a:ahLst/>
                <a:cxnLst/>
                <a:rect l="l" t="t" r="r" b="b"/>
                <a:pathLst>
                  <a:path w="2369" h="433" extrusionOk="0">
                    <a:moveTo>
                      <a:pt x="241" y="1"/>
                    </a:moveTo>
                    <a:cubicBezTo>
                      <a:pt x="143" y="1"/>
                      <a:pt x="54" y="71"/>
                      <a:pt x="37" y="169"/>
                    </a:cubicBezTo>
                    <a:cubicBezTo>
                      <a:pt x="1" y="301"/>
                      <a:pt x="109" y="433"/>
                      <a:pt x="247" y="433"/>
                    </a:cubicBezTo>
                    <a:lnTo>
                      <a:pt x="2117" y="433"/>
                    </a:lnTo>
                    <a:cubicBezTo>
                      <a:pt x="2219" y="433"/>
                      <a:pt x="2309" y="361"/>
                      <a:pt x="2339" y="265"/>
                    </a:cubicBezTo>
                    <a:cubicBezTo>
                      <a:pt x="2369" y="127"/>
                      <a:pt x="2261" y="1"/>
                      <a:pt x="2123" y="1"/>
                    </a:cubicBezTo>
                    <a:lnTo>
                      <a:pt x="253" y="1"/>
                    </a:lnTo>
                    <a:cubicBezTo>
                      <a:pt x="249" y="1"/>
                      <a:pt x="245"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5" name="Google Shape;1285;p60"/>
            <p:cNvGrpSpPr/>
            <p:nvPr/>
          </p:nvGrpSpPr>
          <p:grpSpPr>
            <a:xfrm>
              <a:off x="2550168" y="2592671"/>
              <a:ext cx="368975" cy="365975"/>
              <a:chOff x="1888050" y="2494975"/>
              <a:chExt cx="368975" cy="365975"/>
            </a:xfrm>
          </p:grpSpPr>
          <p:sp>
            <p:nvSpPr>
              <p:cNvPr id="1286" name="Google Shape;1286;p60"/>
              <p:cNvSpPr/>
              <p:nvPr/>
            </p:nvSpPr>
            <p:spPr>
              <a:xfrm>
                <a:off x="1888050" y="2494975"/>
                <a:ext cx="368975" cy="365975"/>
              </a:xfrm>
              <a:custGeom>
                <a:avLst/>
                <a:gdLst/>
                <a:ahLst/>
                <a:cxnLst/>
                <a:rect l="l" t="t" r="r" b="b"/>
                <a:pathLst>
                  <a:path w="14759" h="14639" extrusionOk="0">
                    <a:moveTo>
                      <a:pt x="7757" y="432"/>
                    </a:moveTo>
                    <a:lnTo>
                      <a:pt x="7757" y="1529"/>
                    </a:lnTo>
                    <a:lnTo>
                      <a:pt x="6924" y="1529"/>
                    </a:lnTo>
                    <a:lnTo>
                      <a:pt x="6924" y="690"/>
                    </a:lnTo>
                    <a:lnTo>
                      <a:pt x="6924" y="432"/>
                    </a:lnTo>
                    <a:close/>
                    <a:moveTo>
                      <a:pt x="5048" y="2045"/>
                    </a:moveTo>
                    <a:lnTo>
                      <a:pt x="5048" y="5749"/>
                    </a:lnTo>
                    <a:cubicBezTo>
                      <a:pt x="4568" y="5474"/>
                      <a:pt x="4113" y="5144"/>
                      <a:pt x="3699" y="4772"/>
                    </a:cubicBezTo>
                    <a:lnTo>
                      <a:pt x="5048" y="2045"/>
                    </a:lnTo>
                    <a:close/>
                    <a:moveTo>
                      <a:pt x="8848" y="894"/>
                    </a:moveTo>
                    <a:cubicBezTo>
                      <a:pt x="9034" y="906"/>
                      <a:pt x="9178" y="1062"/>
                      <a:pt x="9172" y="1254"/>
                    </a:cubicBezTo>
                    <a:lnTo>
                      <a:pt x="9172" y="3621"/>
                    </a:lnTo>
                    <a:cubicBezTo>
                      <a:pt x="9166" y="3717"/>
                      <a:pt x="9226" y="3801"/>
                      <a:pt x="9316" y="3831"/>
                    </a:cubicBezTo>
                    <a:cubicBezTo>
                      <a:pt x="9338" y="3839"/>
                      <a:pt x="9361" y="3843"/>
                      <a:pt x="9384" y="3843"/>
                    </a:cubicBezTo>
                    <a:cubicBezTo>
                      <a:pt x="9499" y="3843"/>
                      <a:pt x="9604" y="3747"/>
                      <a:pt x="9604" y="3621"/>
                    </a:cubicBezTo>
                    <a:lnTo>
                      <a:pt x="9604" y="2045"/>
                    </a:lnTo>
                    <a:lnTo>
                      <a:pt x="10958" y="4772"/>
                    </a:lnTo>
                    <a:cubicBezTo>
                      <a:pt x="10539" y="5144"/>
                      <a:pt x="10083" y="5474"/>
                      <a:pt x="9604" y="5749"/>
                    </a:cubicBezTo>
                    <a:lnTo>
                      <a:pt x="9604" y="4401"/>
                    </a:lnTo>
                    <a:cubicBezTo>
                      <a:pt x="9604" y="4311"/>
                      <a:pt x="9544" y="4227"/>
                      <a:pt x="9460" y="4197"/>
                    </a:cubicBezTo>
                    <a:cubicBezTo>
                      <a:pt x="9435" y="4189"/>
                      <a:pt x="9411" y="4185"/>
                      <a:pt x="9387" y="4185"/>
                    </a:cubicBezTo>
                    <a:cubicBezTo>
                      <a:pt x="9271" y="4185"/>
                      <a:pt x="9172" y="4276"/>
                      <a:pt x="9172" y="4401"/>
                    </a:cubicBezTo>
                    <a:lnTo>
                      <a:pt x="9172" y="5905"/>
                    </a:lnTo>
                    <a:lnTo>
                      <a:pt x="5479" y="5905"/>
                    </a:lnTo>
                    <a:lnTo>
                      <a:pt x="5479" y="1248"/>
                    </a:lnTo>
                    <a:cubicBezTo>
                      <a:pt x="5473" y="1062"/>
                      <a:pt x="5617" y="906"/>
                      <a:pt x="5803" y="894"/>
                    </a:cubicBezTo>
                    <a:lnTo>
                      <a:pt x="6493" y="894"/>
                    </a:lnTo>
                    <a:lnTo>
                      <a:pt x="6493" y="1715"/>
                    </a:lnTo>
                    <a:cubicBezTo>
                      <a:pt x="6493" y="1835"/>
                      <a:pt x="6588" y="1931"/>
                      <a:pt x="6708" y="1931"/>
                    </a:cubicBezTo>
                    <a:lnTo>
                      <a:pt x="7949" y="1931"/>
                    </a:lnTo>
                    <a:cubicBezTo>
                      <a:pt x="8063" y="1931"/>
                      <a:pt x="8159" y="1835"/>
                      <a:pt x="8159" y="1721"/>
                    </a:cubicBezTo>
                    <a:lnTo>
                      <a:pt x="8159" y="894"/>
                    </a:lnTo>
                    <a:close/>
                    <a:moveTo>
                      <a:pt x="8009" y="6343"/>
                    </a:moveTo>
                    <a:lnTo>
                      <a:pt x="7571" y="8099"/>
                    </a:lnTo>
                    <a:lnTo>
                      <a:pt x="7122" y="8099"/>
                    </a:lnTo>
                    <a:lnTo>
                      <a:pt x="6684" y="6343"/>
                    </a:lnTo>
                    <a:close/>
                    <a:moveTo>
                      <a:pt x="5024" y="10491"/>
                    </a:moveTo>
                    <a:lnTo>
                      <a:pt x="4634" y="13044"/>
                    </a:lnTo>
                    <a:cubicBezTo>
                      <a:pt x="4335" y="12535"/>
                      <a:pt x="3795" y="12223"/>
                      <a:pt x="3202" y="12223"/>
                    </a:cubicBezTo>
                    <a:lnTo>
                      <a:pt x="2302" y="12223"/>
                    </a:lnTo>
                    <a:lnTo>
                      <a:pt x="2500" y="10491"/>
                    </a:lnTo>
                    <a:close/>
                    <a:moveTo>
                      <a:pt x="3633" y="12649"/>
                    </a:moveTo>
                    <a:cubicBezTo>
                      <a:pt x="4065" y="12649"/>
                      <a:pt x="4412" y="12996"/>
                      <a:pt x="4412" y="13428"/>
                    </a:cubicBezTo>
                    <a:lnTo>
                      <a:pt x="4412" y="14207"/>
                    </a:lnTo>
                    <a:lnTo>
                      <a:pt x="438" y="14207"/>
                    </a:lnTo>
                    <a:lnTo>
                      <a:pt x="438" y="13428"/>
                    </a:lnTo>
                    <a:cubicBezTo>
                      <a:pt x="438" y="13002"/>
                      <a:pt x="786" y="12655"/>
                      <a:pt x="1217" y="12649"/>
                    </a:cubicBezTo>
                    <a:close/>
                    <a:moveTo>
                      <a:pt x="12277" y="10491"/>
                    </a:moveTo>
                    <a:lnTo>
                      <a:pt x="12475" y="12217"/>
                    </a:lnTo>
                    <a:lnTo>
                      <a:pt x="11570" y="12217"/>
                    </a:lnTo>
                    <a:cubicBezTo>
                      <a:pt x="10910" y="12217"/>
                      <a:pt x="10317" y="12613"/>
                      <a:pt x="10059" y="13218"/>
                    </a:cubicBezTo>
                    <a:lnTo>
                      <a:pt x="9885" y="12073"/>
                    </a:lnTo>
                    <a:cubicBezTo>
                      <a:pt x="9867" y="11943"/>
                      <a:pt x="9770" y="11883"/>
                      <a:pt x="9673" y="11883"/>
                    </a:cubicBezTo>
                    <a:cubicBezTo>
                      <a:pt x="9551" y="11883"/>
                      <a:pt x="9430" y="11976"/>
                      <a:pt x="9460" y="12139"/>
                    </a:cubicBezTo>
                    <a:lnTo>
                      <a:pt x="9777" y="14207"/>
                    </a:lnTo>
                    <a:lnTo>
                      <a:pt x="4886" y="14207"/>
                    </a:lnTo>
                    <a:lnTo>
                      <a:pt x="5461" y="10491"/>
                    </a:lnTo>
                    <a:lnTo>
                      <a:pt x="9202" y="10491"/>
                    </a:lnTo>
                    <a:lnTo>
                      <a:pt x="9328" y="11324"/>
                    </a:lnTo>
                    <a:cubicBezTo>
                      <a:pt x="9346" y="11432"/>
                      <a:pt x="9436" y="11510"/>
                      <a:pt x="9550" y="11516"/>
                    </a:cubicBezTo>
                    <a:cubicBezTo>
                      <a:pt x="9676" y="11510"/>
                      <a:pt x="9777" y="11396"/>
                      <a:pt x="9753" y="11264"/>
                    </a:cubicBezTo>
                    <a:lnTo>
                      <a:pt x="9634" y="10491"/>
                    </a:lnTo>
                    <a:close/>
                    <a:moveTo>
                      <a:pt x="13110" y="12649"/>
                    </a:moveTo>
                    <a:cubicBezTo>
                      <a:pt x="13782" y="12649"/>
                      <a:pt x="14327" y="13194"/>
                      <a:pt x="14327" y="13866"/>
                    </a:cubicBezTo>
                    <a:lnTo>
                      <a:pt x="14327" y="14207"/>
                    </a:lnTo>
                    <a:lnTo>
                      <a:pt x="10353" y="14207"/>
                    </a:lnTo>
                    <a:lnTo>
                      <a:pt x="10353" y="13866"/>
                    </a:lnTo>
                    <a:cubicBezTo>
                      <a:pt x="10353" y="13194"/>
                      <a:pt x="10898" y="12649"/>
                      <a:pt x="11570" y="12649"/>
                    </a:cubicBezTo>
                    <a:close/>
                    <a:moveTo>
                      <a:pt x="6708" y="1"/>
                    </a:moveTo>
                    <a:cubicBezTo>
                      <a:pt x="6588" y="1"/>
                      <a:pt x="6493" y="97"/>
                      <a:pt x="6493" y="217"/>
                    </a:cubicBezTo>
                    <a:lnTo>
                      <a:pt x="6493" y="462"/>
                    </a:lnTo>
                    <a:lnTo>
                      <a:pt x="5815" y="462"/>
                    </a:lnTo>
                    <a:cubicBezTo>
                      <a:pt x="5485" y="462"/>
                      <a:pt x="5204" y="678"/>
                      <a:pt x="5102" y="990"/>
                    </a:cubicBezTo>
                    <a:cubicBezTo>
                      <a:pt x="5096" y="1002"/>
                      <a:pt x="5090" y="1014"/>
                      <a:pt x="5084" y="1020"/>
                    </a:cubicBezTo>
                    <a:lnTo>
                      <a:pt x="3256" y="4718"/>
                    </a:lnTo>
                    <a:cubicBezTo>
                      <a:pt x="3220" y="4802"/>
                      <a:pt x="3232" y="4898"/>
                      <a:pt x="3292" y="4964"/>
                    </a:cubicBezTo>
                    <a:cubicBezTo>
                      <a:pt x="3310" y="4982"/>
                      <a:pt x="3723" y="5426"/>
                      <a:pt x="4694" y="6031"/>
                    </a:cubicBezTo>
                    <a:cubicBezTo>
                      <a:pt x="4341" y="6127"/>
                      <a:pt x="4005" y="6277"/>
                      <a:pt x="3699" y="6487"/>
                    </a:cubicBezTo>
                    <a:cubicBezTo>
                      <a:pt x="3609" y="6547"/>
                      <a:pt x="3579" y="6666"/>
                      <a:pt x="3627" y="6762"/>
                    </a:cubicBezTo>
                    <a:cubicBezTo>
                      <a:pt x="3663" y="6838"/>
                      <a:pt x="3741" y="6882"/>
                      <a:pt x="3821" y="6882"/>
                    </a:cubicBezTo>
                    <a:cubicBezTo>
                      <a:pt x="3862" y="6882"/>
                      <a:pt x="3903" y="6871"/>
                      <a:pt x="3939" y="6846"/>
                    </a:cubicBezTo>
                    <a:cubicBezTo>
                      <a:pt x="4394" y="6535"/>
                      <a:pt x="4928" y="6361"/>
                      <a:pt x="5479" y="6343"/>
                    </a:cubicBezTo>
                    <a:lnTo>
                      <a:pt x="6235" y="6343"/>
                    </a:lnTo>
                    <a:lnTo>
                      <a:pt x="6738" y="8363"/>
                    </a:lnTo>
                    <a:cubicBezTo>
                      <a:pt x="6762" y="8459"/>
                      <a:pt x="6846" y="8531"/>
                      <a:pt x="6948" y="8531"/>
                    </a:cubicBezTo>
                    <a:lnTo>
                      <a:pt x="7739" y="8531"/>
                    </a:lnTo>
                    <a:cubicBezTo>
                      <a:pt x="7841" y="8531"/>
                      <a:pt x="7925" y="8459"/>
                      <a:pt x="7949" y="8363"/>
                    </a:cubicBezTo>
                    <a:lnTo>
                      <a:pt x="8453" y="6343"/>
                    </a:lnTo>
                    <a:lnTo>
                      <a:pt x="9196" y="6343"/>
                    </a:lnTo>
                    <a:cubicBezTo>
                      <a:pt x="9921" y="6343"/>
                      <a:pt x="10623" y="6607"/>
                      <a:pt x="11162" y="7098"/>
                    </a:cubicBezTo>
                    <a:cubicBezTo>
                      <a:pt x="11702" y="7578"/>
                      <a:pt x="12037" y="8243"/>
                      <a:pt x="12103" y="8962"/>
                    </a:cubicBezTo>
                    <a:lnTo>
                      <a:pt x="12223" y="10053"/>
                    </a:lnTo>
                    <a:lnTo>
                      <a:pt x="2542" y="10053"/>
                    </a:lnTo>
                    <a:lnTo>
                      <a:pt x="2668" y="8956"/>
                    </a:lnTo>
                    <a:cubicBezTo>
                      <a:pt x="2728" y="8315"/>
                      <a:pt x="3004" y="7709"/>
                      <a:pt x="3447" y="7248"/>
                    </a:cubicBezTo>
                    <a:cubicBezTo>
                      <a:pt x="3519" y="7170"/>
                      <a:pt x="3531" y="7056"/>
                      <a:pt x="3477" y="6972"/>
                    </a:cubicBezTo>
                    <a:cubicBezTo>
                      <a:pt x="3434" y="6909"/>
                      <a:pt x="3365" y="6875"/>
                      <a:pt x="3296" y="6875"/>
                    </a:cubicBezTo>
                    <a:cubicBezTo>
                      <a:pt x="3240" y="6875"/>
                      <a:pt x="3184" y="6897"/>
                      <a:pt x="3142" y="6942"/>
                    </a:cubicBezTo>
                    <a:cubicBezTo>
                      <a:pt x="3046" y="7044"/>
                      <a:pt x="2956" y="7152"/>
                      <a:pt x="2872" y="7266"/>
                    </a:cubicBezTo>
                    <a:cubicBezTo>
                      <a:pt x="2512" y="7745"/>
                      <a:pt x="2290" y="8315"/>
                      <a:pt x="2237" y="8914"/>
                    </a:cubicBezTo>
                    <a:lnTo>
                      <a:pt x="1871" y="12223"/>
                    </a:lnTo>
                    <a:lnTo>
                      <a:pt x="1649" y="12223"/>
                    </a:lnTo>
                    <a:cubicBezTo>
                      <a:pt x="744" y="12223"/>
                      <a:pt x="1" y="12960"/>
                      <a:pt x="1" y="13872"/>
                    </a:cubicBezTo>
                    <a:lnTo>
                      <a:pt x="1" y="14429"/>
                    </a:lnTo>
                    <a:cubicBezTo>
                      <a:pt x="7" y="14543"/>
                      <a:pt x="103" y="14639"/>
                      <a:pt x="216" y="14639"/>
                    </a:cubicBezTo>
                    <a:lnTo>
                      <a:pt x="14543" y="14639"/>
                    </a:lnTo>
                    <a:cubicBezTo>
                      <a:pt x="14663" y="14639"/>
                      <a:pt x="14759" y="14543"/>
                      <a:pt x="14759" y="14429"/>
                    </a:cubicBezTo>
                    <a:lnTo>
                      <a:pt x="14759" y="13866"/>
                    </a:lnTo>
                    <a:cubicBezTo>
                      <a:pt x="14759" y="12960"/>
                      <a:pt x="14021" y="12223"/>
                      <a:pt x="13116" y="12217"/>
                    </a:cubicBezTo>
                    <a:lnTo>
                      <a:pt x="12906" y="12217"/>
                    </a:lnTo>
                    <a:lnTo>
                      <a:pt x="12685" y="10251"/>
                    </a:lnTo>
                    <a:lnTo>
                      <a:pt x="12535" y="8920"/>
                    </a:lnTo>
                    <a:cubicBezTo>
                      <a:pt x="12463" y="8171"/>
                      <a:pt x="12139" y="7476"/>
                      <a:pt x="11618" y="6936"/>
                    </a:cubicBezTo>
                    <a:cubicBezTo>
                      <a:pt x="11564" y="6876"/>
                      <a:pt x="11510" y="6822"/>
                      <a:pt x="11450" y="6774"/>
                    </a:cubicBezTo>
                    <a:cubicBezTo>
                      <a:pt x="11036" y="6403"/>
                      <a:pt x="10539" y="6139"/>
                      <a:pt x="9999" y="6007"/>
                    </a:cubicBezTo>
                    <a:cubicBezTo>
                      <a:pt x="10946" y="5414"/>
                      <a:pt x="11348" y="4982"/>
                      <a:pt x="11366" y="4958"/>
                    </a:cubicBezTo>
                    <a:cubicBezTo>
                      <a:pt x="11426" y="4892"/>
                      <a:pt x="11444" y="4796"/>
                      <a:pt x="11402" y="4712"/>
                    </a:cubicBezTo>
                    <a:lnTo>
                      <a:pt x="9574" y="1020"/>
                    </a:lnTo>
                    <a:cubicBezTo>
                      <a:pt x="9574" y="1014"/>
                      <a:pt x="9574" y="1014"/>
                      <a:pt x="9568" y="1008"/>
                    </a:cubicBezTo>
                    <a:lnTo>
                      <a:pt x="9568" y="1002"/>
                    </a:lnTo>
                    <a:lnTo>
                      <a:pt x="9562" y="990"/>
                    </a:lnTo>
                    <a:cubicBezTo>
                      <a:pt x="9460" y="678"/>
                      <a:pt x="9178" y="462"/>
                      <a:pt x="8848" y="462"/>
                    </a:cubicBezTo>
                    <a:lnTo>
                      <a:pt x="8159" y="462"/>
                    </a:lnTo>
                    <a:lnTo>
                      <a:pt x="8159" y="217"/>
                    </a:lnTo>
                    <a:cubicBezTo>
                      <a:pt x="8159" y="97"/>
                      <a:pt x="8063"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1287;p60"/>
              <p:cNvSpPr/>
              <p:nvPr/>
            </p:nvSpPr>
            <p:spPr>
              <a:xfrm>
                <a:off x="2032225" y="2553275"/>
                <a:ext cx="76300" cy="56825"/>
              </a:xfrm>
              <a:custGeom>
                <a:avLst/>
                <a:gdLst/>
                <a:ahLst/>
                <a:cxnLst/>
                <a:rect l="l" t="t" r="r" b="b"/>
                <a:pathLst>
                  <a:path w="3052" h="2273" extrusionOk="0">
                    <a:moveTo>
                      <a:pt x="1990" y="432"/>
                    </a:moveTo>
                    <a:lnTo>
                      <a:pt x="1990" y="1181"/>
                    </a:lnTo>
                    <a:lnTo>
                      <a:pt x="1157" y="1181"/>
                    </a:lnTo>
                    <a:lnTo>
                      <a:pt x="1157" y="432"/>
                    </a:lnTo>
                    <a:close/>
                    <a:moveTo>
                      <a:pt x="1936" y="1619"/>
                    </a:moveTo>
                    <a:lnTo>
                      <a:pt x="1876" y="1847"/>
                    </a:lnTo>
                    <a:lnTo>
                      <a:pt x="1253" y="1847"/>
                    </a:lnTo>
                    <a:lnTo>
                      <a:pt x="1193" y="1619"/>
                    </a:lnTo>
                    <a:close/>
                    <a:moveTo>
                      <a:pt x="246" y="1"/>
                    </a:moveTo>
                    <a:cubicBezTo>
                      <a:pt x="132" y="1"/>
                      <a:pt x="36" y="79"/>
                      <a:pt x="18" y="192"/>
                    </a:cubicBezTo>
                    <a:cubicBezTo>
                      <a:pt x="0" y="318"/>
                      <a:pt x="102" y="432"/>
                      <a:pt x="228" y="432"/>
                    </a:cubicBezTo>
                    <a:lnTo>
                      <a:pt x="720" y="432"/>
                    </a:lnTo>
                    <a:lnTo>
                      <a:pt x="720" y="1415"/>
                    </a:lnTo>
                    <a:lnTo>
                      <a:pt x="720" y="1421"/>
                    </a:lnTo>
                    <a:lnTo>
                      <a:pt x="720" y="1439"/>
                    </a:lnTo>
                    <a:lnTo>
                      <a:pt x="720" y="1445"/>
                    </a:lnTo>
                    <a:cubicBezTo>
                      <a:pt x="720" y="1451"/>
                      <a:pt x="720" y="1457"/>
                      <a:pt x="720" y="1463"/>
                    </a:cubicBezTo>
                    <a:lnTo>
                      <a:pt x="881" y="2111"/>
                    </a:lnTo>
                    <a:cubicBezTo>
                      <a:pt x="905" y="2206"/>
                      <a:pt x="989" y="2272"/>
                      <a:pt x="1091" y="2272"/>
                    </a:cubicBezTo>
                    <a:lnTo>
                      <a:pt x="2008" y="2272"/>
                    </a:lnTo>
                    <a:cubicBezTo>
                      <a:pt x="2104" y="2272"/>
                      <a:pt x="2188" y="2206"/>
                      <a:pt x="2218" y="2111"/>
                    </a:cubicBezTo>
                    <a:lnTo>
                      <a:pt x="2374" y="1463"/>
                    </a:lnTo>
                    <a:cubicBezTo>
                      <a:pt x="2380" y="1457"/>
                      <a:pt x="2380" y="1451"/>
                      <a:pt x="2374" y="1445"/>
                    </a:cubicBezTo>
                    <a:lnTo>
                      <a:pt x="2374" y="1439"/>
                    </a:lnTo>
                    <a:lnTo>
                      <a:pt x="2374" y="1421"/>
                    </a:lnTo>
                    <a:lnTo>
                      <a:pt x="2374" y="1415"/>
                    </a:lnTo>
                    <a:lnTo>
                      <a:pt x="2374" y="432"/>
                    </a:lnTo>
                    <a:lnTo>
                      <a:pt x="2812" y="432"/>
                    </a:lnTo>
                    <a:cubicBezTo>
                      <a:pt x="2919" y="432"/>
                      <a:pt x="3015" y="354"/>
                      <a:pt x="3033" y="246"/>
                    </a:cubicBezTo>
                    <a:cubicBezTo>
                      <a:pt x="3051" y="120"/>
                      <a:pt x="2961" y="13"/>
                      <a:pt x="2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 name="Google Shape;1288;p60"/>
              <p:cNvSpPr/>
              <p:nvPr/>
            </p:nvSpPr>
            <p:spPr>
              <a:xfrm>
                <a:off x="2042100" y="2616050"/>
                <a:ext cx="59225" cy="10825"/>
              </a:xfrm>
              <a:custGeom>
                <a:avLst/>
                <a:gdLst/>
                <a:ahLst/>
                <a:cxnLst/>
                <a:rect l="l" t="t" r="r" b="b"/>
                <a:pathLst>
                  <a:path w="2369" h="433" extrusionOk="0">
                    <a:moveTo>
                      <a:pt x="241" y="1"/>
                    </a:moveTo>
                    <a:cubicBezTo>
                      <a:pt x="143" y="1"/>
                      <a:pt x="54" y="71"/>
                      <a:pt x="37" y="169"/>
                    </a:cubicBezTo>
                    <a:cubicBezTo>
                      <a:pt x="1" y="301"/>
                      <a:pt x="109" y="433"/>
                      <a:pt x="247" y="433"/>
                    </a:cubicBezTo>
                    <a:lnTo>
                      <a:pt x="2117" y="433"/>
                    </a:lnTo>
                    <a:cubicBezTo>
                      <a:pt x="2219" y="433"/>
                      <a:pt x="2309" y="361"/>
                      <a:pt x="2339" y="265"/>
                    </a:cubicBezTo>
                    <a:cubicBezTo>
                      <a:pt x="2369" y="127"/>
                      <a:pt x="2261" y="1"/>
                      <a:pt x="2123" y="1"/>
                    </a:cubicBezTo>
                    <a:lnTo>
                      <a:pt x="253" y="1"/>
                    </a:lnTo>
                    <a:cubicBezTo>
                      <a:pt x="249" y="1"/>
                      <a:pt x="245"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289" name="Google Shape;1289;p60"/>
          <p:cNvGrpSpPr/>
          <p:nvPr/>
        </p:nvGrpSpPr>
        <p:grpSpPr>
          <a:xfrm>
            <a:off x="3312796" y="2614096"/>
            <a:ext cx="387410" cy="332710"/>
            <a:chOff x="3312796" y="2614096"/>
            <a:chExt cx="387410" cy="332710"/>
          </a:xfrm>
        </p:grpSpPr>
        <p:sp>
          <p:nvSpPr>
            <p:cNvPr id="1290" name="Google Shape;1290;p60"/>
            <p:cNvSpPr/>
            <p:nvPr/>
          </p:nvSpPr>
          <p:spPr>
            <a:xfrm>
              <a:off x="3322381" y="2623681"/>
              <a:ext cx="377825" cy="323125"/>
            </a:xfrm>
            <a:custGeom>
              <a:avLst/>
              <a:gdLst/>
              <a:ahLst/>
              <a:cxnLst/>
              <a:rect l="l" t="t" r="r" b="b"/>
              <a:pathLst>
                <a:path w="15113" h="12925" extrusionOk="0">
                  <a:moveTo>
                    <a:pt x="14025" y="1640"/>
                  </a:moveTo>
                  <a:cubicBezTo>
                    <a:pt x="14248" y="1640"/>
                    <a:pt x="14416" y="1835"/>
                    <a:pt x="14393" y="2053"/>
                  </a:cubicBezTo>
                  <a:cubicBezTo>
                    <a:pt x="14363" y="2245"/>
                    <a:pt x="14201" y="2389"/>
                    <a:pt x="14009" y="2389"/>
                  </a:cubicBezTo>
                  <a:lnTo>
                    <a:pt x="12870" y="2389"/>
                  </a:lnTo>
                  <a:lnTo>
                    <a:pt x="12870" y="1640"/>
                  </a:lnTo>
                  <a:lnTo>
                    <a:pt x="14015" y="1640"/>
                  </a:lnTo>
                  <a:cubicBezTo>
                    <a:pt x="14018" y="1640"/>
                    <a:pt x="14022" y="1640"/>
                    <a:pt x="14025" y="1640"/>
                  </a:cubicBezTo>
                  <a:close/>
                  <a:moveTo>
                    <a:pt x="2132" y="10296"/>
                  </a:moveTo>
                  <a:cubicBezTo>
                    <a:pt x="2311" y="10296"/>
                    <a:pt x="2492" y="10382"/>
                    <a:pt x="2602" y="10577"/>
                  </a:cubicBezTo>
                  <a:lnTo>
                    <a:pt x="2098" y="10631"/>
                  </a:lnTo>
                  <a:cubicBezTo>
                    <a:pt x="1984" y="10643"/>
                    <a:pt x="1895" y="10745"/>
                    <a:pt x="1907" y="10865"/>
                  </a:cubicBezTo>
                  <a:cubicBezTo>
                    <a:pt x="1919" y="10973"/>
                    <a:pt x="2014" y="11057"/>
                    <a:pt x="2122" y="11057"/>
                  </a:cubicBezTo>
                  <a:lnTo>
                    <a:pt x="2146" y="11057"/>
                  </a:lnTo>
                  <a:lnTo>
                    <a:pt x="2644" y="11003"/>
                  </a:lnTo>
                  <a:lnTo>
                    <a:pt x="2644" y="11003"/>
                  </a:lnTo>
                  <a:cubicBezTo>
                    <a:pt x="2564" y="11266"/>
                    <a:pt x="2344" y="11391"/>
                    <a:pt x="2125" y="11391"/>
                  </a:cubicBezTo>
                  <a:cubicBezTo>
                    <a:pt x="1869" y="11391"/>
                    <a:pt x="1612" y="11220"/>
                    <a:pt x="1577" y="10901"/>
                  </a:cubicBezTo>
                  <a:cubicBezTo>
                    <a:pt x="1539" y="10534"/>
                    <a:pt x="1834" y="10296"/>
                    <a:pt x="2132" y="10296"/>
                  </a:cubicBezTo>
                  <a:close/>
                  <a:moveTo>
                    <a:pt x="10478" y="7754"/>
                  </a:moveTo>
                  <a:lnTo>
                    <a:pt x="10478" y="12304"/>
                  </a:lnTo>
                  <a:cubicBezTo>
                    <a:pt x="10474" y="12394"/>
                    <a:pt x="10403" y="12450"/>
                    <a:pt x="10328" y="12450"/>
                  </a:cubicBezTo>
                  <a:cubicBezTo>
                    <a:pt x="10293" y="12450"/>
                    <a:pt x="10257" y="12438"/>
                    <a:pt x="10227" y="12411"/>
                  </a:cubicBezTo>
                  <a:lnTo>
                    <a:pt x="6504" y="8611"/>
                  </a:lnTo>
                  <a:lnTo>
                    <a:pt x="8566" y="8611"/>
                  </a:lnTo>
                  <a:cubicBezTo>
                    <a:pt x="9346" y="8611"/>
                    <a:pt x="10047" y="8281"/>
                    <a:pt x="10478" y="7754"/>
                  </a:cubicBezTo>
                  <a:close/>
                  <a:moveTo>
                    <a:pt x="2115" y="9217"/>
                  </a:moveTo>
                  <a:cubicBezTo>
                    <a:pt x="2817" y="9217"/>
                    <a:pt x="3508" y="9665"/>
                    <a:pt x="3699" y="10457"/>
                  </a:cubicBezTo>
                  <a:lnTo>
                    <a:pt x="3045" y="10523"/>
                  </a:lnTo>
                  <a:cubicBezTo>
                    <a:pt x="2913" y="10127"/>
                    <a:pt x="2540" y="9868"/>
                    <a:pt x="2133" y="9868"/>
                  </a:cubicBezTo>
                  <a:cubicBezTo>
                    <a:pt x="2060" y="9868"/>
                    <a:pt x="1986" y="9877"/>
                    <a:pt x="1913" y="9894"/>
                  </a:cubicBezTo>
                  <a:cubicBezTo>
                    <a:pt x="1433" y="10002"/>
                    <a:pt x="1103" y="10451"/>
                    <a:pt x="1157" y="10949"/>
                  </a:cubicBezTo>
                  <a:cubicBezTo>
                    <a:pt x="1211" y="11440"/>
                    <a:pt x="1625" y="11812"/>
                    <a:pt x="2122" y="11818"/>
                  </a:cubicBezTo>
                  <a:cubicBezTo>
                    <a:pt x="2620" y="11818"/>
                    <a:pt x="3039" y="11446"/>
                    <a:pt x="3093" y="10955"/>
                  </a:cubicBezTo>
                  <a:lnTo>
                    <a:pt x="3747" y="10883"/>
                  </a:lnTo>
                  <a:lnTo>
                    <a:pt x="3747" y="10883"/>
                  </a:lnTo>
                  <a:cubicBezTo>
                    <a:pt x="3723" y="11764"/>
                    <a:pt x="3003" y="12465"/>
                    <a:pt x="2122" y="12465"/>
                  </a:cubicBezTo>
                  <a:cubicBezTo>
                    <a:pt x="768" y="12465"/>
                    <a:pt x="6" y="10907"/>
                    <a:pt x="846" y="9840"/>
                  </a:cubicBezTo>
                  <a:cubicBezTo>
                    <a:pt x="1178" y="9414"/>
                    <a:pt x="1649" y="9217"/>
                    <a:pt x="2115" y="9217"/>
                  </a:cubicBezTo>
                  <a:close/>
                  <a:moveTo>
                    <a:pt x="7776" y="1"/>
                  </a:moveTo>
                  <a:cubicBezTo>
                    <a:pt x="7203" y="1"/>
                    <a:pt x="6622" y="233"/>
                    <a:pt x="6186" y="747"/>
                  </a:cubicBezTo>
                  <a:cubicBezTo>
                    <a:pt x="6032" y="699"/>
                    <a:pt x="5875" y="676"/>
                    <a:pt x="5720" y="676"/>
                  </a:cubicBezTo>
                  <a:cubicBezTo>
                    <a:pt x="5230" y="676"/>
                    <a:pt x="4761" y="905"/>
                    <a:pt x="4460" y="1310"/>
                  </a:cubicBezTo>
                  <a:cubicBezTo>
                    <a:pt x="4377" y="1299"/>
                    <a:pt x="4295" y="1294"/>
                    <a:pt x="4212" y="1294"/>
                  </a:cubicBezTo>
                  <a:cubicBezTo>
                    <a:pt x="4020" y="1294"/>
                    <a:pt x="3830" y="1323"/>
                    <a:pt x="3645" y="1382"/>
                  </a:cubicBezTo>
                  <a:cubicBezTo>
                    <a:pt x="3555" y="1412"/>
                    <a:pt x="3495" y="1496"/>
                    <a:pt x="3495" y="1586"/>
                  </a:cubicBezTo>
                  <a:cubicBezTo>
                    <a:pt x="3495" y="1713"/>
                    <a:pt x="3598" y="1805"/>
                    <a:pt x="3713" y="1805"/>
                  </a:cubicBezTo>
                  <a:cubicBezTo>
                    <a:pt x="3734" y="1805"/>
                    <a:pt x="3756" y="1802"/>
                    <a:pt x="3777" y="1796"/>
                  </a:cubicBezTo>
                  <a:cubicBezTo>
                    <a:pt x="3915" y="1751"/>
                    <a:pt x="4057" y="1728"/>
                    <a:pt x="4198" y="1728"/>
                  </a:cubicBezTo>
                  <a:cubicBezTo>
                    <a:pt x="4303" y="1728"/>
                    <a:pt x="4406" y="1740"/>
                    <a:pt x="4508" y="1766"/>
                  </a:cubicBezTo>
                  <a:cubicBezTo>
                    <a:pt x="4523" y="1768"/>
                    <a:pt x="4538" y="1770"/>
                    <a:pt x="4552" y="1770"/>
                  </a:cubicBezTo>
                  <a:cubicBezTo>
                    <a:pt x="4633" y="1770"/>
                    <a:pt x="4707" y="1730"/>
                    <a:pt x="4748" y="1664"/>
                  </a:cubicBezTo>
                  <a:cubicBezTo>
                    <a:pt x="4952" y="1322"/>
                    <a:pt x="5323" y="1112"/>
                    <a:pt x="5719" y="1112"/>
                  </a:cubicBezTo>
                  <a:cubicBezTo>
                    <a:pt x="5875" y="1112"/>
                    <a:pt x="6031" y="1142"/>
                    <a:pt x="6169" y="1202"/>
                  </a:cubicBezTo>
                  <a:cubicBezTo>
                    <a:pt x="6198" y="1215"/>
                    <a:pt x="6228" y="1221"/>
                    <a:pt x="6257" y="1221"/>
                  </a:cubicBezTo>
                  <a:cubicBezTo>
                    <a:pt x="6325" y="1221"/>
                    <a:pt x="6390" y="1189"/>
                    <a:pt x="6432" y="1130"/>
                  </a:cubicBezTo>
                  <a:cubicBezTo>
                    <a:pt x="6753" y="688"/>
                    <a:pt x="7261" y="436"/>
                    <a:pt x="7789" y="436"/>
                  </a:cubicBezTo>
                  <a:cubicBezTo>
                    <a:pt x="7962" y="436"/>
                    <a:pt x="8137" y="463"/>
                    <a:pt x="8308" y="519"/>
                  </a:cubicBezTo>
                  <a:cubicBezTo>
                    <a:pt x="8998" y="741"/>
                    <a:pt x="9465" y="1382"/>
                    <a:pt x="9465" y="2107"/>
                  </a:cubicBezTo>
                  <a:lnTo>
                    <a:pt x="9465" y="2119"/>
                  </a:lnTo>
                  <a:cubicBezTo>
                    <a:pt x="9465" y="2239"/>
                    <a:pt x="9555" y="2335"/>
                    <a:pt x="9669" y="2341"/>
                  </a:cubicBezTo>
                  <a:cubicBezTo>
                    <a:pt x="10305" y="2377"/>
                    <a:pt x="10832" y="2851"/>
                    <a:pt x="10928" y="3480"/>
                  </a:cubicBezTo>
                  <a:lnTo>
                    <a:pt x="9393" y="3480"/>
                  </a:lnTo>
                  <a:cubicBezTo>
                    <a:pt x="9286" y="3480"/>
                    <a:pt x="9196" y="3546"/>
                    <a:pt x="9172" y="3648"/>
                  </a:cubicBezTo>
                  <a:cubicBezTo>
                    <a:pt x="9142" y="3786"/>
                    <a:pt x="9244" y="3912"/>
                    <a:pt x="9381" y="3912"/>
                  </a:cubicBezTo>
                  <a:lnTo>
                    <a:pt x="11288" y="3912"/>
                  </a:lnTo>
                  <a:cubicBezTo>
                    <a:pt x="11291" y="3911"/>
                    <a:pt x="11295" y="3911"/>
                    <a:pt x="11298" y="3911"/>
                  </a:cubicBezTo>
                  <a:cubicBezTo>
                    <a:pt x="11491" y="3911"/>
                    <a:pt x="11647" y="4071"/>
                    <a:pt x="11641" y="4259"/>
                  </a:cubicBezTo>
                  <a:cubicBezTo>
                    <a:pt x="11641" y="4450"/>
                    <a:pt x="11485" y="4602"/>
                    <a:pt x="11302" y="4602"/>
                  </a:cubicBezTo>
                  <a:cubicBezTo>
                    <a:pt x="11296" y="4602"/>
                    <a:pt x="11289" y="4601"/>
                    <a:pt x="11282" y="4601"/>
                  </a:cubicBezTo>
                  <a:lnTo>
                    <a:pt x="4262" y="4601"/>
                  </a:lnTo>
                  <a:cubicBezTo>
                    <a:pt x="4172" y="4601"/>
                    <a:pt x="4088" y="4661"/>
                    <a:pt x="4059" y="4751"/>
                  </a:cubicBezTo>
                  <a:cubicBezTo>
                    <a:pt x="4011" y="4889"/>
                    <a:pt x="4112" y="5038"/>
                    <a:pt x="4262" y="5038"/>
                  </a:cubicBezTo>
                  <a:lnTo>
                    <a:pt x="11006" y="5038"/>
                  </a:lnTo>
                  <a:lnTo>
                    <a:pt x="10484" y="6783"/>
                  </a:lnTo>
                  <a:lnTo>
                    <a:pt x="10424" y="6969"/>
                  </a:lnTo>
                  <a:cubicBezTo>
                    <a:pt x="10209" y="7694"/>
                    <a:pt x="9441" y="8203"/>
                    <a:pt x="8560" y="8203"/>
                  </a:cubicBezTo>
                  <a:lnTo>
                    <a:pt x="3687" y="8203"/>
                  </a:lnTo>
                  <a:cubicBezTo>
                    <a:pt x="2806" y="8203"/>
                    <a:pt x="2038" y="7694"/>
                    <a:pt x="1817" y="6969"/>
                  </a:cubicBezTo>
                  <a:lnTo>
                    <a:pt x="1235" y="5032"/>
                  </a:lnTo>
                  <a:lnTo>
                    <a:pt x="3393" y="5032"/>
                  </a:lnTo>
                  <a:cubicBezTo>
                    <a:pt x="3495" y="5032"/>
                    <a:pt x="3585" y="4967"/>
                    <a:pt x="3609" y="4865"/>
                  </a:cubicBezTo>
                  <a:cubicBezTo>
                    <a:pt x="3639" y="4727"/>
                    <a:pt x="3537" y="4601"/>
                    <a:pt x="3399" y="4601"/>
                  </a:cubicBezTo>
                  <a:lnTo>
                    <a:pt x="971" y="4601"/>
                  </a:lnTo>
                  <a:cubicBezTo>
                    <a:pt x="964" y="4601"/>
                    <a:pt x="956" y="4601"/>
                    <a:pt x="948" y="4601"/>
                  </a:cubicBezTo>
                  <a:cubicBezTo>
                    <a:pt x="492" y="4601"/>
                    <a:pt x="488" y="3911"/>
                    <a:pt x="948" y="3911"/>
                  </a:cubicBezTo>
                  <a:cubicBezTo>
                    <a:pt x="954" y="3911"/>
                    <a:pt x="960" y="3911"/>
                    <a:pt x="965" y="3912"/>
                  </a:cubicBezTo>
                  <a:lnTo>
                    <a:pt x="8506" y="3912"/>
                  </a:lnTo>
                  <a:cubicBezTo>
                    <a:pt x="8608" y="3912"/>
                    <a:pt x="8692" y="3846"/>
                    <a:pt x="8722" y="3756"/>
                  </a:cubicBezTo>
                  <a:cubicBezTo>
                    <a:pt x="8776" y="3612"/>
                    <a:pt x="8674" y="3456"/>
                    <a:pt x="8518" y="3450"/>
                  </a:cubicBezTo>
                  <a:lnTo>
                    <a:pt x="1613" y="3450"/>
                  </a:lnTo>
                  <a:cubicBezTo>
                    <a:pt x="1613" y="3450"/>
                    <a:pt x="2278" y="2779"/>
                    <a:pt x="2770" y="2767"/>
                  </a:cubicBezTo>
                  <a:cubicBezTo>
                    <a:pt x="2854" y="2767"/>
                    <a:pt x="2938" y="2707"/>
                    <a:pt x="2968" y="2623"/>
                  </a:cubicBezTo>
                  <a:cubicBezTo>
                    <a:pt x="3021" y="2467"/>
                    <a:pt x="3105" y="2317"/>
                    <a:pt x="3219" y="2185"/>
                  </a:cubicBezTo>
                  <a:cubicBezTo>
                    <a:pt x="3363" y="2024"/>
                    <a:pt x="3215" y="1826"/>
                    <a:pt x="3054" y="1826"/>
                  </a:cubicBezTo>
                  <a:cubicBezTo>
                    <a:pt x="2999" y="1826"/>
                    <a:pt x="2943" y="1849"/>
                    <a:pt x="2896" y="1903"/>
                  </a:cubicBezTo>
                  <a:cubicBezTo>
                    <a:pt x="2782" y="2035"/>
                    <a:pt x="2686" y="2185"/>
                    <a:pt x="2614" y="2347"/>
                  </a:cubicBezTo>
                  <a:cubicBezTo>
                    <a:pt x="1943" y="2413"/>
                    <a:pt x="1139" y="3474"/>
                    <a:pt x="1139" y="3474"/>
                  </a:cubicBezTo>
                  <a:lnTo>
                    <a:pt x="971" y="3474"/>
                  </a:lnTo>
                  <a:cubicBezTo>
                    <a:pt x="576" y="3474"/>
                    <a:pt x="234" y="3768"/>
                    <a:pt x="186" y="4163"/>
                  </a:cubicBezTo>
                  <a:cubicBezTo>
                    <a:pt x="144" y="4559"/>
                    <a:pt x="402" y="4925"/>
                    <a:pt x="792" y="5015"/>
                  </a:cubicBezTo>
                  <a:lnTo>
                    <a:pt x="1409" y="7089"/>
                  </a:lnTo>
                  <a:cubicBezTo>
                    <a:pt x="1679" y="8000"/>
                    <a:pt x="2620" y="8635"/>
                    <a:pt x="3693" y="8635"/>
                  </a:cubicBezTo>
                  <a:lnTo>
                    <a:pt x="5923" y="8635"/>
                  </a:lnTo>
                  <a:lnTo>
                    <a:pt x="7331" y="10086"/>
                  </a:lnTo>
                  <a:lnTo>
                    <a:pt x="4178" y="10427"/>
                  </a:lnTo>
                  <a:cubicBezTo>
                    <a:pt x="3969" y="9464"/>
                    <a:pt x="3121" y="8800"/>
                    <a:pt x="2165" y="8800"/>
                  </a:cubicBezTo>
                  <a:cubicBezTo>
                    <a:pt x="2056" y="8800"/>
                    <a:pt x="1946" y="8809"/>
                    <a:pt x="1835" y="8827"/>
                  </a:cubicBezTo>
                  <a:cubicBezTo>
                    <a:pt x="756" y="9001"/>
                    <a:pt x="0" y="9990"/>
                    <a:pt x="114" y="11081"/>
                  </a:cubicBezTo>
                  <a:cubicBezTo>
                    <a:pt x="230" y="12137"/>
                    <a:pt x="1122" y="12924"/>
                    <a:pt x="2169" y="12924"/>
                  </a:cubicBezTo>
                  <a:cubicBezTo>
                    <a:pt x="2203" y="12924"/>
                    <a:pt x="2237" y="12923"/>
                    <a:pt x="2272" y="12921"/>
                  </a:cubicBezTo>
                  <a:cubicBezTo>
                    <a:pt x="3369" y="12861"/>
                    <a:pt x="4226" y="11956"/>
                    <a:pt x="4226" y="10859"/>
                  </a:cubicBezTo>
                  <a:lnTo>
                    <a:pt x="7715" y="10481"/>
                  </a:lnTo>
                  <a:lnTo>
                    <a:pt x="9921" y="12753"/>
                  </a:lnTo>
                  <a:cubicBezTo>
                    <a:pt x="10039" y="12872"/>
                    <a:pt x="10185" y="12925"/>
                    <a:pt x="10328" y="12925"/>
                  </a:cubicBezTo>
                  <a:cubicBezTo>
                    <a:pt x="10625" y="12925"/>
                    <a:pt x="10910" y="12694"/>
                    <a:pt x="10910" y="12346"/>
                  </a:cubicBezTo>
                  <a:lnTo>
                    <a:pt x="10910" y="6873"/>
                  </a:lnTo>
                  <a:lnTo>
                    <a:pt x="11462" y="5015"/>
                  </a:lnTo>
                  <a:cubicBezTo>
                    <a:pt x="12193" y="4841"/>
                    <a:pt x="12283" y="3834"/>
                    <a:pt x="11587" y="3540"/>
                  </a:cubicBezTo>
                  <a:lnTo>
                    <a:pt x="12139" y="2209"/>
                  </a:lnTo>
                  <a:lnTo>
                    <a:pt x="12439" y="2209"/>
                  </a:lnTo>
                  <a:lnTo>
                    <a:pt x="12439" y="2659"/>
                  </a:lnTo>
                  <a:cubicBezTo>
                    <a:pt x="12439" y="2749"/>
                    <a:pt x="12511" y="2815"/>
                    <a:pt x="12594" y="2815"/>
                  </a:cubicBezTo>
                  <a:lnTo>
                    <a:pt x="14147" y="2815"/>
                  </a:lnTo>
                  <a:cubicBezTo>
                    <a:pt x="14333" y="2815"/>
                    <a:pt x="14507" y="2731"/>
                    <a:pt x="14621" y="2581"/>
                  </a:cubicBezTo>
                  <a:cubicBezTo>
                    <a:pt x="15112" y="1927"/>
                    <a:pt x="14644" y="1208"/>
                    <a:pt x="14021" y="1208"/>
                  </a:cubicBezTo>
                  <a:lnTo>
                    <a:pt x="12594" y="1208"/>
                  </a:lnTo>
                  <a:cubicBezTo>
                    <a:pt x="12511" y="1208"/>
                    <a:pt x="12439" y="1280"/>
                    <a:pt x="12439" y="1364"/>
                  </a:cubicBezTo>
                  <a:lnTo>
                    <a:pt x="12439" y="1784"/>
                  </a:lnTo>
                  <a:lnTo>
                    <a:pt x="11989" y="1784"/>
                  </a:lnTo>
                  <a:cubicBezTo>
                    <a:pt x="11905" y="1784"/>
                    <a:pt x="11827" y="1838"/>
                    <a:pt x="11791" y="1915"/>
                  </a:cubicBezTo>
                  <a:lnTo>
                    <a:pt x="11282" y="3132"/>
                  </a:lnTo>
                  <a:cubicBezTo>
                    <a:pt x="11078" y="2503"/>
                    <a:pt x="10544" y="2041"/>
                    <a:pt x="9891" y="1933"/>
                  </a:cubicBezTo>
                  <a:cubicBezTo>
                    <a:pt x="9787" y="736"/>
                    <a:pt x="8795" y="1"/>
                    <a:pt x="7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60"/>
            <p:cNvSpPr/>
            <p:nvPr/>
          </p:nvSpPr>
          <p:spPr>
            <a:xfrm>
              <a:off x="3312796" y="2614096"/>
              <a:ext cx="377825" cy="323125"/>
            </a:xfrm>
            <a:custGeom>
              <a:avLst/>
              <a:gdLst/>
              <a:ahLst/>
              <a:cxnLst/>
              <a:rect l="l" t="t" r="r" b="b"/>
              <a:pathLst>
                <a:path w="15113" h="12925" extrusionOk="0">
                  <a:moveTo>
                    <a:pt x="14025" y="1640"/>
                  </a:moveTo>
                  <a:cubicBezTo>
                    <a:pt x="14248" y="1640"/>
                    <a:pt x="14416" y="1835"/>
                    <a:pt x="14393" y="2053"/>
                  </a:cubicBezTo>
                  <a:cubicBezTo>
                    <a:pt x="14363" y="2245"/>
                    <a:pt x="14201" y="2389"/>
                    <a:pt x="14009" y="2389"/>
                  </a:cubicBezTo>
                  <a:lnTo>
                    <a:pt x="12870" y="2389"/>
                  </a:lnTo>
                  <a:lnTo>
                    <a:pt x="12870" y="1640"/>
                  </a:lnTo>
                  <a:lnTo>
                    <a:pt x="14015" y="1640"/>
                  </a:lnTo>
                  <a:cubicBezTo>
                    <a:pt x="14018" y="1640"/>
                    <a:pt x="14022" y="1640"/>
                    <a:pt x="14025" y="1640"/>
                  </a:cubicBezTo>
                  <a:close/>
                  <a:moveTo>
                    <a:pt x="2132" y="10296"/>
                  </a:moveTo>
                  <a:cubicBezTo>
                    <a:pt x="2311" y="10296"/>
                    <a:pt x="2492" y="10382"/>
                    <a:pt x="2602" y="10577"/>
                  </a:cubicBezTo>
                  <a:lnTo>
                    <a:pt x="2098" y="10631"/>
                  </a:lnTo>
                  <a:cubicBezTo>
                    <a:pt x="1984" y="10643"/>
                    <a:pt x="1895" y="10745"/>
                    <a:pt x="1907" y="10865"/>
                  </a:cubicBezTo>
                  <a:cubicBezTo>
                    <a:pt x="1919" y="10973"/>
                    <a:pt x="2014" y="11057"/>
                    <a:pt x="2122" y="11057"/>
                  </a:cubicBezTo>
                  <a:lnTo>
                    <a:pt x="2146" y="11057"/>
                  </a:lnTo>
                  <a:lnTo>
                    <a:pt x="2644" y="11003"/>
                  </a:lnTo>
                  <a:lnTo>
                    <a:pt x="2644" y="11003"/>
                  </a:lnTo>
                  <a:cubicBezTo>
                    <a:pt x="2564" y="11266"/>
                    <a:pt x="2344" y="11391"/>
                    <a:pt x="2125" y="11391"/>
                  </a:cubicBezTo>
                  <a:cubicBezTo>
                    <a:pt x="1869" y="11391"/>
                    <a:pt x="1612" y="11220"/>
                    <a:pt x="1577" y="10901"/>
                  </a:cubicBezTo>
                  <a:cubicBezTo>
                    <a:pt x="1539" y="10534"/>
                    <a:pt x="1834" y="10296"/>
                    <a:pt x="2132" y="10296"/>
                  </a:cubicBezTo>
                  <a:close/>
                  <a:moveTo>
                    <a:pt x="10478" y="7754"/>
                  </a:moveTo>
                  <a:lnTo>
                    <a:pt x="10478" y="12304"/>
                  </a:lnTo>
                  <a:cubicBezTo>
                    <a:pt x="10474" y="12394"/>
                    <a:pt x="10403" y="12450"/>
                    <a:pt x="10328" y="12450"/>
                  </a:cubicBezTo>
                  <a:cubicBezTo>
                    <a:pt x="10293" y="12450"/>
                    <a:pt x="10257" y="12438"/>
                    <a:pt x="10227" y="12411"/>
                  </a:cubicBezTo>
                  <a:lnTo>
                    <a:pt x="6504" y="8611"/>
                  </a:lnTo>
                  <a:lnTo>
                    <a:pt x="8566" y="8611"/>
                  </a:lnTo>
                  <a:cubicBezTo>
                    <a:pt x="9346" y="8611"/>
                    <a:pt x="10047" y="8281"/>
                    <a:pt x="10478" y="7754"/>
                  </a:cubicBezTo>
                  <a:close/>
                  <a:moveTo>
                    <a:pt x="2115" y="9217"/>
                  </a:moveTo>
                  <a:cubicBezTo>
                    <a:pt x="2817" y="9217"/>
                    <a:pt x="3508" y="9665"/>
                    <a:pt x="3699" y="10457"/>
                  </a:cubicBezTo>
                  <a:lnTo>
                    <a:pt x="3045" y="10523"/>
                  </a:lnTo>
                  <a:cubicBezTo>
                    <a:pt x="2913" y="10127"/>
                    <a:pt x="2540" y="9868"/>
                    <a:pt x="2133" y="9868"/>
                  </a:cubicBezTo>
                  <a:cubicBezTo>
                    <a:pt x="2060" y="9868"/>
                    <a:pt x="1986" y="9877"/>
                    <a:pt x="1913" y="9894"/>
                  </a:cubicBezTo>
                  <a:cubicBezTo>
                    <a:pt x="1433" y="10002"/>
                    <a:pt x="1103" y="10451"/>
                    <a:pt x="1157" y="10949"/>
                  </a:cubicBezTo>
                  <a:cubicBezTo>
                    <a:pt x="1211" y="11440"/>
                    <a:pt x="1625" y="11812"/>
                    <a:pt x="2122" y="11818"/>
                  </a:cubicBezTo>
                  <a:cubicBezTo>
                    <a:pt x="2620" y="11818"/>
                    <a:pt x="3039" y="11446"/>
                    <a:pt x="3093" y="10955"/>
                  </a:cubicBezTo>
                  <a:lnTo>
                    <a:pt x="3747" y="10883"/>
                  </a:lnTo>
                  <a:lnTo>
                    <a:pt x="3747" y="10883"/>
                  </a:lnTo>
                  <a:cubicBezTo>
                    <a:pt x="3723" y="11764"/>
                    <a:pt x="3003" y="12465"/>
                    <a:pt x="2122" y="12465"/>
                  </a:cubicBezTo>
                  <a:cubicBezTo>
                    <a:pt x="768" y="12465"/>
                    <a:pt x="6" y="10907"/>
                    <a:pt x="846" y="9840"/>
                  </a:cubicBezTo>
                  <a:cubicBezTo>
                    <a:pt x="1178" y="9414"/>
                    <a:pt x="1649" y="9217"/>
                    <a:pt x="2115" y="9217"/>
                  </a:cubicBezTo>
                  <a:close/>
                  <a:moveTo>
                    <a:pt x="7776" y="1"/>
                  </a:moveTo>
                  <a:cubicBezTo>
                    <a:pt x="7203" y="1"/>
                    <a:pt x="6622" y="233"/>
                    <a:pt x="6186" y="747"/>
                  </a:cubicBezTo>
                  <a:cubicBezTo>
                    <a:pt x="6032" y="699"/>
                    <a:pt x="5875" y="676"/>
                    <a:pt x="5720" y="676"/>
                  </a:cubicBezTo>
                  <a:cubicBezTo>
                    <a:pt x="5230" y="676"/>
                    <a:pt x="4761" y="905"/>
                    <a:pt x="4460" y="1310"/>
                  </a:cubicBezTo>
                  <a:cubicBezTo>
                    <a:pt x="4377" y="1299"/>
                    <a:pt x="4295" y="1294"/>
                    <a:pt x="4212" y="1294"/>
                  </a:cubicBezTo>
                  <a:cubicBezTo>
                    <a:pt x="4020" y="1294"/>
                    <a:pt x="3830" y="1323"/>
                    <a:pt x="3645" y="1382"/>
                  </a:cubicBezTo>
                  <a:cubicBezTo>
                    <a:pt x="3555" y="1412"/>
                    <a:pt x="3495" y="1496"/>
                    <a:pt x="3495" y="1586"/>
                  </a:cubicBezTo>
                  <a:cubicBezTo>
                    <a:pt x="3495" y="1713"/>
                    <a:pt x="3598" y="1805"/>
                    <a:pt x="3713" y="1805"/>
                  </a:cubicBezTo>
                  <a:cubicBezTo>
                    <a:pt x="3734" y="1805"/>
                    <a:pt x="3756" y="1802"/>
                    <a:pt x="3777" y="1796"/>
                  </a:cubicBezTo>
                  <a:cubicBezTo>
                    <a:pt x="3915" y="1751"/>
                    <a:pt x="4057" y="1728"/>
                    <a:pt x="4198" y="1728"/>
                  </a:cubicBezTo>
                  <a:cubicBezTo>
                    <a:pt x="4303" y="1728"/>
                    <a:pt x="4406" y="1740"/>
                    <a:pt x="4508" y="1766"/>
                  </a:cubicBezTo>
                  <a:cubicBezTo>
                    <a:pt x="4523" y="1768"/>
                    <a:pt x="4538" y="1770"/>
                    <a:pt x="4552" y="1770"/>
                  </a:cubicBezTo>
                  <a:cubicBezTo>
                    <a:pt x="4633" y="1770"/>
                    <a:pt x="4707" y="1730"/>
                    <a:pt x="4748" y="1664"/>
                  </a:cubicBezTo>
                  <a:cubicBezTo>
                    <a:pt x="4952" y="1322"/>
                    <a:pt x="5323" y="1112"/>
                    <a:pt x="5719" y="1112"/>
                  </a:cubicBezTo>
                  <a:cubicBezTo>
                    <a:pt x="5875" y="1112"/>
                    <a:pt x="6031" y="1142"/>
                    <a:pt x="6169" y="1202"/>
                  </a:cubicBezTo>
                  <a:cubicBezTo>
                    <a:pt x="6198" y="1215"/>
                    <a:pt x="6228" y="1221"/>
                    <a:pt x="6257" y="1221"/>
                  </a:cubicBezTo>
                  <a:cubicBezTo>
                    <a:pt x="6325" y="1221"/>
                    <a:pt x="6390" y="1189"/>
                    <a:pt x="6432" y="1130"/>
                  </a:cubicBezTo>
                  <a:cubicBezTo>
                    <a:pt x="6753" y="688"/>
                    <a:pt x="7261" y="436"/>
                    <a:pt x="7789" y="436"/>
                  </a:cubicBezTo>
                  <a:cubicBezTo>
                    <a:pt x="7962" y="436"/>
                    <a:pt x="8137" y="463"/>
                    <a:pt x="8308" y="519"/>
                  </a:cubicBezTo>
                  <a:cubicBezTo>
                    <a:pt x="8998" y="741"/>
                    <a:pt x="9465" y="1382"/>
                    <a:pt x="9465" y="2107"/>
                  </a:cubicBezTo>
                  <a:lnTo>
                    <a:pt x="9465" y="2119"/>
                  </a:lnTo>
                  <a:cubicBezTo>
                    <a:pt x="9465" y="2239"/>
                    <a:pt x="9555" y="2335"/>
                    <a:pt x="9669" y="2341"/>
                  </a:cubicBezTo>
                  <a:cubicBezTo>
                    <a:pt x="10305" y="2377"/>
                    <a:pt x="10832" y="2851"/>
                    <a:pt x="10928" y="3480"/>
                  </a:cubicBezTo>
                  <a:lnTo>
                    <a:pt x="9393" y="3480"/>
                  </a:lnTo>
                  <a:cubicBezTo>
                    <a:pt x="9286" y="3480"/>
                    <a:pt x="9196" y="3546"/>
                    <a:pt x="9172" y="3648"/>
                  </a:cubicBezTo>
                  <a:cubicBezTo>
                    <a:pt x="9142" y="3786"/>
                    <a:pt x="9244" y="3912"/>
                    <a:pt x="9381" y="3912"/>
                  </a:cubicBezTo>
                  <a:lnTo>
                    <a:pt x="11288" y="3912"/>
                  </a:lnTo>
                  <a:cubicBezTo>
                    <a:pt x="11291" y="3911"/>
                    <a:pt x="11295" y="3911"/>
                    <a:pt x="11298" y="3911"/>
                  </a:cubicBezTo>
                  <a:cubicBezTo>
                    <a:pt x="11491" y="3911"/>
                    <a:pt x="11647" y="4071"/>
                    <a:pt x="11641" y="4259"/>
                  </a:cubicBezTo>
                  <a:cubicBezTo>
                    <a:pt x="11641" y="4450"/>
                    <a:pt x="11485" y="4602"/>
                    <a:pt x="11302" y="4602"/>
                  </a:cubicBezTo>
                  <a:cubicBezTo>
                    <a:pt x="11296" y="4602"/>
                    <a:pt x="11289" y="4601"/>
                    <a:pt x="11282" y="4601"/>
                  </a:cubicBezTo>
                  <a:lnTo>
                    <a:pt x="4262" y="4601"/>
                  </a:lnTo>
                  <a:cubicBezTo>
                    <a:pt x="4172" y="4601"/>
                    <a:pt x="4088" y="4661"/>
                    <a:pt x="4059" y="4751"/>
                  </a:cubicBezTo>
                  <a:cubicBezTo>
                    <a:pt x="4011" y="4889"/>
                    <a:pt x="4112" y="5038"/>
                    <a:pt x="4262" y="5038"/>
                  </a:cubicBezTo>
                  <a:lnTo>
                    <a:pt x="11006" y="5038"/>
                  </a:lnTo>
                  <a:lnTo>
                    <a:pt x="10484" y="6783"/>
                  </a:lnTo>
                  <a:lnTo>
                    <a:pt x="10424" y="6969"/>
                  </a:lnTo>
                  <a:cubicBezTo>
                    <a:pt x="10209" y="7694"/>
                    <a:pt x="9441" y="8203"/>
                    <a:pt x="8560" y="8203"/>
                  </a:cubicBezTo>
                  <a:lnTo>
                    <a:pt x="3687" y="8203"/>
                  </a:lnTo>
                  <a:cubicBezTo>
                    <a:pt x="2806" y="8203"/>
                    <a:pt x="2038" y="7694"/>
                    <a:pt x="1817" y="6969"/>
                  </a:cubicBezTo>
                  <a:lnTo>
                    <a:pt x="1235" y="5032"/>
                  </a:lnTo>
                  <a:lnTo>
                    <a:pt x="3393" y="5032"/>
                  </a:lnTo>
                  <a:cubicBezTo>
                    <a:pt x="3495" y="5032"/>
                    <a:pt x="3585" y="4967"/>
                    <a:pt x="3609" y="4865"/>
                  </a:cubicBezTo>
                  <a:cubicBezTo>
                    <a:pt x="3639" y="4727"/>
                    <a:pt x="3537" y="4601"/>
                    <a:pt x="3399" y="4601"/>
                  </a:cubicBezTo>
                  <a:lnTo>
                    <a:pt x="971" y="4601"/>
                  </a:lnTo>
                  <a:cubicBezTo>
                    <a:pt x="964" y="4601"/>
                    <a:pt x="956" y="4601"/>
                    <a:pt x="948" y="4601"/>
                  </a:cubicBezTo>
                  <a:cubicBezTo>
                    <a:pt x="492" y="4601"/>
                    <a:pt x="488" y="3911"/>
                    <a:pt x="948" y="3911"/>
                  </a:cubicBezTo>
                  <a:cubicBezTo>
                    <a:pt x="954" y="3911"/>
                    <a:pt x="960" y="3911"/>
                    <a:pt x="965" y="3912"/>
                  </a:cubicBezTo>
                  <a:lnTo>
                    <a:pt x="8506" y="3912"/>
                  </a:lnTo>
                  <a:cubicBezTo>
                    <a:pt x="8608" y="3912"/>
                    <a:pt x="8692" y="3846"/>
                    <a:pt x="8722" y="3756"/>
                  </a:cubicBezTo>
                  <a:cubicBezTo>
                    <a:pt x="8776" y="3612"/>
                    <a:pt x="8674" y="3456"/>
                    <a:pt x="8518" y="3450"/>
                  </a:cubicBezTo>
                  <a:lnTo>
                    <a:pt x="1613" y="3450"/>
                  </a:lnTo>
                  <a:cubicBezTo>
                    <a:pt x="1613" y="3450"/>
                    <a:pt x="2278" y="2779"/>
                    <a:pt x="2770" y="2767"/>
                  </a:cubicBezTo>
                  <a:cubicBezTo>
                    <a:pt x="2854" y="2767"/>
                    <a:pt x="2938" y="2707"/>
                    <a:pt x="2968" y="2623"/>
                  </a:cubicBezTo>
                  <a:cubicBezTo>
                    <a:pt x="3021" y="2467"/>
                    <a:pt x="3105" y="2317"/>
                    <a:pt x="3219" y="2185"/>
                  </a:cubicBezTo>
                  <a:cubicBezTo>
                    <a:pt x="3363" y="2024"/>
                    <a:pt x="3215" y="1826"/>
                    <a:pt x="3054" y="1826"/>
                  </a:cubicBezTo>
                  <a:cubicBezTo>
                    <a:pt x="2999" y="1826"/>
                    <a:pt x="2943" y="1849"/>
                    <a:pt x="2896" y="1903"/>
                  </a:cubicBezTo>
                  <a:cubicBezTo>
                    <a:pt x="2782" y="2035"/>
                    <a:pt x="2686" y="2185"/>
                    <a:pt x="2614" y="2347"/>
                  </a:cubicBezTo>
                  <a:cubicBezTo>
                    <a:pt x="1943" y="2413"/>
                    <a:pt x="1139" y="3474"/>
                    <a:pt x="1139" y="3474"/>
                  </a:cubicBezTo>
                  <a:lnTo>
                    <a:pt x="971" y="3474"/>
                  </a:lnTo>
                  <a:cubicBezTo>
                    <a:pt x="576" y="3474"/>
                    <a:pt x="234" y="3768"/>
                    <a:pt x="186" y="4163"/>
                  </a:cubicBezTo>
                  <a:cubicBezTo>
                    <a:pt x="144" y="4559"/>
                    <a:pt x="402" y="4925"/>
                    <a:pt x="792" y="5015"/>
                  </a:cubicBezTo>
                  <a:lnTo>
                    <a:pt x="1409" y="7089"/>
                  </a:lnTo>
                  <a:cubicBezTo>
                    <a:pt x="1679" y="8000"/>
                    <a:pt x="2620" y="8635"/>
                    <a:pt x="3693" y="8635"/>
                  </a:cubicBezTo>
                  <a:lnTo>
                    <a:pt x="5923" y="8635"/>
                  </a:lnTo>
                  <a:lnTo>
                    <a:pt x="7331" y="10086"/>
                  </a:lnTo>
                  <a:lnTo>
                    <a:pt x="4178" y="10427"/>
                  </a:lnTo>
                  <a:cubicBezTo>
                    <a:pt x="3969" y="9464"/>
                    <a:pt x="3121" y="8800"/>
                    <a:pt x="2165" y="8800"/>
                  </a:cubicBezTo>
                  <a:cubicBezTo>
                    <a:pt x="2056" y="8800"/>
                    <a:pt x="1946" y="8809"/>
                    <a:pt x="1835" y="8827"/>
                  </a:cubicBezTo>
                  <a:cubicBezTo>
                    <a:pt x="756" y="9001"/>
                    <a:pt x="0" y="9990"/>
                    <a:pt x="114" y="11081"/>
                  </a:cubicBezTo>
                  <a:cubicBezTo>
                    <a:pt x="230" y="12137"/>
                    <a:pt x="1122" y="12924"/>
                    <a:pt x="2169" y="12924"/>
                  </a:cubicBezTo>
                  <a:cubicBezTo>
                    <a:pt x="2203" y="12924"/>
                    <a:pt x="2237" y="12923"/>
                    <a:pt x="2272" y="12921"/>
                  </a:cubicBezTo>
                  <a:cubicBezTo>
                    <a:pt x="3369" y="12861"/>
                    <a:pt x="4226" y="11956"/>
                    <a:pt x="4226" y="10859"/>
                  </a:cubicBezTo>
                  <a:lnTo>
                    <a:pt x="7715" y="10481"/>
                  </a:lnTo>
                  <a:lnTo>
                    <a:pt x="9921" y="12753"/>
                  </a:lnTo>
                  <a:cubicBezTo>
                    <a:pt x="10039" y="12872"/>
                    <a:pt x="10185" y="12925"/>
                    <a:pt x="10328" y="12925"/>
                  </a:cubicBezTo>
                  <a:cubicBezTo>
                    <a:pt x="10625" y="12925"/>
                    <a:pt x="10910" y="12694"/>
                    <a:pt x="10910" y="12346"/>
                  </a:cubicBezTo>
                  <a:lnTo>
                    <a:pt x="10910" y="6873"/>
                  </a:lnTo>
                  <a:lnTo>
                    <a:pt x="11462" y="5015"/>
                  </a:lnTo>
                  <a:cubicBezTo>
                    <a:pt x="12193" y="4841"/>
                    <a:pt x="12283" y="3834"/>
                    <a:pt x="11587" y="3540"/>
                  </a:cubicBezTo>
                  <a:lnTo>
                    <a:pt x="12139" y="2209"/>
                  </a:lnTo>
                  <a:lnTo>
                    <a:pt x="12439" y="2209"/>
                  </a:lnTo>
                  <a:lnTo>
                    <a:pt x="12439" y="2659"/>
                  </a:lnTo>
                  <a:cubicBezTo>
                    <a:pt x="12439" y="2749"/>
                    <a:pt x="12511" y="2815"/>
                    <a:pt x="12594" y="2815"/>
                  </a:cubicBezTo>
                  <a:lnTo>
                    <a:pt x="14147" y="2815"/>
                  </a:lnTo>
                  <a:cubicBezTo>
                    <a:pt x="14333" y="2815"/>
                    <a:pt x="14507" y="2731"/>
                    <a:pt x="14621" y="2581"/>
                  </a:cubicBezTo>
                  <a:cubicBezTo>
                    <a:pt x="15112" y="1927"/>
                    <a:pt x="14644" y="1208"/>
                    <a:pt x="14021" y="1208"/>
                  </a:cubicBezTo>
                  <a:lnTo>
                    <a:pt x="12594" y="1208"/>
                  </a:lnTo>
                  <a:cubicBezTo>
                    <a:pt x="12511" y="1208"/>
                    <a:pt x="12439" y="1280"/>
                    <a:pt x="12439" y="1364"/>
                  </a:cubicBezTo>
                  <a:lnTo>
                    <a:pt x="12439" y="1784"/>
                  </a:lnTo>
                  <a:lnTo>
                    <a:pt x="11989" y="1784"/>
                  </a:lnTo>
                  <a:cubicBezTo>
                    <a:pt x="11905" y="1784"/>
                    <a:pt x="11827" y="1838"/>
                    <a:pt x="11791" y="1915"/>
                  </a:cubicBezTo>
                  <a:lnTo>
                    <a:pt x="11282" y="3132"/>
                  </a:lnTo>
                  <a:cubicBezTo>
                    <a:pt x="11078" y="2503"/>
                    <a:pt x="10544" y="2041"/>
                    <a:pt x="9891" y="1933"/>
                  </a:cubicBezTo>
                  <a:cubicBezTo>
                    <a:pt x="9787" y="736"/>
                    <a:pt x="8795" y="1"/>
                    <a:pt x="7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2" name="Google Shape;1292;p60"/>
          <p:cNvGrpSpPr/>
          <p:nvPr/>
        </p:nvGrpSpPr>
        <p:grpSpPr>
          <a:xfrm>
            <a:off x="4084274" y="2591483"/>
            <a:ext cx="381410" cy="377935"/>
            <a:chOff x="4084274" y="2591483"/>
            <a:chExt cx="381410" cy="377935"/>
          </a:xfrm>
        </p:grpSpPr>
        <p:grpSp>
          <p:nvGrpSpPr>
            <p:cNvPr id="1293" name="Google Shape;1293;p60"/>
            <p:cNvGrpSpPr/>
            <p:nvPr/>
          </p:nvGrpSpPr>
          <p:grpSpPr>
            <a:xfrm>
              <a:off x="4093859" y="2601068"/>
              <a:ext cx="371825" cy="368350"/>
              <a:chOff x="3214150" y="2492900"/>
              <a:chExt cx="371825" cy="368350"/>
            </a:xfrm>
          </p:grpSpPr>
          <p:sp>
            <p:nvSpPr>
              <p:cNvPr id="1294" name="Google Shape;1294;p60"/>
              <p:cNvSpPr/>
              <p:nvPr/>
            </p:nvSpPr>
            <p:spPr>
              <a:xfrm>
                <a:off x="3214150" y="2492900"/>
                <a:ext cx="371825" cy="368350"/>
              </a:xfrm>
              <a:custGeom>
                <a:avLst/>
                <a:gdLst/>
                <a:ahLst/>
                <a:cxnLst/>
                <a:rect l="l" t="t" r="r" b="b"/>
                <a:pathLst>
                  <a:path w="14873" h="14734" extrusionOk="0">
                    <a:moveTo>
                      <a:pt x="8770" y="1618"/>
                    </a:moveTo>
                    <a:cubicBezTo>
                      <a:pt x="8770" y="1618"/>
                      <a:pt x="6828" y="3513"/>
                      <a:pt x="6828" y="4957"/>
                    </a:cubicBezTo>
                    <a:cubicBezTo>
                      <a:pt x="6828" y="5467"/>
                      <a:pt x="6930" y="5976"/>
                      <a:pt x="7122" y="6444"/>
                    </a:cubicBezTo>
                    <a:cubicBezTo>
                      <a:pt x="7160" y="6540"/>
                      <a:pt x="7237" y="6581"/>
                      <a:pt x="7314" y="6581"/>
                    </a:cubicBezTo>
                    <a:cubicBezTo>
                      <a:pt x="7452" y="6581"/>
                      <a:pt x="7593" y="6451"/>
                      <a:pt x="7523" y="6282"/>
                    </a:cubicBezTo>
                    <a:cubicBezTo>
                      <a:pt x="7350" y="5862"/>
                      <a:pt x="7260" y="5413"/>
                      <a:pt x="7260" y="4957"/>
                    </a:cubicBezTo>
                    <a:cubicBezTo>
                      <a:pt x="7260" y="3117"/>
                      <a:pt x="10455" y="1648"/>
                      <a:pt x="10455" y="1648"/>
                    </a:cubicBezTo>
                    <a:lnTo>
                      <a:pt x="10772" y="1648"/>
                    </a:lnTo>
                    <a:cubicBezTo>
                      <a:pt x="10730" y="1666"/>
                      <a:pt x="10688" y="1690"/>
                      <a:pt x="10652" y="1714"/>
                    </a:cubicBezTo>
                    <a:cubicBezTo>
                      <a:pt x="10365" y="1888"/>
                      <a:pt x="10101" y="2104"/>
                      <a:pt x="9873" y="2350"/>
                    </a:cubicBezTo>
                    <a:cubicBezTo>
                      <a:pt x="8506" y="3824"/>
                      <a:pt x="8506" y="6096"/>
                      <a:pt x="9873" y="7571"/>
                    </a:cubicBezTo>
                    <a:cubicBezTo>
                      <a:pt x="10131" y="7852"/>
                      <a:pt x="10437" y="8086"/>
                      <a:pt x="10772" y="8272"/>
                    </a:cubicBezTo>
                    <a:lnTo>
                      <a:pt x="10455" y="8272"/>
                    </a:lnTo>
                    <a:cubicBezTo>
                      <a:pt x="10455" y="8272"/>
                      <a:pt x="8483" y="7786"/>
                      <a:pt x="7883" y="6941"/>
                    </a:cubicBezTo>
                    <a:cubicBezTo>
                      <a:pt x="7835" y="6873"/>
                      <a:pt x="7772" y="6844"/>
                      <a:pt x="7710" y="6844"/>
                    </a:cubicBezTo>
                    <a:cubicBezTo>
                      <a:pt x="7555" y="6844"/>
                      <a:pt x="7410" y="7020"/>
                      <a:pt x="7529" y="7187"/>
                    </a:cubicBezTo>
                    <a:cubicBezTo>
                      <a:pt x="7859" y="7655"/>
                      <a:pt x="8770" y="8302"/>
                      <a:pt x="8770" y="8302"/>
                    </a:cubicBezTo>
                    <a:lnTo>
                      <a:pt x="7457" y="8302"/>
                    </a:lnTo>
                    <a:cubicBezTo>
                      <a:pt x="5689" y="8302"/>
                      <a:pt x="4257" y="6803"/>
                      <a:pt x="4257" y="4957"/>
                    </a:cubicBezTo>
                    <a:lnTo>
                      <a:pt x="4263" y="4951"/>
                    </a:lnTo>
                    <a:cubicBezTo>
                      <a:pt x="4257" y="4568"/>
                      <a:pt x="4322" y="4178"/>
                      <a:pt x="4448" y="3812"/>
                    </a:cubicBezTo>
                    <a:cubicBezTo>
                      <a:pt x="4508" y="3645"/>
                      <a:pt x="4373" y="3526"/>
                      <a:pt x="4240" y="3526"/>
                    </a:cubicBezTo>
                    <a:cubicBezTo>
                      <a:pt x="4158" y="3526"/>
                      <a:pt x="4077" y="3570"/>
                      <a:pt x="4041" y="3674"/>
                    </a:cubicBezTo>
                    <a:cubicBezTo>
                      <a:pt x="3897" y="4082"/>
                      <a:pt x="3825" y="4520"/>
                      <a:pt x="3825" y="4951"/>
                    </a:cubicBezTo>
                    <a:cubicBezTo>
                      <a:pt x="3819" y="6324"/>
                      <a:pt x="4550" y="7595"/>
                      <a:pt x="5743" y="8278"/>
                    </a:cubicBezTo>
                    <a:lnTo>
                      <a:pt x="5665" y="8272"/>
                    </a:lnTo>
                    <a:lnTo>
                      <a:pt x="5647" y="8272"/>
                    </a:lnTo>
                    <a:lnTo>
                      <a:pt x="5587" y="8260"/>
                    </a:lnTo>
                    <a:lnTo>
                      <a:pt x="5563" y="8254"/>
                    </a:lnTo>
                    <a:lnTo>
                      <a:pt x="5509" y="8248"/>
                    </a:lnTo>
                    <a:lnTo>
                      <a:pt x="5485" y="8242"/>
                    </a:lnTo>
                    <a:lnTo>
                      <a:pt x="5437" y="8230"/>
                    </a:lnTo>
                    <a:lnTo>
                      <a:pt x="5407" y="8224"/>
                    </a:lnTo>
                    <a:lnTo>
                      <a:pt x="5359" y="8212"/>
                    </a:lnTo>
                    <a:lnTo>
                      <a:pt x="5329" y="8206"/>
                    </a:lnTo>
                    <a:lnTo>
                      <a:pt x="5282" y="8194"/>
                    </a:lnTo>
                    <a:lnTo>
                      <a:pt x="5252" y="8188"/>
                    </a:lnTo>
                    <a:lnTo>
                      <a:pt x="5210" y="8176"/>
                    </a:lnTo>
                    <a:lnTo>
                      <a:pt x="5180" y="8164"/>
                    </a:lnTo>
                    <a:lnTo>
                      <a:pt x="5138" y="8152"/>
                    </a:lnTo>
                    <a:lnTo>
                      <a:pt x="5108" y="8146"/>
                    </a:lnTo>
                    <a:lnTo>
                      <a:pt x="5066" y="8128"/>
                    </a:lnTo>
                    <a:lnTo>
                      <a:pt x="5036" y="8116"/>
                    </a:lnTo>
                    <a:lnTo>
                      <a:pt x="4994" y="8104"/>
                    </a:lnTo>
                    <a:lnTo>
                      <a:pt x="4964" y="8092"/>
                    </a:lnTo>
                    <a:lnTo>
                      <a:pt x="4922" y="8074"/>
                    </a:lnTo>
                    <a:lnTo>
                      <a:pt x="4892" y="8062"/>
                    </a:lnTo>
                    <a:lnTo>
                      <a:pt x="4850" y="8044"/>
                    </a:lnTo>
                    <a:lnTo>
                      <a:pt x="4820" y="8032"/>
                    </a:lnTo>
                    <a:lnTo>
                      <a:pt x="4778" y="8014"/>
                    </a:lnTo>
                    <a:lnTo>
                      <a:pt x="4754" y="8002"/>
                    </a:lnTo>
                    <a:lnTo>
                      <a:pt x="4700" y="7978"/>
                    </a:lnTo>
                    <a:lnTo>
                      <a:pt x="4682" y="7966"/>
                    </a:lnTo>
                    <a:cubicBezTo>
                      <a:pt x="4658" y="7954"/>
                      <a:pt x="4640" y="7942"/>
                      <a:pt x="4616" y="7930"/>
                    </a:cubicBezTo>
                    <a:lnTo>
                      <a:pt x="4550" y="7894"/>
                    </a:lnTo>
                    <a:lnTo>
                      <a:pt x="4532" y="7888"/>
                    </a:lnTo>
                    <a:lnTo>
                      <a:pt x="4484" y="7858"/>
                    </a:lnTo>
                    <a:lnTo>
                      <a:pt x="4460" y="7840"/>
                    </a:lnTo>
                    <a:lnTo>
                      <a:pt x="4418" y="7816"/>
                    </a:lnTo>
                    <a:lnTo>
                      <a:pt x="4394" y="7798"/>
                    </a:lnTo>
                    <a:lnTo>
                      <a:pt x="4358" y="7774"/>
                    </a:lnTo>
                    <a:cubicBezTo>
                      <a:pt x="4346" y="7768"/>
                      <a:pt x="4340" y="7762"/>
                      <a:pt x="4328" y="7756"/>
                    </a:cubicBezTo>
                    <a:lnTo>
                      <a:pt x="4292" y="7733"/>
                    </a:lnTo>
                    <a:lnTo>
                      <a:pt x="4268" y="7715"/>
                    </a:lnTo>
                    <a:lnTo>
                      <a:pt x="4233" y="7691"/>
                    </a:lnTo>
                    <a:lnTo>
                      <a:pt x="4209" y="7667"/>
                    </a:lnTo>
                    <a:lnTo>
                      <a:pt x="4173" y="7643"/>
                    </a:lnTo>
                    <a:lnTo>
                      <a:pt x="4149" y="7625"/>
                    </a:lnTo>
                    <a:lnTo>
                      <a:pt x="4113" y="7595"/>
                    </a:lnTo>
                    <a:lnTo>
                      <a:pt x="4089" y="7577"/>
                    </a:lnTo>
                    <a:lnTo>
                      <a:pt x="4053" y="7547"/>
                    </a:lnTo>
                    <a:lnTo>
                      <a:pt x="4029" y="7523"/>
                    </a:lnTo>
                    <a:lnTo>
                      <a:pt x="3999" y="7499"/>
                    </a:lnTo>
                    <a:lnTo>
                      <a:pt x="3969" y="7475"/>
                    </a:lnTo>
                    <a:lnTo>
                      <a:pt x="3939" y="7445"/>
                    </a:lnTo>
                    <a:lnTo>
                      <a:pt x="3915" y="7421"/>
                    </a:lnTo>
                    <a:lnTo>
                      <a:pt x="3885" y="7391"/>
                    </a:lnTo>
                    <a:lnTo>
                      <a:pt x="3861" y="7367"/>
                    </a:lnTo>
                    <a:lnTo>
                      <a:pt x="3831" y="7337"/>
                    </a:lnTo>
                    <a:lnTo>
                      <a:pt x="3807" y="7313"/>
                    </a:lnTo>
                    <a:cubicBezTo>
                      <a:pt x="3795" y="7301"/>
                      <a:pt x="3783" y="7289"/>
                      <a:pt x="3771" y="7277"/>
                    </a:cubicBezTo>
                    <a:cubicBezTo>
                      <a:pt x="3765" y="7271"/>
                      <a:pt x="3759" y="7265"/>
                      <a:pt x="3759" y="7259"/>
                    </a:cubicBezTo>
                    <a:cubicBezTo>
                      <a:pt x="3741" y="7241"/>
                      <a:pt x="3723" y="7223"/>
                      <a:pt x="3705" y="7205"/>
                    </a:cubicBezTo>
                    <a:lnTo>
                      <a:pt x="3657" y="7145"/>
                    </a:lnTo>
                    <a:lnTo>
                      <a:pt x="3645" y="7127"/>
                    </a:lnTo>
                    <a:lnTo>
                      <a:pt x="3609" y="7085"/>
                    </a:lnTo>
                    <a:lnTo>
                      <a:pt x="3591" y="7061"/>
                    </a:lnTo>
                    <a:lnTo>
                      <a:pt x="3561" y="7025"/>
                    </a:lnTo>
                    <a:cubicBezTo>
                      <a:pt x="3555" y="7013"/>
                      <a:pt x="3549" y="7007"/>
                      <a:pt x="3543" y="7001"/>
                    </a:cubicBezTo>
                    <a:lnTo>
                      <a:pt x="3513" y="6959"/>
                    </a:lnTo>
                    <a:lnTo>
                      <a:pt x="3495" y="6935"/>
                    </a:lnTo>
                    <a:cubicBezTo>
                      <a:pt x="3489" y="6923"/>
                      <a:pt x="3477" y="6911"/>
                      <a:pt x="3471" y="6899"/>
                    </a:cubicBezTo>
                    <a:lnTo>
                      <a:pt x="3453" y="6869"/>
                    </a:lnTo>
                    <a:lnTo>
                      <a:pt x="3429" y="6833"/>
                    </a:lnTo>
                    <a:cubicBezTo>
                      <a:pt x="3423" y="6827"/>
                      <a:pt x="3417" y="6815"/>
                      <a:pt x="3411" y="6803"/>
                    </a:cubicBezTo>
                    <a:lnTo>
                      <a:pt x="3387" y="6767"/>
                    </a:lnTo>
                    <a:lnTo>
                      <a:pt x="3369" y="6743"/>
                    </a:lnTo>
                    <a:lnTo>
                      <a:pt x="3345" y="6702"/>
                    </a:lnTo>
                    <a:lnTo>
                      <a:pt x="3327" y="6672"/>
                    </a:lnTo>
                    <a:lnTo>
                      <a:pt x="3309" y="6636"/>
                    </a:lnTo>
                    <a:cubicBezTo>
                      <a:pt x="3303" y="6624"/>
                      <a:pt x="3297" y="6618"/>
                      <a:pt x="3291" y="6606"/>
                    </a:cubicBezTo>
                    <a:cubicBezTo>
                      <a:pt x="3285" y="6594"/>
                      <a:pt x="3279" y="6582"/>
                      <a:pt x="3273" y="6570"/>
                    </a:cubicBezTo>
                    <a:lnTo>
                      <a:pt x="3255" y="6540"/>
                    </a:lnTo>
                    <a:lnTo>
                      <a:pt x="3237" y="6498"/>
                    </a:lnTo>
                    <a:cubicBezTo>
                      <a:pt x="3231" y="6486"/>
                      <a:pt x="3225" y="6480"/>
                      <a:pt x="3219" y="6468"/>
                    </a:cubicBezTo>
                    <a:cubicBezTo>
                      <a:pt x="3213" y="6456"/>
                      <a:pt x="3207" y="6444"/>
                      <a:pt x="3202" y="6426"/>
                    </a:cubicBezTo>
                    <a:lnTo>
                      <a:pt x="3190" y="6396"/>
                    </a:lnTo>
                    <a:cubicBezTo>
                      <a:pt x="3184" y="6384"/>
                      <a:pt x="3172" y="6372"/>
                      <a:pt x="3166" y="6354"/>
                    </a:cubicBezTo>
                    <a:lnTo>
                      <a:pt x="3154" y="6324"/>
                    </a:lnTo>
                    <a:lnTo>
                      <a:pt x="3136" y="6276"/>
                    </a:lnTo>
                    <a:lnTo>
                      <a:pt x="3124" y="6252"/>
                    </a:lnTo>
                    <a:cubicBezTo>
                      <a:pt x="3118" y="6228"/>
                      <a:pt x="3106" y="6204"/>
                      <a:pt x="3100" y="6180"/>
                    </a:cubicBezTo>
                    <a:cubicBezTo>
                      <a:pt x="3088" y="6156"/>
                      <a:pt x="3076" y="6132"/>
                      <a:pt x="3070" y="6102"/>
                    </a:cubicBezTo>
                    <a:cubicBezTo>
                      <a:pt x="3070" y="6096"/>
                      <a:pt x="3064" y="6090"/>
                      <a:pt x="3064" y="6078"/>
                    </a:cubicBezTo>
                    <a:cubicBezTo>
                      <a:pt x="3058" y="6072"/>
                      <a:pt x="3052" y="6048"/>
                      <a:pt x="3046" y="6030"/>
                    </a:cubicBezTo>
                    <a:cubicBezTo>
                      <a:pt x="3040" y="6012"/>
                      <a:pt x="3040" y="6012"/>
                      <a:pt x="3034" y="6000"/>
                    </a:cubicBezTo>
                    <a:cubicBezTo>
                      <a:pt x="3034" y="5988"/>
                      <a:pt x="3028" y="5970"/>
                      <a:pt x="3022" y="5952"/>
                    </a:cubicBezTo>
                    <a:lnTo>
                      <a:pt x="3010" y="5922"/>
                    </a:lnTo>
                    <a:cubicBezTo>
                      <a:pt x="3010" y="5910"/>
                      <a:pt x="3004" y="5892"/>
                      <a:pt x="2998" y="5880"/>
                    </a:cubicBezTo>
                    <a:lnTo>
                      <a:pt x="2992" y="5844"/>
                    </a:lnTo>
                    <a:lnTo>
                      <a:pt x="2980" y="5802"/>
                    </a:lnTo>
                    <a:cubicBezTo>
                      <a:pt x="2980" y="5790"/>
                      <a:pt x="2974" y="5778"/>
                      <a:pt x="2974" y="5766"/>
                    </a:cubicBezTo>
                    <a:cubicBezTo>
                      <a:pt x="2968" y="5754"/>
                      <a:pt x="2962" y="5736"/>
                      <a:pt x="2962" y="5724"/>
                    </a:cubicBezTo>
                    <a:cubicBezTo>
                      <a:pt x="2956" y="5706"/>
                      <a:pt x="2956" y="5700"/>
                      <a:pt x="2956" y="5688"/>
                    </a:cubicBezTo>
                    <a:lnTo>
                      <a:pt x="2944" y="5641"/>
                    </a:lnTo>
                    <a:cubicBezTo>
                      <a:pt x="2944" y="5629"/>
                      <a:pt x="2938" y="5617"/>
                      <a:pt x="2938" y="5605"/>
                    </a:cubicBezTo>
                    <a:cubicBezTo>
                      <a:pt x="2932" y="5593"/>
                      <a:pt x="2932" y="5581"/>
                      <a:pt x="2932" y="5563"/>
                    </a:cubicBezTo>
                    <a:lnTo>
                      <a:pt x="2920" y="5527"/>
                    </a:lnTo>
                    <a:lnTo>
                      <a:pt x="2914" y="5485"/>
                    </a:lnTo>
                    <a:cubicBezTo>
                      <a:pt x="2914" y="5473"/>
                      <a:pt x="2914" y="5461"/>
                      <a:pt x="2908" y="5449"/>
                    </a:cubicBezTo>
                    <a:cubicBezTo>
                      <a:pt x="2908" y="5437"/>
                      <a:pt x="2908" y="5419"/>
                      <a:pt x="2902" y="5401"/>
                    </a:cubicBezTo>
                    <a:lnTo>
                      <a:pt x="2902" y="5365"/>
                    </a:lnTo>
                    <a:cubicBezTo>
                      <a:pt x="2902" y="5353"/>
                      <a:pt x="2902" y="5335"/>
                      <a:pt x="2896" y="5323"/>
                    </a:cubicBezTo>
                    <a:cubicBezTo>
                      <a:pt x="2890" y="5305"/>
                      <a:pt x="2896" y="5299"/>
                      <a:pt x="2896" y="5287"/>
                    </a:cubicBezTo>
                    <a:lnTo>
                      <a:pt x="2896" y="5239"/>
                    </a:lnTo>
                    <a:lnTo>
                      <a:pt x="2896" y="5203"/>
                    </a:lnTo>
                    <a:lnTo>
                      <a:pt x="2896" y="5155"/>
                    </a:lnTo>
                    <a:lnTo>
                      <a:pt x="2896" y="5119"/>
                    </a:lnTo>
                    <a:lnTo>
                      <a:pt x="2896" y="5065"/>
                    </a:lnTo>
                    <a:lnTo>
                      <a:pt x="2896" y="5035"/>
                    </a:lnTo>
                    <a:lnTo>
                      <a:pt x="2896" y="4951"/>
                    </a:lnTo>
                    <a:lnTo>
                      <a:pt x="2896" y="4873"/>
                    </a:lnTo>
                    <a:lnTo>
                      <a:pt x="2896" y="4843"/>
                    </a:lnTo>
                    <a:lnTo>
                      <a:pt x="2896" y="4789"/>
                    </a:lnTo>
                    <a:lnTo>
                      <a:pt x="2896" y="4753"/>
                    </a:lnTo>
                    <a:lnTo>
                      <a:pt x="2896" y="4705"/>
                    </a:lnTo>
                    <a:lnTo>
                      <a:pt x="2896" y="4669"/>
                    </a:lnTo>
                    <a:lnTo>
                      <a:pt x="2896" y="4621"/>
                    </a:lnTo>
                    <a:lnTo>
                      <a:pt x="2896" y="4586"/>
                    </a:lnTo>
                    <a:cubicBezTo>
                      <a:pt x="2896" y="4574"/>
                      <a:pt x="2896" y="4556"/>
                      <a:pt x="2902" y="4544"/>
                    </a:cubicBezTo>
                    <a:cubicBezTo>
                      <a:pt x="2908" y="4526"/>
                      <a:pt x="2902" y="4520"/>
                      <a:pt x="2902" y="4508"/>
                    </a:cubicBezTo>
                    <a:cubicBezTo>
                      <a:pt x="2908" y="4496"/>
                      <a:pt x="2908" y="4478"/>
                      <a:pt x="2908" y="4460"/>
                    </a:cubicBezTo>
                    <a:cubicBezTo>
                      <a:pt x="2914" y="4448"/>
                      <a:pt x="2908" y="4436"/>
                      <a:pt x="2914" y="4424"/>
                    </a:cubicBezTo>
                    <a:lnTo>
                      <a:pt x="2920" y="4382"/>
                    </a:lnTo>
                    <a:lnTo>
                      <a:pt x="2932" y="4346"/>
                    </a:lnTo>
                    <a:cubicBezTo>
                      <a:pt x="2932" y="4328"/>
                      <a:pt x="2932" y="4316"/>
                      <a:pt x="2938" y="4304"/>
                    </a:cubicBezTo>
                    <a:cubicBezTo>
                      <a:pt x="2938" y="4286"/>
                      <a:pt x="2944" y="4274"/>
                      <a:pt x="2944" y="4262"/>
                    </a:cubicBezTo>
                    <a:cubicBezTo>
                      <a:pt x="2950" y="4250"/>
                      <a:pt x="2950" y="4238"/>
                      <a:pt x="2950" y="4220"/>
                    </a:cubicBezTo>
                    <a:cubicBezTo>
                      <a:pt x="2956" y="4208"/>
                      <a:pt x="2956" y="4196"/>
                      <a:pt x="2962" y="4184"/>
                    </a:cubicBezTo>
                    <a:cubicBezTo>
                      <a:pt x="2962" y="4172"/>
                      <a:pt x="2968" y="4160"/>
                      <a:pt x="2968" y="4142"/>
                    </a:cubicBezTo>
                    <a:lnTo>
                      <a:pt x="2980" y="4106"/>
                    </a:lnTo>
                    <a:cubicBezTo>
                      <a:pt x="2980" y="4094"/>
                      <a:pt x="2986" y="4082"/>
                      <a:pt x="2992" y="4064"/>
                    </a:cubicBezTo>
                    <a:cubicBezTo>
                      <a:pt x="2992" y="4052"/>
                      <a:pt x="2998" y="4040"/>
                      <a:pt x="2998" y="4028"/>
                    </a:cubicBezTo>
                    <a:cubicBezTo>
                      <a:pt x="3004" y="4022"/>
                      <a:pt x="3010" y="4004"/>
                      <a:pt x="3010" y="3986"/>
                    </a:cubicBezTo>
                    <a:cubicBezTo>
                      <a:pt x="3016" y="3974"/>
                      <a:pt x="3016" y="3968"/>
                      <a:pt x="3022" y="3956"/>
                    </a:cubicBezTo>
                    <a:lnTo>
                      <a:pt x="3034" y="3914"/>
                    </a:lnTo>
                    <a:cubicBezTo>
                      <a:pt x="3040" y="3902"/>
                      <a:pt x="3040" y="3890"/>
                      <a:pt x="3046" y="3878"/>
                    </a:cubicBezTo>
                    <a:lnTo>
                      <a:pt x="3064" y="3830"/>
                    </a:lnTo>
                    <a:cubicBezTo>
                      <a:pt x="3064" y="3824"/>
                      <a:pt x="3070" y="3812"/>
                      <a:pt x="3070" y="3806"/>
                    </a:cubicBezTo>
                    <a:cubicBezTo>
                      <a:pt x="3082" y="3776"/>
                      <a:pt x="3088" y="3752"/>
                      <a:pt x="3100" y="3728"/>
                    </a:cubicBezTo>
                    <a:lnTo>
                      <a:pt x="3106" y="3698"/>
                    </a:lnTo>
                    <a:cubicBezTo>
                      <a:pt x="3112" y="3686"/>
                      <a:pt x="3118" y="3668"/>
                      <a:pt x="3124" y="3656"/>
                    </a:cubicBezTo>
                    <a:cubicBezTo>
                      <a:pt x="3130" y="3644"/>
                      <a:pt x="3136" y="3632"/>
                      <a:pt x="3142" y="3620"/>
                    </a:cubicBezTo>
                    <a:lnTo>
                      <a:pt x="3154" y="3584"/>
                    </a:lnTo>
                    <a:lnTo>
                      <a:pt x="3172" y="3548"/>
                    </a:lnTo>
                    <a:lnTo>
                      <a:pt x="3190" y="3513"/>
                    </a:lnTo>
                    <a:cubicBezTo>
                      <a:pt x="3196" y="3501"/>
                      <a:pt x="3196" y="3489"/>
                      <a:pt x="3202" y="3477"/>
                    </a:cubicBezTo>
                    <a:lnTo>
                      <a:pt x="3219" y="3441"/>
                    </a:lnTo>
                    <a:lnTo>
                      <a:pt x="3237" y="3405"/>
                    </a:lnTo>
                    <a:cubicBezTo>
                      <a:pt x="3243" y="3393"/>
                      <a:pt x="3249" y="3387"/>
                      <a:pt x="3255" y="3375"/>
                    </a:cubicBezTo>
                    <a:lnTo>
                      <a:pt x="3273" y="3339"/>
                    </a:lnTo>
                    <a:lnTo>
                      <a:pt x="3291" y="3303"/>
                    </a:lnTo>
                    <a:lnTo>
                      <a:pt x="3309" y="3267"/>
                    </a:lnTo>
                    <a:lnTo>
                      <a:pt x="3327" y="3237"/>
                    </a:lnTo>
                    <a:cubicBezTo>
                      <a:pt x="3333" y="3225"/>
                      <a:pt x="3339" y="3213"/>
                      <a:pt x="3351" y="3201"/>
                    </a:cubicBezTo>
                    <a:lnTo>
                      <a:pt x="3369" y="3171"/>
                    </a:lnTo>
                    <a:cubicBezTo>
                      <a:pt x="3375" y="3159"/>
                      <a:pt x="3381" y="3147"/>
                      <a:pt x="3387" y="3135"/>
                    </a:cubicBezTo>
                    <a:cubicBezTo>
                      <a:pt x="3399" y="3123"/>
                      <a:pt x="3399" y="3117"/>
                      <a:pt x="3411" y="3105"/>
                    </a:cubicBezTo>
                    <a:cubicBezTo>
                      <a:pt x="3417" y="3093"/>
                      <a:pt x="3423" y="3081"/>
                      <a:pt x="3429" y="3069"/>
                    </a:cubicBezTo>
                    <a:lnTo>
                      <a:pt x="3453" y="3039"/>
                    </a:lnTo>
                    <a:lnTo>
                      <a:pt x="3471" y="3009"/>
                    </a:lnTo>
                    <a:lnTo>
                      <a:pt x="3495" y="2979"/>
                    </a:lnTo>
                    <a:cubicBezTo>
                      <a:pt x="3501" y="2967"/>
                      <a:pt x="3507" y="2955"/>
                      <a:pt x="3519" y="2943"/>
                    </a:cubicBezTo>
                    <a:lnTo>
                      <a:pt x="3537" y="2919"/>
                    </a:lnTo>
                    <a:lnTo>
                      <a:pt x="3561" y="2883"/>
                    </a:lnTo>
                    <a:lnTo>
                      <a:pt x="3585" y="2859"/>
                    </a:lnTo>
                    <a:lnTo>
                      <a:pt x="3609" y="2823"/>
                    </a:lnTo>
                    <a:lnTo>
                      <a:pt x="3627" y="2799"/>
                    </a:lnTo>
                    <a:lnTo>
                      <a:pt x="3693" y="2721"/>
                    </a:lnTo>
                    <a:lnTo>
                      <a:pt x="3705" y="2709"/>
                    </a:lnTo>
                    <a:lnTo>
                      <a:pt x="3735" y="2673"/>
                    </a:lnTo>
                    <a:lnTo>
                      <a:pt x="3753" y="2655"/>
                    </a:lnTo>
                    <a:cubicBezTo>
                      <a:pt x="3765" y="2643"/>
                      <a:pt x="3771" y="2631"/>
                      <a:pt x="3783" y="2619"/>
                    </a:cubicBezTo>
                    <a:lnTo>
                      <a:pt x="3807" y="2595"/>
                    </a:lnTo>
                    <a:lnTo>
                      <a:pt x="3837" y="2565"/>
                    </a:lnTo>
                    <a:lnTo>
                      <a:pt x="3861" y="2541"/>
                    </a:lnTo>
                    <a:lnTo>
                      <a:pt x="3891" y="2511"/>
                    </a:lnTo>
                    <a:lnTo>
                      <a:pt x="3915" y="2488"/>
                    </a:lnTo>
                    <a:lnTo>
                      <a:pt x="3945" y="2464"/>
                    </a:lnTo>
                    <a:lnTo>
                      <a:pt x="3969" y="2440"/>
                    </a:lnTo>
                    <a:lnTo>
                      <a:pt x="3999" y="2410"/>
                    </a:lnTo>
                    <a:lnTo>
                      <a:pt x="4023" y="2386"/>
                    </a:lnTo>
                    <a:lnTo>
                      <a:pt x="4059" y="2362"/>
                    </a:lnTo>
                    <a:lnTo>
                      <a:pt x="4083" y="2338"/>
                    </a:lnTo>
                    <a:lnTo>
                      <a:pt x="4113" y="2314"/>
                    </a:lnTo>
                    <a:lnTo>
                      <a:pt x="4143" y="2290"/>
                    </a:lnTo>
                    <a:lnTo>
                      <a:pt x="4173" y="2266"/>
                    </a:lnTo>
                    <a:lnTo>
                      <a:pt x="4203" y="2242"/>
                    </a:lnTo>
                    <a:lnTo>
                      <a:pt x="4233" y="2218"/>
                    </a:lnTo>
                    <a:lnTo>
                      <a:pt x="4263" y="2200"/>
                    </a:lnTo>
                    <a:lnTo>
                      <a:pt x="4298" y="2176"/>
                    </a:lnTo>
                    <a:lnTo>
                      <a:pt x="4322" y="2158"/>
                    </a:lnTo>
                    <a:lnTo>
                      <a:pt x="4358" y="2134"/>
                    </a:lnTo>
                    <a:lnTo>
                      <a:pt x="4388" y="2116"/>
                    </a:lnTo>
                    <a:lnTo>
                      <a:pt x="4424" y="2092"/>
                    </a:lnTo>
                    <a:lnTo>
                      <a:pt x="4448" y="2074"/>
                    </a:lnTo>
                    <a:lnTo>
                      <a:pt x="4484" y="2050"/>
                    </a:lnTo>
                    <a:lnTo>
                      <a:pt x="4496" y="2044"/>
                    </a:lnTo>
                    <a:lnTo>
                      <a:pt x="4586" y="1996"/>
                    </a:lnTo>
                    <a:lnTo>
                      <a:pt x="4616" y="1978"/>
                    </a:lnTo>
                    <a:lnTo>
                      <a:pt x="4652" y="1960"/>
                    </a:lnTo>
                    <a:lnTo>
                      <a:pt x="4682" y="1942"/>
                    </a:lnTo>
                    <a:lnTo>
                      <a:pt x="4718" y="1924"/>
                    </a:lnTo>
                    <a:lnTo>
                      <a:pt x="4748" y="1912"/>
                    </a:lnTo>
                    <a:lnTo>
                      <a:pt x="4784" y="1894"/>
                    </a:lnTo>
                    <a:lnTo>
                      <a:pt x="4820" y="1876"/>
                    </a:lnTo>
                    <a:lnTo>
                      <a:pt x="4856" y="1864"/>
                    </a:lnTo>
                    <a:lnTo>
                      <a:pt x="4886" y="1846"/>
                    </a:lnTo>
                    <a:lnTo>
                      <a:pt x="4922" y="1834"/>
                    </a:lnTo>
                    <a:lnTo>
                      <a:pt x="4958" y="1822"/>
                    </a:lnTo>
                    <a:lnTo>
                      <a:pt x="4994" y="1804"/>
                    </a:lnTo>
                    <a:lnTo>
                      <a:pt x="5030" y="1792"/>
                    </a:lnTo>
                    <a:lnTo>
                      <a:pt x="5066" y="1780"/>
                    </a:lnTo>
                    <a:lnTo>
                      <a:pt x="5102" y="1768"/>
                    </a:lnTo>
                    <a:lnTo>
                      <a:pt x="5138" y="1756"/>
                    </a:lnTo>
                    <a:lnTo>
                      <a:pt x="5174" y="1744"/>
                    </a:lnTo>
                    <a:lnTo>
                      <a:pt x="5210" y="1732"/>
                    </a:lnTo>
                    <a:lnTo>
                      <a:pt x="5252" y="1720"/>
                    </a:lnTo>
                    <a:lnTo>
                      <a:pt x="5288" y="1714"/>
                    </a:lnTo>
                    <a:lnTo>
                      <a:pt x="5323" y="1702"/>
                    </a:lnTo>
                    <a:lnTo>
                      <a:pt x="5359" y="1696"/>
                    </a:lnTo>
                    <a:lnTo>
                      <a:pt x="5401" y="1684"/>
                    </a:lnTo>
                    <a:lnTo>
                      <a:pt x="5437" y="1678"/>
                    </a:lnTo>
                    <a:lnTo>
                      <a:pt x="5479" y="1666"/>
                    </a:lnTo>
                    <a:lnTo>
                      <a:pt x="5509" y="1660"/>
                    </a:lnTo>
                    <a:lnTo>
                      <a:pt x="5569" y="1654"/>
                    </a:lnTo>
                    <a:lnTo>
                      <a:pt x="5587" y="1654"/>
                    </a:lnTo>
                    <a:cubicBezTo>
                      <a:pt x="5611" y="1648"/>
                      <a:pt x="5641" y="1642"/>
                      <a:pt x="5665" y="1642"/>
                    </a:cubicBezTo>
                    <a:lnTo>
                      <a:pt x="5689" y="1642"/>
                    </a:lnTo>
                    <a:lnTo>
                      <a:pt x="5737" y="1636"/>
                    </a:lnTo>
                    <a:lnTo>
                      <a:pt x="5737" y="1636"/>
                    </a:lnTo>
                    <a:cubicBezTo>
                      <a:pt x="5186" y="1948"/>
                      <a:pt x="4724" y="2398"/>
                      <a:pt x="4394" y="2937"/>
                    </a:cubicBezTo>
                    <a:cubicBezTo>
                      <a:pt x="4340" y="3027"/>
                      <a:pt x="4352" y="3141"/>
                      <a:pt x="4424" y="3213"/>
                    </a:cubicBezTo>
                    <a:cubicBezTo>
                      <a:pt x="4467" y="3253"/>
                      <a:pt x="4521" y="3272"/>
                      <a:pt x="4574" y="3272"/>
                    </a:cubicBezTo>
                    <a:cubicBezTo>
                      <a:pt x="4647" y="3272"/>
                      <a:pt x="4718" y="3237"/>
                      <a:pt x="4760" y="3171"/>
                    </a:cubicBezTo>
                    <a:cubicBezTo>
                      <a:pt x="5353" y="2194"/>
                      <a:pt x="6361" y="1618"/>
                      <a:pt x="7463" y="1618"/>
                    </a:cubicBezTo>
                    <a:close/>
                    <a:moveTo>
                      <a:pt x="4320" y="9931"/>
                    </a:moveTo>
                    <a:cubicBezTo>
                      <a:pt x="4912" y="9931"/>
                      <a:pt x="5498" y="10329"/>
                      <a:pt x="5599" y="11035"/>
                    </a:cubicBezTo>
                    <a:cubicBezTo>
                      <a:pt x="5593" y="11095"/>
                      <a:pt x="5587" y="11155"/>
                      <a:pt x="5587" y="11215"/>
                    </a:cubicBezTo>
                    <a:cubicBezTo>
                      <a:pt x="5593" y="11275"/>
                      <a:pt x="5599" y="11335"/>
                      <a:pt x="5611" y="11395"/>
                    </a:cubicBezTo>
                    <a:cubicBezTo>
                      <a:pt x="5605" y="11431"/>
                      <a:pt x="5599" y="11461"/>
                      <a:pt x="5593" y="11491"/>
                    </a:cubicBezTo>
                    <a:cubicBezTo>
                      <a:pt x="5473" y="12018"/>
                      <a:pt x="5042" y="12414"/>
                      <a:pt x="4508" y="12486"/>
                    </a:cubicBezTo>
                    <a:lnTo>
                      <a:pt x="4490" y="12486"/>
                    </a:lnTo>
                    <a:lnTo>
                      <a:pt x="4454" y="12492"/>
                    </a:lnTo>
                    <a:lnTo>
                      <a:pt x="4334" y="12492"/>
                    </a:lnTo>
                    <a:cubicBezTo>
                      <a:pt x="3627" y="12492"/>
                      <a:pt x="3052" y="11917"/>
                      <a:pt x="3052" y="11215"/>
                    </a:cubicBezTo>
                    <a:lnTo>
                      <a:pt x="3052" y="11137"/>
                    </a:lnTo>
                    <a:cubicBezTo>
                      <a:pt x="3052" y="11131"/>
                      <a:pt x="3052" y="11125"/>
                      <a:pt x="3052" y="11119"/>
                    </a:cubicBezTo>
                    <a:cubicBezTo>
                      <a:pt x="3052" y="11095"/>
                      <a:pt x="3052" y="11077"/>
                      <a:pt x="3058" y="11053"/>
                    </a:cubicBezTo>
                    <a:lnTo>
                      <a:pt x="3058" y="11041"/>
                    </a:lnTo>
                    <a:cubicBezTo>
                      <a:pt x="3064" y="10987"/>
                      <a:pt x="3076" y="10933"/>
                      <a:pt x="3088" y="10880"/>
                    </a:cubicBezTo>
                    <a:lnTo>
                      <a:pt x="3088" y="10874"/>
                    </a:lnTo>
                    <a:cubicBezTo>
                      <a:pt x="3094" y="10856"/>
                      <a:pt x="3100" y="10832"/>
                      <a:pt x="3112" y="10808"/>
                    </a:cubicBezTo>
                    <a:lnTo>
                      <a:pt x="3112" y="10796"/>
                    </a:lnTo>
                    <a:cubicBezTo>
                      <a:pt x="3124" y="10772"/>
                      <a:pt x="3130" y="10748"/>
                      <a:pt x="3142" y="10724"/>
                    </a:cubicBezTo>
                    <a:lnTo>
                      <a:pt x="3142" y="10718"/>
                    </a:lnTo>
                    <a:cubicBezTo>
                      <a:pt x="3154" y="10700"/>
                      <a:pt x="3160" y="10676"/>
                      <a:pt x="3172" y="10652"/>
                    </a:cubicBezTo>
                    <a:lnTo>
                      <a:pt x="3184" y="10634"/>
                    </a:lnTo>
                    <a:cubicBezTo>
                      <a:pt x="3190" y="10616"/>
                      <a:pt x="3202" y="10598"/>
                      <a:pt x="3207" y="10586"/>
                    </a:cubicBezTo>
                    <a:cubicBezTo>
                      <a:pt x="3461" y="10138"/>
                      <a:pt x="3892" y="9931"/>
                      <a:pt x="4320" y="9931"/>
                    </a:cubicBezTo>
                    <a:close/>
                    <a:moveTo>
                      <a:pt x="7314" y="9920"/>
                    </a:moveTo>
                    <a:cubicBezTo>
                      <a:pt x="7961" y="9920"/>
                      <a:pt x="8500" y="10394"/>
                      <a:pt x="8590" y="11029"/>
                    </a:cubicBezTo>
                    <a:cubicBezTo>
                      <a:pt x="8584" y="11089"/>
                      <a:pt x="8578" y="11155"/>
                      <a:pt x="8578" y="11215"/>
                    </a:cubicBezTo>
                    <a:cubicBezTo>
                      <a:pt x="8578" y="11275"/>
                      <a:pt x="8584" y="11335"/>
                      <a:pt x="8590" y="11395"/>
                    </a:cubicBezTo>
                    <a:cubicBezTo>
                      <a:pt x="8584" y="11437"/>
                      <a:pt x="8578" y="11473"/>
                      <a:pt x="8572" y="11509"/>
                    </a:cubicBezTo>
                    <a:cubicBezTo>
                      <a:pt x="8554" y="11563"/>
                      <a:pt x="8542" y="11611"/>
                      <a:pt x="8524" y="11665"/>
                    </a:cubicBezTo>
                    <a:lnTo>
                      <a:pt x="8512" y="11689"/>
                    </a:lnTo>
                    <a:lnTo>
                      <a:pt x="8500" y="11713"/>
                    </a:lnTo>
                    <a:cubicBezTo>
                      <a:pt x="8327" y="12126"/>
                      <a:pt x="7955" y="12420"/>
                      <a:pt x="7517" y="12486"/>
                    </a:cubicBezTo>
                    <a:lnTo>
                      <a:pt x="7505" y="12486"/>
                    </a:lnTo>
                    <a:cubicBezTo>
                      <a:pt x="7487" y="12486"/>
                      <a:pt x="7469" y="12492"/>
                      <a:pt x="7457" y="12492"/>
                    </a:cubicBezTo>
                    <a:lnTo>
                      <a:pt x="7194" y="12492"/>
                    </a:lnTo>
                    <a:lnTo>
                      <a:pt x="7158" y="12486"/>
                    </a:lnTo>
                    <a:lnTo>
                      <a:pt x="7146" y="12486"/>
                    </a:lnTo>
                    <a:cubicBezTo>
                      <a:pt x="6612" y="12414"/>
                      <a:pt x="6181" y="12018"/>
                      <a:pt x="6061" y="11497"/>
                    </a:cubicBezTo>
                    <a:cubicBezTo>
                      <a:pt x="6055" y="11467"/>
                      <a:pt x="6049" y="11431"/>
                      <a:pt x="6043" y="11401"/>
                    </a:cubicBezTo>
                    <a:cubicBezTo>
                      <a:pt x="6049" y="11335"/>
                      <a:pt x="6055" y="11275"/>
                      <a:pt x="6055" y="11215"/>
                    </a:cubicBezTo>
                    <a:cubicBezTo>
                      <a:pt x="6055" y="11155"/>
                      <a:pt x="6049" y="11089"/>
                      <a:pt x="6043" y="11029"/>
                    </a:cubicBezTo>
                    <a:cubicBezTo>
                      <a:pt x="6133" y="10394"/>
                      <a:pt x="6672" y="9920"/>
                      <a:pt x="7314" y="9920"/>
                    </a:cubicBezTo>
                    <a:close/>
                    <a:moveTo>
                      <a:pt x="10295" y="9934"/>
                    </a:moveTo>
                    <a:cubicBezTo>
                      <a:pt x="10853" y="9934"/>
                      <a:pt x="11352" y="10295"/>
                      <a:pt x="11522" y="10832"/>
                    </a:cubicBezTo>
                    <a:lnTo>
                      <a:pt x="11522" y="10838"/>
                    </a:lnTo>
                    <a:cubicBezTo>
                      <a:pt x="11528" y="10856"/>
                      <a:pt x="11534" y="10874"/>
                      <a:pt x="11534" y="10892"/>
                    </a:cubicBezTo>
                    <a:lnTo>
                      <a:pt x="11534" y="10904"/>
                    </a:lnTo>
                    <a:cubicBezTo>
                      <a:pt x="11540" y="10921"/>
                      <a:pt x="11546" y="10939"/>
                      <a:pt x="11546" y="10957"/>
                    </a:cubicBezTo>
                    <a:cubicBezTo>
                      <a:pt x="11546" y="10957"/>
                      <a:pt x="11546" y="10963"/>
                      <a:pt x="11546" y="10969"/>
                    </a:cubicBezTo>
                    <a:cubicBezTo>
                      <a:pt x="11546" y="10987"/>
                      <a:pt x="11552" y="11005"/>
                      <a:pt x="11558" y="11017"/>
                    </a:cubicBezTo>
                    <a:cubicBezTo>
                      <a:pt x="11558" y="11035"/>
                      <a:pt x="11558" y="11035"/>
                      <a:pt x="11558" y="11041"/>
                    </a:cubicBezTo>
                    <a:cubicBezTo>
                      <a:pt x="11558" y="11047"/>
                      <a:pt x="11558" y="11071"/>
                      <a:pt x="11564" y="11083"/>
                    </a:cubicBezTo>
                    <a:cubicBezTo>
                      <a:pt x="11564" y="11101"/>
                      <a:pt x="11564" y="11107"/>
                      <a:pt x="11564" y="11113"/>
                    </a:cubicBezTo>
                    <a:lnTo>
                      <a:pt x="11564" y="11149"/>
                    </a:lnTo>
                    <a:lnTo>
                      <a:pt x="11564" y="11221"/>
                    </a:lnTo>
                    <a:cubicBezTo>
                      <a:pt x="11558" y="11923"/>
                      <a:pt x="10994" y="12486"/>
                      <a:pt x="10293" y="12498"/>
                    </a:cubicBezTo>
                    <a:lnTo>
                      <a:pt x="10155" y="12498"/>
                    </a:lnTo>
                    <a:cubicBezTo>
                      <a:pt x="10143" y="12498"/>
                      <a:pt x="10125" y="12498"/>
                      <a:pt x="10107" y="12492"/>
                    </a:cubicBezTo>
                    <a:lnTo>
                      <a:pt x="10101" y="12492"/>
                    </a:lnTo>
                    <a:cubicBezTo>
                      <a:pt x="9639" y="12420"/>
                      <a:pt x="9250" y="12102"/>
                      <a:pt x="9088" y="11665"/>
                    </a:cubicBezTo>
                    <a:cubicBezTo>
                      <a:pt x="9082" y="11647"/>
                      <a:pt x="9076" y="11629"/>
                      <a:pt x="9070" y="11617"/>
                    </a:cubicBezTo>
                    <a:cubicBezTo>
                      <a:pt x="9058" y="11581"/>
                      <a:pt x="9052" y="11545"/>
                      <a:pt x="9040" y="11509"/>
                    </a:cubicBezTo>
                    <a:cubicBezTo>
                      <a:pt x="9034" y="11473"/>
                      <a:pt x="9028" y="11437"/>
                      <a:pt x="9022" y="11401"/>
                    </a:cubicBezTo>
                    <a:cubicBezTo>
                      <a:pt x="9028" y="11341"/>
                      <a:pt x="9034" y="11281"/>
                      <a:pt x="9034" y="11221"/>
                    </a:cubicBezTo>
                    <a:cubicBezTo>
                      <a:pt x="9034" y="11155"/>
                      <a:pt x="9034" y="11095"/>
                      <a:pt x="9022" y="11035"/>
                    </a:cubicBezTo>
                    <a:cubicBezTo>
                      <a:pt x="9106" y="10442"/>
                      <a:pt x="9591" y="9986"/>
                      <a:pt x="10191" y="9938"/>
                    </a:cubicBezTo>
                    <a:cubicBezTo>
                      <a:pt x="10226" y="9936"/>
                      <a:pt x="10260" y="9934"/>
                      <a:pt x="10295" y="9934"/>
                    </a:cubicBezTo>
                    <a:close/>
                    <a:moveTo>
                      <a:pt x="7291" y="1"/>
                    </a:moveTo>
                    <a:cubicBezTo>
                      <a:pt x="7176" y="1"/>
                      <a:pt x="7074" y="95"/>
                      <a:pt x="7074" y="222"/>
                    </a:cubicBezTo>
                    <a:lnTo>
                      <a:pt x="7074" y="1181"/>
                    </a:lnTo>
                    <a:lnTo>
                      <a:pt x="6055" y="1181"/>
                    </a:lnTo>
                    <a:cubicBezTo>
                      <a:pt x="4053" y="1181"/>
                      <a:pt x="2428" y="2877"/>
                      <a:pt x="2428" y="4957"/>
                    </a:cubicBezTo>
                    <a:cubicBezTo>
                      <a:pt x="2428" y="5023"/>
                      <a:pt x="2428" y="5089"/>
                      <a:pt x="2428" y="5149"/>
                    </a:cubicBezTo>
                    <a:cubicBezTo>
                      <a:pt x="2434" y="5215"/>
                      <a:pt x="2440" y="5281"/>
                      <a:pt x="2446" y="5341"/>
                    </a:cubicBezTo>
                    <a:cubicBezTo>
                      <a:pt x="2452" y="5407"/>
                      <a:pt x="2458" y="5467"/>
                      <a:pt x="2470" y="5533"/>
                    </a:cubicBezTo>
                    <a:cubicBezTo>
                      <a:pt x="2476" y="5593"/>
                      <a:pt x="2488" y="5658"/>
                      <a:pt x="2500" y="5718"/>
                    </a:cubicBezTo>
                    <a:cubicBezTo>
                      <a:pt x="2506" y="5748"/>
                      <a:pt x="2512" y="5778"/>
                      <a:pt x="2518" y="5808"/>
                    </a:cubicBezTo>
                    <a:cubicBezTo>
                      <a:pt x="2896" y="7481"/>
                      <a:pt x="4334" y="8734"/>
                      <a:pt x="6055" y="8734"/>
                    </a:cubicBezTo>
                    <a:lnTo>
                      <a:pt x="7074" y="8734"/>
                    </a:lnTo>
                    <a:lnTo>
                      <a:pt x="7074" y="9513"/>
                    </a:lnTo>
                    <a:cubicBezTo>
                      <a:pt x="6546" y="9585"/>
                      <a:pt x="6085" y="9896"/>
                      <a:pt x="5815" y="10358"/>
                    </a:cubicBezTo>
                    <a:cubicBezTo>
                      <a:pt x="5493" y="9789"/>
                      <a:pt x="4910" y="9492"/>
                      <a:pt x="4323" y="9492"/>
                    </a:cubicBezTo>
                    <a:cubicBezTo>
                      <a:pt x="3841" y="9492"/>
                      <a:pt x="3356" y="9693"/>
                      <a:pt x="3010" y="10106"/>
                    </a:cubicBezTo>
                    <a:cubicBezTo>
                      <a:pt x="2704" y="9699"/>
                      <a:pt x="2584" y="9201"/>
                      <a:pt x="2644" y="8596"/>
                    </a:cubicBezTo>
                    <a:cubicBezTo>
                      <a:pt x="2776" y="7307"/>
                      <a:pt x="2590" y="6420"/>
                      <a:pt x="2099" y="5970"/>
                    </a:cubicBezTo>
                    <a:cubicBezTo>
                      <a:pt x="1882" y="5763"/>
                      <a:pt x="1596" y="5649"/>
                      <a:pt x="1300" y="5649"/>
                    </a:cubicBezTo>
                    <a:cubicBezTo>
                      <a:pt x="1227" y="5649"/>
                      <a:pt x="1153" y="5656"/>
                      <a:pt x="1080" y="5670"/>
                    </a:cubicBezTo>
                    <a:cubicBezTo>
                      <a:pt x="456" y="5778"/>
                      <a:pt x="138" y="6036"/>
                      <a:pt x="120" y="6042"/>
                    </a:cubicBezTo>
                    <a:cubicBezTo>
                      <a:pt x="54" y="6096"/>
                      <a:pt x="25" y="6180"/>
                      <a:pt x="48" y="6264"/>
                    </a:cubicBezTo>
                    <a:cubicBezTo>
                      <a:pt x="72" y="6348"/>
                      <a:pt x="144" y="6414"/>
                      <a:pt x="228" y="6426"/>
                    </a:cubicBezTo>
                    <a:cubicBezTo>
                      <a:pt x="1002" y="6546"/>
                      <a:pt x="1373" y="6923"/>
                      <a:pt x="1325" y="7553"/>
                    </a:cubicBezTo>
                    <a:cubicBezTo>
                      <a:pt x="1307" y="7762"/>
                      <a:pt x="1241" y="7972"/>
                      <a:pt x="1121" y="8146"/>
                    </a:cubicBezTo>
                    <a:cubicBezTo>
                      <a:pt x="468" y="9153"/>
                      <a:pt x="108" y="10118"/>
                      <a:pt x="48" y="11017"/>
                    </a:cubicBezTo>
                    <a:cubicBezTo>
                      <a:pt x="1" y="11731"/>
                      <a:pt x="156" y="12438"/>
                      <a:pt x="504" y="13061"/>
                    </a:cubicBezTo>
                    <a:cubicBezTo>
                      <a:pt x="542" y="13133"/>
                      <a:pt x="619" y="13178"/>
                      <a:pt x="697" y="13178"/>
                    </a:cubicBezTo>
                    <a:cubicBezTo>
                      <a:pt x="717" y="13178"/>
                      <a:pt x="736" y="13175"/>
                      <a:pt x="756" y="13169"/>
                    </a:cubicBezTo>
                    <a:cubicBezTo>
                      <a:pt x="894" y="13127"/>
                      <a:pt x="954" y="12978"/>
                      <a:pt x="888" y="12858"/>
                    </a:cubicBezTo>
                    <a:cubicBezTo>
                      <a:pt x="576" y="12306"/>
                      <a:pt x="432" y="11677"/>
                      <a:pt x="480" y="11047"/>
                    </a:cubicBezTo>
                    <a:cubicBezTo>
                      <a:pt x="534" y="10220"/>
                      <a:pt x="870" y="9327"/>
                      <a:pt x="1487" y="8386"/>
                    </a:cubicBezTo>
                    <a:cubicBezTo>
                      <a:pt x="1643" y="8146"/>
                      <a:pt x="1733" y="7870"/>
                      <a:pt x="1757" y="7583"/>
                    </a:cubicBezTo>
                    <a:cubicBezTo>
                      <a:pt x="1793" y="7253"/>
                      <a:pt x="1709" y="6923"/>
                      <a:pt x="1523" y="6648"/>
                    </a:cubicBezTo>
                    <a:cubicBezTo>
                      <a:pt x="1361" y="6426"/>
                      <a:pt x="1133" y="6252"/>
                      <a:pt x="882" y="6156"/>
                    </a:cubicBezTo>
                    <a:cubicBezTo>
                      <a:pt x="972" y="6126"/>
                      <a:pt x="1062" y="6108"/>
                      <a:pt x="1157" y="6090"/>
                    </a:cubicBezTo>
                    <a:cubicBezTo>
                      <a:pt x="1203" y="6082"/>
                      <a:pt x="1250" y="6078"/>
                      <a:pt x="1295" y="6078"/>
                    </a:cubicBezTo>
                    <a:cubicBezTo>
                      <a:pt x="1483" y="6078"/>
                      <a:pt x="1665" y="6146"/>
                      <a:pt x="1805" y="6276"/>
                    </a:cubicBezTo>
                    <a:cubicBezTo>
                      <a:pt x="2069" y="6528"/>
                      <a:pt x="2356" y="7121"/>
                      <a:pt x="2212" y="8548"/>
                    </a:cubicBezTo>
                    <a:cubicBezTo>
                      <a:pt x="2141" y="9321"/>
                      <a:pt x="2320" y="9974"/>
                      <a:pt x="2764" y="10484"/>
                    </a:cubicBezTo>
                    <a:cubicBezTo>
                      <a:pt x="2752" y="10508"/>
                      <a:pt x="2740" y="10532"/>
                      <a:pt x="2734" y="10562"/>
                    </a:cubicBezTo>
                    <a:cubicBezTo>
                      <a:pt x="2728" y="10568"/>
                      <a:pt x="2728" y="10580"/>
                      <a:pt x="2722" y="10586"/>
                    </a:cubicBezTo>
                    <a:cubicBezTo>
                      <a:pt x="2716" y="10610"/>
                      <a:pt x="2704" y="10628"/>
                      <a:pt x="2698" y="10652"/>
                    </a:cubicBezTo>
                    <a:cubicBezTo>
                      <a:pt x="2698" y="10658"/>
                      <a:pt x="2692" y="10664"/>
                      <a:pt x="2692" y="10670"/>
                    </a:cubicBezTo>
                    <a:cubicBezTo>
                      <a:pt x="2686" y="10694"/>
                      <a:pt x="2680" y="10718"/>
                      <a:pt x="2674" y="10736"/>
                    </a:cubicBezTo>
                    <a:cubicBezTo>
                      <a:pt x="2674" y="10742"/>
                      <a:pt x="2668" y="10748"/>
                      <a:pt x="2668" y="10754"/>
                    </a:cubicBezTo>
                    <a:cubicBezTo>
                      <a:pt x="2662" y="10778"/>
                      <a:pt x="2656" y="10808"/>
                      <a:pt x="2650" y="10832"/>
                    </a:cubicBezTo>
                    <a:lnTo>
                      <a:pt x="2650" y="10844"/>
                    </a:lnTo>
                    <a:cubicBezTo>
                      <a:pt x="2644" y="10874"/>
                      <a:pt x="2638" y="10898"/>
                      <a:pt x="2632" y="10921"/>
                    </a:cubicBezTo>
                    <a:lnTo>
                      <a:pt x="2632" y="10933"/>
                    </a:lnTo>
                    <a:cubicBezTo>
                      <a:pt x="2632" y="10957"/>
                      <a:pt x="2626" y="10987"/>
                      <a:pt x="2620" y="11011"/>
                    </a:cubicBezTo>
                    <a:cubicBezTo>
                      <a:pt x="2620" y="11011"/>
                      <a:pt x="2620" y="11017"/>
                      <a:pt x="2620" y="11023"/>
                    </a:cubicBezTo>
                    <a:cubicBezTo>
                      <a:pt x="2620" y="11047"/>
                      <a:pt x="2620" y="11077"/>
                      <a:pt x="2614" y="11101"/>
                    </a:cubicBezTo>
                    <a:lnTo>
                      <a:pt x="2614" y="11113"/>
                    </a:lnTo>
                    <a:lnTo>
                      <a:pt x="2614" y="11209"/>
                    </a:lnTo>
                    <a:cubicBezTo>
                      <a:pt x="2620" y="12084"/>
                      <a:pt x="3285" y="12828"/>
                      <a:pt x="4161" y="12918"/>
                    </a:cubicBezTo>
                    <a:cubicBezTo>
                      <a:pt x="4215" y="12924"/>
                      <a:pt x="4274" y="12924"/>
                      <a:pt x="4334" y="12924"/>
                    </a:cubicBezTo>
                    <a:lnTo>
                      <a:pt x="4490" y="12924"/>
                    </a:lnTo>
                    <a:lnTo>
                      <a:pt x="4544" y="12918"/>
                    </a:lnTo>
                    <a:lnTo>
                      <a:pt x="4568" y="12918"/>
                    </a:lnTo>
                    <a:cubicBezTo>
                      <a:pt x="5096" y="12846"/>
                      <a:pt x="5557" y="12534"/>
                      <a:pt x="5827" y="12072"/>
                    </a:cubicBezTo>
                    <a:cubicBezTo>
                      <a:pt x="5833" y="12090"/>
                      <a:pt x="5845" y="12108"/>
                      <a:pt x="5857" y="12132"/>
                    </a:cubicBezTo>
                    <a:lnTo>
                      <a:pt x="5875" y="12150"/>
                    </a:lnTo>
                    <a:cubicBezTo>
                      <a:pt x="5881" y="12168"/>
                      <a:pt x="5893" y="12180"/>
                      <a:pt x="5899" y="12192"/>
                    </a:cubicBezTo>
                    <a:lnTo>
                      <a:pt x="5923" y="12222"/>
                    </a:lnTo>
                    <a:lnTo>
                      <a:pt x="5947" y="12258"/>
                    </a:lnTo>
                    <a:lnTo>
                      <a:pt x="5977" y="12294"/>
                    </a:lnTo>
                    <a:lnTo>
                      <a:pt x="5995" y="12318"/>
                    </a:lnTo>
                    <a:cubicBezTo>
                      <a:pt x="6007" y="12330"/>
                      <a:pt x="6025" y="12348"/>
                      <a:pt x="6037" y="12366"/>
                    </a:cubicBezTo>
                    <a:lnTo>
                      <a:pt x="6043" y="12372"/>
                    </a:lnTo>
                    <a:cubicBezTo>
                      <a:pt x="6103" y="12438"/>
                      <a:pt x="6169" y="12498"/>
                      <a:pt x="6235" y="12552"/>
                    </a:cubicBezTo>
                    <a:cubicBezTo>
                      <a:pt x="6313" y="12618"/>
                      <a:pt x="6396" y="12678"/>
                      <a:pt x="6492" y="12726"/>
                    </a:cubicBezTo>
                    <a:lnTo>
                      <a:pt x="6510" y="12738"/>
                    </a:lnTo>
                    <a:lnTo>
                      <a:pt x="6552" y="12756"/>
                    </a:lnTo>
                    <a:lnTo>
                      <a:pt x="6594" y="12774"/>
                    </a:lnTo>
                    <a:lnTo>
                      <a:pt x="6618" y="12792"/>
                    </a:lnTo>
                    <a:lnTo>
                      <a:pt x="6666" y="12810"/>
                    </a:lnTo>
                    <a:lnTo>
                      <a:pt x="6684" y="12816"/>
                    </a:lnTo>
                    <a:cubicBezTo>
                      <a:pt x="6792" y="12858"/>
                      <a:pt x="6900" y="12888"/>
                      <a:pt x="7014" y="12912"/>
                    </a:cubicBezTo>
                    <a:lnTo>
                      <a:pt x="7032" y="12912"/>
                    </a:lnTo>
                    <a:lnTo>
                      <a:pt x="7080" y="12918"/>
                    </a:lnTo>
                    <a:lnTo>
                      <a:pt x="7110" y="12918"/>
                    </a:lnTo>
                    <a:lnTo>
                      <a:pt x="7158" y="12924"/>
                    </a:lnTo>
                    <a:lnTo>
                      <a:pt x="7410" y="12924"/>
                    </a:lnTo>
                    <a:cubicBezTo>
                      <a:pt x="7469" y="12918"/>
                      <a:pt x="7523" y="12912"/>
                      <a:pt x="7577" y="12906"/>
                    </a:cubicBezTo>
                    <a:cubicBezTo>
                      <a:pt x="8093" y="12828"/>
                      <a:pt x="8542" y="12516"/>
                      <a:pt x="8806" y="12060"/>
                    </a:cubicBezTo>
                    <a:cubicBezTo>
                      <a:pt x="9094" y="12570"/>
                      <a:pt x="9615" y="12894"/>
                      <a:pt x="10197" y="12924"/>
                    </a:cubicBezTo>
                    <a:lnTo>
                      <a:pt x="10293" y="12924"/>
                    </a:lnTo>
                    <a:cubicBezTo>
                      <a:pt x="11240" y="12918"/>
                      <a:pt x="12001" y="12156"/>
                      <a:pt x="12013" y="11215"/>
                    </a:cubicBezTo>
                    <a:lnTo>
                      <a:pt x="12013" y="11131"/>
                    </a:lnTo>
                    <a:cubicBezTo>
                      <a:pt x="12013" y="11119"/>
                      <a:pt x="12013" y="11113"/>
                      <a:pt x="12013" y="11107"/>
                    </a:cubicBezTo>
                    <a:cubicBezTo>
                      <a:pt x="12013" y="11089"/>
                      <a:pt x="12013" y="11065"/>
                      <a:pt x="12007" y="11041"/>
                    </a:cubicBezTo>
                    <a:lnTo>
                      <a:pt x="12007" y="11023"/>
                    </a:lnTo>
                    <a:cubicBezTo>
                      <a:pt x="12007" y="11005"/>
                      <a:pt x="12001" y="10981"/>
                      <a:pt x="11995" y="10957"/>
                    </a:cubicBezTo>
                    <a:cubicBezTo>
                      <a:pt x="11995" y="10951"/>
                      <a:pt x="11995" y="10951"/>
                      <a:pt x="11995" y="10945"/>
                    </a:cubicBezTo>
                    <a:cubicBezTo>
                      <a:pt x="11995" y="10921"/>
                      <a:pt x="11989" y="10892"/>
                      <a:pt x="11983" y="10868"/>
                    </a:cubicBezTo>
                    <a:cubicBezTo>
                      <a:pt x="11965" y="10790"/>
                      <a:pt x="11941" y="10712"/>
                      <a:pt x="11917" y="10634"/>
                    </a:cubicBezTo>
                    <a:cubicBezTo>
                      <a:pt x="12253" y="10364"/>
                      <a:pt x="12529" y="10028"/>
                      <a:pt x="12727" y="9645"/>
                    </a:cubicBezTo>
                    <a:cubicBezTo>
                      <a:pt x="12972" y="9153"/>
                      <a:pt x="13278" y="8859"/>
                      <a:pt x="13626" y="8776"/>
                    </a:cubicBezTo>
                    <a:cubicBezTo>
                      <a:pt x="13707" y="8755"/>
                      <a:pt x="13789" y="8744"/>
                      <a:pt x="13871" y="8744"/>
                    </a:cubicBezTo>
                    <a:cubicBezTo>
                      <a:pt x="13952" y="8744"/>
                      <a:pt x="14033" y="8755"/>
                      <a:pt x="14111" y="8776"/>
                    </a:cubicBezTo>
                    <a:cubicBezTo>
                      <a:pt x="14081" y="8794"/>
                      <a:pt x="14051" y="8817"/>
                      <a:pt x="14021" y="8847"/>
                    </a:cubicBezTo>
                    <a:cubicBezTo>
                      <a:pt x="13788" y="9051"/>
                      <a:pt x="13482" y="9435"/>
                      <a:pt x="13386" y="10076"/>
                    </a:cubicBezTo>
                    <a:cubicBezTo>
                      <a:pt x="13350" y="10346"/>
                      <a:pt x="13338" y="10622"/>
                      <a:pt x="13338" y="10898"/>
                    </a:cubicBezTo>
                    <a:cubicBezTo>
                      <a:pt x="13320" y="11599"/>
                      <a:pt x="13296" y="12468"/>
                      <a:pt x="13008" y="13157"/>
                    </a:cubicBezTo>
                    <a:cubicBezTo>
                      <a:pt x="12679" y="13925"/>
                      <a:pt x="12073" y="14302"/>
                      <a:pt x="11150" y="14302"/>
                    </a:cubicBezTo>
                    <a:lnTo>
                      <a:pt x="3207" y="14302"/>
                    </a:lnTo>
                    <a:cubicBezTo>
                      <a:pt x="2494" y="14296"/>
                      <a:pt x="1817" y="13997"/>
                      <a:pt x="1331" y="13475"/>
                    </a:cubicBezTo>
                    <a:cubicBezTo>
                      <a:pt x="1291" y="13430"/>
                      <a:pt x="1236" y="13408"/>
                      <a:pt x="1180" y="13408"/>
                    </a:cubicBezTo>
                    <a:cubicBezTo>
                      <a:pt x="1110" y="13408"/>
                      <a:pt x="1039" y="13442"/>
                      <a:pt x="996" y="13505"/>
                    </a:cubicBezTo>
                    <a:cubicBezTo>
                      <a:pt x="942" y="13589"/>
                      <a:pt x="954" y="13709"/>
                      <a:pt x="1026" y="13781"/>
                    </a:cubicBezTo>
                    <a:cubicBezTo>
                      <a:pt x="1589" y="14380"/>
                      <a:pt x="2380" y="14728"/>
                      <a:pt x="3207" y="14734"/>
                    </a:cubicBezTo>
                    <a:lnTo>
                      <a:pt x="11150" y="14734"/>
                    </a:lnTo>
                    <a:cubicBezTo>
                      <a:pt x="12247" y="14734"/>
                      <a:pt x="13008" y="14260"/>
                      <a:pt x="13398" y="13325"/>
                    </a:cubicBezTo>
                    <a:cubicBezTo>
                      <a:pt x="13722" y="12558"/>
                      <a:pt x="13746" y="11647"/>
                      <a:pt x="13764" y="10909"/>
                    </a:cubicBezTo>
                    <a:cubicBezTo>
                      <a:pt x="13764" y="10652"/>
                      <a:pt x="13782" y="10394"/>
                      <a:pt x="13811" y="10142"/>
                    </a:cubicBezTo>
                    <a:cubicBezTo>
                      <a:pt x="13955" y="9189"/>
                      <a:pt x="14633" y="8973"/>
                      <a:pt x="14663" y="8967"/>
                    </a:cubicBezTo>
                    <a:cubicBezTo>
                      <a:pt x="14837" y="8913"/>
                      <a:pt x="14872" y="8686"/>
                      <a:pt x="14723" y="8578"/>
                    </a:cubicBezTo>
                    <a:cubicBezTo>
                      <a:pt x="14703" y="8563"/>
                      <a:pt x="14339" y="8309"/>
                      <a:pt x="13850" y="8309"/>
                    </a:cubicBezTo>
                    <a:cubicBezTo>
                      <a:pt x="13745" y="8309"/>
                      <a:pt x="13633" y="8321"/>
                      <a:pt x="13518" y="8350"/>
                    </a:cubicBezTo>
                    <a:cubicBezTo>
                      <a:pt x="13038" y="8470"/>
                      <a:pt x="12643" y="8835"/>
                      <a:pt x="12331" y="9447"/>
                    </a:cubicBezTo>
                    <a:cubicBezTo>
                      <a:pt x="12175" y="9747"/>
                      <a:pt x="11965" y="10016"/>
                      <a:pt x="11707" y="10238"/>
                    </a:cubicBezTo>
                    <a:cubicBezTo>
                      <a:pt x="11363" y="9739"/>
                      <a:pt x="10826" y="9494"/>
                      <a:pt x="10291" y="9494"/>
                    </a:cubicBezTo>
                    <a:cubicBezTo>
                      <a:pt x="9707" y="9494"/>
                      <a:pt x="9125" y="9786"/>
                      <a:pt x="8800" y="10358"/>
                    </a:cubicBezTo>
                    <a:cubicBezTo>
                      <a:pt x="8530" y="9890"/>
                      <a:pt x="8051" y="9573"/>
                      <a:pt x="7505" y="9507"/>
                    </a:cubicBezTo>
                    <a:lnTo>
                      <a:pt x="7505" y="8704"/>
                    </a:lnTo>
                    <a:lnTo>
                      <a:pt x="10449" y="8704"/>
                    </a:lnTo>
                    <a:cubicBezTo>
                      <a:pt x="10449" y="8710"/>
                      <a:pt x="10449" y="8722"/>
                      <a:pt x="10449" y="8734"/>
                    </a:cubicBezTo>
                    <a:lnTo>
                      <a:pt x="12373" y="8734"/>
                    </a:lnTo>
                    <a:cubicBezTo>
                      <a:pt x="12469" y="8734"/>
                      <a:pt x="12553" y="8674"/>
                      <a:pt x="12583" y="8584"/>
                    </a:cubicBezTo>
                    <a:cubicBezTo>
                      <a:pt x="12589" y="8560"/>
                      <a:pt x="12589" y="8542"/>
                      <a:pt x="12589" y="8518"/>
                    </a:cubicBezTo>
                    <a:cubicBezTo>
                      <a:pt x="12589" y="8398"/>
                      <a:pt x="12499" y="8302"/>
                      <a:pt x="12379" y="8302"/>
                    </a:cubicBezTo>
                    <a:cubicBezTo>
                      <a:pt x="11540" y="8278"/>
                      <a:pt x="10742" y="7918"/>
                      <a:pt x="10173" y="7301"/>
                    </a:cubicBezTo>
                    <a:cubicBezTo>
                      <a:pt x="10029" y="7145"/>
                      <a:pt x="9897" y="6971"/>
                      <a:pt x="9783" y="6791"/>
                    </a:cubicBezTo>
                    <a:cubicBezTo>
                      <a:pt x="8962" y="5473"/>
                      <a:pt x="9124" y="3764"/>
                      <a:pt x="10173" y="2619"/>
                    </a:cubicBezTo>
                    <a:cubicBezTo>
                      <a:pt x="10742" y="2002"/>
                      <a:pt x="11540" y="1642"/>
                      <a:pt x="12379" y="1618"/>
                    </a:cubicBezTo>
                    <a:cubicBezTo>
                      <a:pt x="12655" y="1594"/>
                      <a:pt x="12643" y="1193"/>
                      <a:pt x="12367" y="1187"/>
                    </a:cubicBezTo>
                    <a:lnTo>
                      <a:pt x="7505" y="1187"/>
                    </a:lnTo>
                    <a:lnTo>
                      <a:pt x="7505" y="228"/>
                    </a:lnTo>
                    <a:cubicBezTo>
                      <a:pt x="7505" y="126"/>
                      <a:pt x="7439" y="30"/>
                      <a:pt x="7338" y="6"/>
                    </a:cubicBezTo>
                    <a:cubicBezTo>
                      <a:pt x="7322" y="2"/>
                      <a:pt x="7306" y="1"/>
                      <a:pt x="7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60"/>
              <p:cNvSpPr/>
              <p:nvPr/>
            </p:nvSpPr>
            <p:spPr>
              <a:xfrm>
                <a:off x="3292225" y="2750650"/>
                <a:ext cx="52925" cy="45325"/>
              </a:xfrm>
              <a:custGeom>
                <a:avLst/>
                <a:gdLst/>
                <a:ahLst/>
                <a:cxnLst/>
                <a:rect l="l" t="t" r="r" b="b"/>
                <a:pathLst>
                  <a:path w="2117" h="1813" extrusionOk="0">
                    <a:moveTo>
                      <a:pt x="1209" y="429"/>
                    </a:moveTo>
                    <a:cubicBezTo>
                      <a:pt x="1452" y="429"/>
                      <a:pt x="1685" y="618"/>
                      <a:pt x="1685" y="905"/>
                    </a:cubicBezTo>
                    <a:cubicBezTo>
                      <a:pt x="1685" y="1163"/>
                      <a:pt x="1475" y="1379"/>
                      <a:pt x="1211" y="1379"/>
                    </a:cubicBezTo>
                    <a:cubicBezTo>
                      <a:pt x="792" y="1379"/>
                      <a:pt x="582" y="869"/>
                      <a:pt x="876" y="570"/>
                    </a:cubicBezTo>
                    <a:cubicBezTo>
                      <a:pt x="973" y="472"/>
                      <a:pt x="1092" y="429"/>
                      <a:pt x="1209" y="429"/>
                    </a:cubicBezTo>
                    <a:close/>
                    <a:moveTo>
                      <a:pt x="1211" y="0"/>
                    </a:moveTo>
                    <a:cubicBezTo>
                      <a:pt x="408" y="0"/>
                      <a:pt x="1" y="971"/>
                      <a:pt x="570" y="1547"/>
                    </a:cubicBezTo>
                    <a:cubicBezTo>
                      <a:pt x="756" y="1730"/>
                      <a:pt x="982" y="1812"/>
                      <a:pt x="1204" y="1812"/>
                    </a:cubicBezTo>
                    <a:cubicBezTo>
                      <a:pt x="1671" y="1812"/>
                      <a:pt x="2117" y="1450"/>
                      <a:pt x="2117" y="905"/>
                    </a:cubicBezTo>
                    <a:cubicBezTo>
                      <a:pt x="2117" y="402"/>
                      <a:pt x="1715"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60"/>
              <p:cNvSpPr/>
              <p:nvPr/>
            </p:nvSpPr>
            <p:spPr>
              <a:xfrm>
                <a:off x="3374350" y="2750650"/>
                <a:ext cx="52925" cy="45200"/>
              </a:xfrm>
              <a:custGeom>
                <a:avLst/>
                <a:gdLst/>
                <a:ahLst/>
                <a:cxnLst/>
                <a:rect l="l" t="t" r="r" b="b"/>
                <a:pathLst>
                  <a:path w="2117" h="1808" extrusionOk="0">
                    <a:moveTo>
                      <a:pt x="906" y="0"/>
                    </a:moveTo>
                    <a:cubicBezTo>
                      <a:pt x="636" y="12"/>
                      <a:pt x="636" y="414"/>
                      <a:pt x="906" y="432"/>
                    </a:cubicBezTo>
                    <a:cubicBezTo>
                      <a:pt x="1361" y="432"/>
                      <a:pt x="1553" y="1013"/>
                      <a:pt x="1187" y="1283"/>
                    </a:cubicBezTo>
                    <a:cubicBezTo>
                      <a:pt x="1098" y="1348"/>
                      <a:pt x="1002" y="1376"/>
                      <a:pt x="909" y="1376"/>
                    </a:cubicBezTo>
                    <a:cubicBezTo>
                      <a:pt x="614" y="1376"/>
                      <a:pt x="351" y="1089"/>
                      <a:pt x="456" y="761"/>
                    </a:cubicBezTo>
                    <a:cubicBezTo>
                      <a:pt x="515" y="588"/>
                      <a:pt x="379" y="469"/>
                      <a:pt x="246" y="469"/>
                    </a:cubicBezTo>
                    <a:cubicBezTo>
                      <a:pt x="162" y="469"/>
                      <a:pt x="81" y="515"/>
                      <a:pt x="48" y="623"/>
                    </a:cubicBezTo>
                    <a:cubicBezTo>
                      <a:pt x="18" y="713"/>
                      <a:pt x="0" y="809"/>
                      <a:pt x="6" y="905"/>
                    </a:cubicBezTo>
                    <a:cubicBezTo>
                      <a:pt x="6" y="1448"/>
                      <a:pt x="450" y="1808"/>
                      <a:pt x="914" y="1808"/>
                    </a:cubicBezTo>
                    <a:cubicBezTo>
                      <a:pt x="1136" y="1808"/>
                      <a:pt x="1363" y="1725"/>
                      <a:pt x="1547" y="1541"/>
                    </a:cubicBezTo>
                    <a:cubicBezTo>
                      <a:pt x="2116" y="971"/>
                      <a:pt x="1715" y="0"/>
                      <a:pt x="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60"/>
              <p:cNvSpPr/>
              <p:nvPr/>
            </p:nvSpPr>
            <p:spPr>
              <a:xfrm>
                <a:off x="3441175" y="2750650"/>
                <a:ext cx="53025" cy="45325"/>
              </a:xfrm>
              <a:custGeom>
                <a:avLst/>
                <a:gdLst/>
                <a:ahLst/>
                <a:cxnLst/>
                <a:rect l="l" t="t" r="r" b="b"/>
                <a:pathLst>
                  <a:path w="2121" h="1813" extrusionOk="0">
                    <a:moveTo>
                      <a:pt x="1210" y="429"/>
                    </a:moveTo>
                    <a:cubicBezTo>
                      <a:pt x="1453" y="429"/>
                      <a:pt x="1685" y="618"/>
                      <a:pt x="1685" y="905"/>
                    </a:cubicBezTo>
                    <a:cubicBezTo>
                      <a:pt x="1685" y="1163"/>
                      <a:pt x="1476" y="1379"/>
                      <a:pt x="1212" y="1379"/>
                    </a:cubicBezTo>
                    <a:cubicBezTo>
                      <a:pt x="792" y="1379"/>
                      <a:pt x="582" y="869"/>
                      <a:pt x="876" y="570"/>
                    </a:cubicBezTo>
                    <a:cubicBezTo>
                      <a:pt x="973" y="472"/>
                      <a:pt x="1093" y="429"/>
                      <a:pt x="1210" y="429"/>
                    </a:cubicBezTo>
                    <a:close/>
                    <a:moveTo>
                      <a:pt x="1212" y="0"/>
                    </a:moveTo>
                    <a:cubicBezTo>
                      <a:pt x="409" y="0"/>
                      <a:pt x="1" y="977"/>
                      <a:pt x="570" y="1547"/>
                    </a:cubicBezTo>
                    <a:cubicBezTo>
                      <a:pt x="756" y="1730"/>
                      <a:pt x="983" y="1812"/>
                      <a:pt x="1206" y="1812"/>
                    </a:cubicBezTo>
                    <a:cubicBezTo>
                      <a:pt x="1674" y="1812"/>
                      <a:pt x="2121" y="1450"/>
                      <a:pt x="2117" y="905"/>
                    </a:cubicBezTo>
                    <a:cubicBezTo>
                      <a:pt x="2117" y="402"/>
                      <a:pt x="1715" y="0"/>
                      <a:pt x="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8" name="Google Shape;1298;p60"/>
            <p:cNvGrpSpPr/>
            <p:nvPr/>
          </p:nvGrpSpPr>
          <p:grpSpPr>
            <a:xfrm>
              <a:off x="4084274" y="2591483"/>
              <a:ext cx="371825" cy="368350"/>
              <a:chOff x="3214150" y="2492900"/>
              <a:chExt cx="371825" cy="368350"/>
            </a:xfrm>
          </p:grpSpPr>
          <p:sp>
            <p:nvSpPr>
              <p:cNvPr id="1299" name="Google Shape;1299;p60"/>
              <p:cNvSpPr/>
              <p:nvPr/>
            </p:nvSpPr>
            <p:spPr>
              <a:xfrm>
                <a:off x="3214150" y="2492900"/>
                <a:ext cx="371825" cy="368350"/>
              </a:xfrm>
              <a:custGeom>
                <a:avLst/>
                <a:gdLst/>
                <a:ahLst/>
                <a:cxnLst/>
                <a:rect l="l" t="t" r="r" b="b"/>
                <a:pathLst>
                  <a:path w="14873" h="14734" extrusionOk="0">
                    <a:moveTo>
                      <a:pt x="8770" y="1618"/>
                    </a:moveTo>
                    <a:cubicBezTo>
                      <a:pt x="8770" y="1618"/>
                      <a:pt x="6828" y="3513"/>
                      <a:pt x="6828" y="4957"/>
                    </a:cubicBezTo>
                    <a:cubicBezTo>
                      <a:pt x="6828" y="5467"/>
                      <a:pt x="6930" y="5976"/>
                      <a:pt x="7122" y="6444"/>
                    </a:cubicBezTo>
                    <a:cubicBezTo>
                      <a:pt x="7160" y="6540"/>
                      <a:pt x="7237" y="6581"/>
                      <a:pt x="7314" y="6581"/>
                    </a:cubicBezTo>
                    <a:cubicBezTo>
                      <a:pt x="7452" y="6581"/>
                      <a:pt x="7593" y="6451"/>
                      <a:pt x="7523" y="6282"/>
                    </a:cubicBezTo>
                    <a:cubicBezTo>
                      <a:pt x="7350" y="5862"/>
                      <a:pt x="7260" y="5413"/>
                      <a:pt x="7260" y="4957"/>
                    </a:cubicBezTo>
                    <a:cubicBezTo>
                      <a:pt x="7260" y="3117"/>
                      <a:pt x="10455" y="1648"/>
                      <a:pt x="10455" y="1648"/>
                    </a:cubicBezTo>
                    <a:lnTo>
                      <a:pt x="10772" y="1648"/>
                    </a:lnTo>
                    <a:cubicBezTo>
                      <a:pt x="10730" y="1666"/>
                      <a:pt x="10688" y="1690"/>
                      <a:pt x="10652" y="1714"/>
                    </a:cubicBezTo>
                    <a:cubicBezTo>
                      <a:pt x="10365" y="1888"/>
                      <a:pt x="10101" y="2104"/>
                      <a:pt x="9873" y="2350"/>
                    </a:cubicBezTo>
                    <a:cubicBezTo>
                      <a:pt x="8506" y="3824"/>
                      <a:pt x="8506" y="6096"/>
                      <a:pt x="9873" y="7571"/>
                    </a:cubicBezTo>
                    <a:cubicBezTo>
                      <a:pt x="10131" y="7852"/>
                      <a:pt x="10437" y="8086"/>
                      <a:pt x="10772" y="8272"/>
                    </a:cubicBezTo>
                    <a:lnTo>
                      <a:pt x="10455" y="8272"/>
                    </a:lnTo>
                    <a:cubicBezTo>
                      <a:pt x="10455" y="8272"/>
                      <a:pt x="8483" y="7786"/>
                      <a:pt x="7883" y="6941"/>
                    </a:cubicBezTo>
                    <a:cubicBezTo>
                      <a:pt x="7835" y="6873"/>
                      <a:pt x="7772" y="6844"/>
                      <a:pt x="7710" y="6844"/>
                    </a:cubicBezTo>
                    <a:cubicBezTo>
                      <a:pt x="7555" y="6844"/>
                      <a:pt x="7410" y="7020"/>
                      <a:pt x="7529" y="7187"/>
                    </a:cubicBezTo>
                    <a:cubicBezTo>
                      <a:pt x="7859" y="7655"/>
                      <a:pt x="8770" y="8302"/>
                      <a:pt x="8770" y="8302"/>
                    </a:cubicBezTo>
                    <a:lnTo>
                      <a:pt x="7457" y="8302"/>
                    </a:lnTo>
                    <a:cubicBezTo>
                      <a:pt x="5689" y="8302"/>
                      <a:pt x="4257" y="6803"/>
                      <a:pt x="4257" y="4957"/>
                    </a:cubicBezTo>
                    <a:lnTo>
                      <a:pt x="4263" y="4951"/>
                    </a:lnTo>
                    <a:cubicBezTo>
                      <a:pt x="4257" y="4568"/>
                      <a:pt x="4322" y="4178"/>
                      <a:pt x="4448" y="3812"/>
                    </a:cubicBezTo>
                    <a:cubicBezTo>
                      <a:pt x="4508" y="3645"/>
                      <a:pt x="4373" y="3526"/>
                      <a:pt x="4240" y="3526"/>
                    </a:cubicBezTo>
                    <a:cubicBezTo>
                      <a:pt x="4158" y="3526"/>
                      <a:pt x="4077" y="3570"/>
                      <a:pt x="4041" y="3674"/>
                    </a:cubicBezTo>
                    <a:cubicBezTo>
                      <a:pt x="3897" y="4082"/>
                      <a:pt x="3825" y="4520"/>
                      <a:pt x="3825" y="4951"/>
                    </a:cubicBezTo>
                    <a:cubicBezTo>
                      <a:pt x="3819" y="6324"/>
                      <a:pt x="4550" y="7595"/>
                      <a:pt x="5743" y="8278"/>
                    </a:cubicBezTo>
                    <a:lnTo>
                      <a:pt x="5665" y="8272"/>
                    </a:lnTo>
                    <a:lnTo>
                      <a:pt x="5647" y="8272"/>
                    </a:lnTo>
                    <a:lnTo>
                      <a:pt x="5587" y="8260"/>
                    </a:lnTo>
                    <a:lnTo>
                      <a:pt x="5563" y="8254"/>
                    </a:lnTo>
                    <a:lnTo>
                      <a:pt x="5509" y="8248"/>
                    </a:lnTo>
                    <a:lnTo>
                      <a:pt x="5485" y="8242"/>
                    </a:lnTo>
                    <a:lnTo>
                      <a:pt x="5437" y="8230"/>
                    </a:lnTo>
                    <a:lnTo>
                      <a:pt x="5407" y="8224"/>
                    </a:lnTo>
                    <a:lnTo>
                      <a:pt x="5359" y="8212"/>
                    </a:lnTo>
                    <a:lnTo>
                      <a:pt x="5329" y="8206"/>
                    </a:lnTo>
                    <a:lnTo>
                      <a:pt x="5282" y="8194"/>
                    </a:lnTo>
                    <a:lnTo>
                      <a:pt x="5252" y="8188"/>
                    </a:lnTo>
                    <a:lnTo>
                      <a:pt x="5210" y="8176"/>
                    </a:lnTo>
                    <a:lnTo>
                      <a:pt x="5180" y="8164"/>
                    </a:lnTo>
                    <a:lnTo>
                      <a:pt x="5138" y="8152"/>
                    </a:lnTo>
                    <a:lnTo>
                      <a:pt x="5108" y="8146"/>
                    </a:lnTo>
                    <a:lnTo>
                      <a:pt x="5066" y="8128"/>
                    </a:lnTo>
                    <a:lnTo>
                      <a:pt x="5036" y="8116"/>
                    </a:lnTo>
                    <a:lnTo>
                      <a:pt x="4994" y="8104"/>
                    </a:lnTo>
                    <a:lnTo>
                      <a:pt x="4964" y="8092"/>
                    </a:lnTo>
                    <a:lnTo>
                      <a:pt x="4922" y="8074"/>
                    </a:lnTo>
                    <a:lnTo>
                      <a:pt x="4892" y="8062"/>
                    </a:lnTo>
                    <a:lnTo>
                      <a:pt x="4850" y="8044"/>
                    </a:lnTo>
                    <a:lnTo>
                      <a:pt x="4820" y="8032"/>
                    </a:lnTo>
                    <a:lnTo>
                      <a:pt x="4778" y="8014"/>
                    </a:lnTo>
                    <a:lnTo>
                      <a:pt x="4754" y="8002"/>
                    </a:lnTo>
                    <a:lnTo>
                      <a:pt x="4700" y="7978"/>
                    </a:lnTo>
                    <a:lnTo>
                      <a:pt x="4682" y="7966"/>
                    </a:lnTo>
                    <a:cubicBezTo>
                      <a:pt x="4658" y="7954"/>
                      <a:pt x="4640" y="7942"/>
                      <a:pt x="4616" y="7930"/>
                    </a:cubicBezTo>
                    <a:lnTo>
                      <a:pt x="4550" y="7894"/>
                    </a:lnTo>
                    <a:lnTo>
                      <a:pt x="4532" y="7888"/>
                    </a:lnTo>
                    <a:lnTo>
                      <a:pt x="4484" y="7858"/>
                    </a:lnTo>
                    <a:lnTo>
                      <a:pt x="4460" y="7840"/>
                    </a:lnTo>
                    <a:lnTo>
                      <a:pt x="4418" y="7816"/>
                    </a:lnTo>
                    <a:lnTo>
                      <a:pt x="4394" y="7798"/>
                    </a:lnTo>
                    <a:lnTo>
                      <a:pt x="4358" y="7774"/>
                    </a:lnTo>
                    <a:cubicBezTo>
                      <a:pt x="4346" y="7768"/>
                      <a:pt x="4340" y="7762"/>
                      <a:pt x="4328" y="7756"/>
                    </a:cubicBezTo>
                    <a:lnTo>
                      <a:pt x="4292" y="7733"/>
                    </a:lnTo>
                    <a:lnTo>
                      <a:pt x="4268" y="7715"/>
                    </a:lnTo>
                    <a:lnTo>
                      <a:pt x="4233" y="7691"/>
                    </a:lnTo>
                    <a:lnTo>
                      <a:pt x="4209" y="7667"/>
                    </a:lnTo>
                    <a:lnTo>
                      <a:pt x="4173" y="7643"/>
                    </a:lnTo>
                    <a:lnTo>
                      <a:pt x="4149" y="7625"/>
                    </a:lnTo>
                    <a:lnTo>
                      <a:pt x="4113" y="7595"/>
                    </a:lnTo>
                    <a:lnTo>
                      <a:pt x="4089" y="7577"/>
                    </a:lnTo>
                    <a:lnTo>
                      <a:pt x="4053" y="7547"/>
                    </a:lnTo>
                    <a:lnTo>
                      <a:pt x="4029" y="7523"/>
                    </a:lnTo>
                    <a:lnTo>
                      <a:pt x="3999" y="7499"/>
                    </a:lnTo>
                    <a:lnTo>
                      <a:pt x="3969" y="7475"/>
                    </a:lnTo>
                    <a:lnTo>
                      <a:pt x="3939" y="7445"/>
                    </a:lnTo>
                    <a:lnTo>
                      <a:pt x="3915" y="7421"/>
                    </a:lnTo>
                    <a:lnTo>
                      <a:pt x="3885" y="7391"/>
                    </a:lnTo>
                    <a:lnTo>
                      <a:pt x="3861" y="7367"/>
                    </a:lnTo>
                    <a:lnTo>
                      <a:pt x="3831" y="7337"/>
                    </a:lnTo>
                    <a:lnTo>
                      <a:pt x="3807" y="7313"/>
                    </a:lnTo>
                    <a:cubicBezTo>
                      <a:pt x="3795" y="7301"/>
                      <a:pt x="3783" y="7289"/>
                      <a:pt x="3771" y="7277"/>
                    </a:cubicBezTo>
                    <a:cubicBezTo>
                      <a:pt x="3765" y="7271"/>
                      <a:pt x="3759" y="7265"/>
                      <a:pt x="3759" y="7259"/>
                    </a:cubicBezTo>
                    <a:cubicBezTo>
                      <a:pt x="3741" y="7241"/>
                      <a:pt x="3723" y="7223"/>
                      <a:pt x="3705" y="7205"/>
                    </a:cubicBezTo>
                    <a:lnTo>
                      <a:pt x="3657" y="7145"/>
                    </a:lnTo>
                    <a:lnTo>
                      <a:pt x="3645" y="7127"/>
                    </a:lnTo>
                    <a:lnTo>
                      <a:pt x="3609" y="7085"/>
                    </a:lnTo>
                    <a:lnTo>
                      <a:pt x="3591" y="7061"/>
                    </a:lnTo>
                    <a:lnTo>
                      <a:pt x="3561" y="7025"/>
                    </a:lnTo>
                    <a:cubicBezTo>
                      <a:pt x="3555" y="7013"/>
                      <a:pt x="3549" y="7007"/>
                      <a:pt x="3543" y="7001"/>
                    </a:cubicBezTo>
                    <a:lnTo>
                      <a:pt x="3513" y="6959"/>
                    </a:lnTo>
                    <a:lnTo>
                      <a:pt x="3495" y="6935"/>
                    </a:lnTo>
                    <a:cubicBezTo>
                      <a:pt x="3489" y="6923"/>
                      <a:pt x="3477" y="6911"/>
                      <a:pt x="3471" y="6899"/>
                    </a:cubicBezTo>
                    <a:lnTo>
                      <a:pt x="3453" y="6869"/>
                    </a:lnTo>
                    <a:lnTo>
                      <a:pt x="3429" y="6833"/>
                    </a:lnTo>
                    <a:cubicBezTo>
                      <a:pt x="3423" y="6827"/>
                      <a:pt x="3417" y="6815"/>
                      <a:pt x="3411" y="6803"/>
                    </a:cubicBezTo>
                    <a:lnTo>
                      <a:pt x="3387" y="6767"/>
                    </a:lnTo>
                    <a:lnTo>
                      <a:pt x="3369" y="6743"/>
                    </a:lnTo>
                    <a:lnTo>
                      <a:pt x="3345" y="6702"/>
                    </a:lnTo>
                    <a:lnTo>
                      <a:pt x="3327" y="6672"/>
                    </a:lnTo>
                    <a:lnTo>
                      <a:pt x="3309" y="6636"/>
                    </a:lnTo>
                    <a:cubicBezTo>
                      <a:pt x="3303" y="6624"/>
                      <a:pt x="3297" y="6618"/>
                      <a:pt x="3291" y="6606"/>
                    </a:cubicBezTo>
                    <a:cubicBezTo>
                      <a:pt x="3285" y="6594"/>
                      <a:pt x="3279" y="6582"/>
                      <a:pt x="3273" y="6570"/>
                    </a:cubicBezTo>
                    <a:lnTo>
                      <a:pt x="3255" y="6540"/>
                    </a:lnTo>
                    <a:lnTo>
                      <a:pt x="3237" y="6498"/>
                    </a:lnTo>
                    <a:cubicBezTo>
                      <a:pt x="3231" y="6486"/>
                      <a:pt x="3225" y="6480"/>
                      <a:pt x="3219" y="6468"/>
                    </a:cubicBezTo>
                    <a:cubicBezTo>
                      <a:pt x="3213" y="6456"/>
                      <a:pt x="3207" y="6444"/>
                      <a:pt x="3202" y="6426"/>
                    </a:cubicBezTo>
                    <a:lnTo>
                      <a:pt x="3190" y="6396"/>
                    </a:lnTo>
                    <a:cubicBezTo>
                      <a:pt x="3184" y="6384"/>
                      <a:pt x="3172" y="6372"/>
                      <a:pt x="3166" y="6354"/>
                    </a:cubicBezTo>
                    <a:lnTo>
                      <a:pt x="3154" y="6324"/>
                    </a:lnTo>
                    <a:lnTo>
                      <a:pt x="3136" y="6276"/>
                    </a:lnTo>
                    <a:lnTo>
                      <a:pt x="3124" y="6252"/>
                    </a:lnTo>
                    <a:cubicBezTo>
                      <a:pt x="3118" y="6228"/>
                      <a:pt x="3106" y="6204"/>
                      <a:pt x="3100" y="6180"/>
                    </a:cubicBezTo>
                    <a:cubicBezTo>
                      <a:pt x="3088" y="6156"/>
                      <a:pt x="3076" y="6132"/>
                      <a:pt x="3070" y="6102"/>
                    </a:cubicBezTo>
                    <a:cubicBezTo>
                      <a:pt x="3070" y="6096"/>
                      <a:pt x="3064" y="6090"/>
                      <a:pt x="3064" y="6078"/>
                    </a:cubicBezTo>
                    <a:cubicBezTo>
                      <a:pt x="3058" y="6072"/>
                      <a:pt x="3052" y="6048"/>
                      <a:pt x="3046" y="6030"/>
                    </a:cubicBezTo>
                    <a:cubicBezTo>
                      <a:pt x="3040" y="6012"/>
                      <a:pt x="3040" y="6012"/>
                      <a:pt x="3034" y="6000"/>
                    </a:cubicBezTo>
                    <a:cubicBezTo>
                      <a:pt x="3034" y="5988"/>
                      <a:pt x="3028" y="5970"/>
                      <a:pt x="3022" y="5952"/>
                    </a:cubicBezTo>
                    <a:lnTo>
                      <a:pt x="3010" y="5922"/>
                    </a:lnTo>
                    <a:cubicBezTo>
                      <a:pt x="3010" y="5910"/>
                      <a:pt x="3004" y="5892"/>
                      <a:pt x="2998" y="5880"/>
                    </a:cubicBezTo>
                    <a:lnTo>
                      <a:pt x="2992" y="5844"/>
                    </a:lnTo>
                    <a:lnTo>
                      <a:pt x="2980" y="5802"/>
                    </a:lnTo>
                    <a:cubicBezTo>
                      <a:pt x="2980" y="5790"/>
                      <a:pt x="2974" y="5778"/>
                      <a:pt x="2974" y="5766"/>
                    </a:cubicBezTo>
                    <a:cubicBezTo>
                      <a:pt x="2968" y="5754"/>
                      <a:pt x="2962" y="5736"/>
                      <a:pt x="2962" y="5724"/>
                    </a:cubicBezTo>
                    <a:cubicBezTo>
                      <a:pt x="2956" y="5706"/>
                      <a:pt x="2956" y="5700"/>
                      <a:pt x="2956" y="5688"/>
                    </a:cubicBezTo>
                    <a:lnTo>
                      <a:pt x="2944" y="5641"/>
                    </a:lnTo>
                    <a:cubicBezTo>
                      <a:pt x="2944" y="5629"/>
                      <a:pt x="2938" y="5617"/>
                      <a:pt x="2938" y="5605"/>
                    </a:cubicBezTo>
                    <a:cubicBezTo>
                      <a:pt x="2932" y="5593"/>
                      <a:pt x="2932" y="5581"/>
                      <a:pt x="2932" y="5563"/>
                    </a:cubicBezTo>
                    <a:lnTo>
                      <a:pt x="2920" y="5527"/>
                    </a:lnTo>
                    <a:lnTo>
                      <a:pt x="2914" y="5485"/>
                    </a:lnTo>
                    <a:cubicBezTo>
                      <a:pt x="2914" y="5473"/>
                      <a:pt x="2914" y="5461"/>
                      <a:pt x="2908" y="5449"/>
                    </a:cubicBezTo>
                    <a:cubicBezTo>
                      <a:pt x="2908" y="5437"/>
                      <a:pt x="2908" y="5419"/>
                      <a:pt x="2902" y="5401"/>
                    </a:cubicBezTo>
                    <a:lnTo>
                      <a:pt x="2902" y="5365"/>
                    </a:lnTo>
                    <a:cubicBezTo>
                      <a:pt x="2902" y="5353"/>
                      <a:pt x="2902" y="5335"/>
                      <a:pt x="2896" y="5323"/>
                    </a:cubicBezTo>
                    <a:cubicBezTo>
                      <a:pt x="2890" y="5305"/>
                      <a:pt x="2896" y="5299"/>
                      <a:pt x="2896" y="5287"/>
                    </a:cubicBezTo>
                    <a:lnTo>
                      <a:pt x="2896" y="5239"/>
                    </a:lnTo>
                    <a:lnTo>
                      <a:pt x="2896" y="5203"/>
                    </a:lnTo>
                    <a:lnTo>
                      <a:pt x="2896" y="5155"/>
                    </a:lnTo>
                    <a:lnTo>
                      <a:pt x="2896" y="5119"/>
                    </a:lnTo>
                    <a:lnTo>
                      <a:pt x="2896" y="5065"/>
                    </a:lnTo>
                    <a:lnTo>
                      <a:pt x="2896" y="5035"/>
                    </a:lnTo>
                    <a:lnTo>
                      <a:pt x="2896" y="4951"/>
                    </a:lnTo>
                    <a:lnTo>
                      <a:pt x="2896" y="4873"/>
                    </a:lnTo>
                    <a:lnTo>
                      <a:pt x="2896" y="4843"/>
                    </a:lnTo>
                    <a:lnTo>
                      <a:pt x="2896" y="4789"/>
                    </a:lnTo>
                    <a:lnTo>
                      <a:pt x="2896" y="4753"/>
                    </a:lnTo>
                    <a:lnTo>
                      <a:pt x="2896" y="4705"/>
                    </a:lnTo>
                    <a:lnTo>
                      <a:pt x="2896" y="4669"/>
                    </a:lnTo>
                    <a:lnTo>
                      <a:pt x="2896" y="4621"/>
                    </a:lnTo>
                    <a:lnTo>
                      <a:pt x="2896" y="4586"/>
                    </a:lnTo>
                    <a:cubicBezTo>
                      <a:pt x="2896" y="4574"/>
                      <a:pt x="2896" y="4556"/>
                      <a:pt x="2902" y="4544"/>
                    </a:cubicBezTo>
                    <a:cubicBezTo>
                      <a:pt x="2908" y="4526"/>
                      <a:pt x="2902" y="4520"/>
                      <a:pt x="2902" y="4508"/>
                    </a:cubicBezTo>
                    <a:cubicBezTo>
                      <a:pt x="2908" y="4496"/>
                      <a:pt x="2908" y="4478"/>
                      <a:pt x="2908" y="4460"/>
                    </a:cubicBezTo>
                    <a:cubicBezTo>
                      <a:pt x="2914" y="4448"/>
                      <a:pt x="2908" y="4436"/>
                      <a:pt x="2914" y="4424"/>
                    </a:cubicBezTo>
                    <a:lnTo>
                      <a:pt x="2920" y="4382"/>
                    </a:lnTo>
                    <a:lnTo>
                      <a:pt x="2932" y="4346"/>
                    </a:lnTo>
                    <a:cubicBezTo>
                      <a:pt x="2932" y="4328"/>
                      <a:pt x="2932" y="4316"/>
                      <a:pt x="2938" y="4304"/>
                    </a:cubicBezTo>
                    <a:cubicBezTo>
                      <a:pt x="2938" y="4286"/>
                      <a:pt x="2944" y="4274"/>
                      <a:pt x="2944" y="4262"/>
                    </a:cubicBezTo>
                    <a:cubicBezTo>
                      <a:pt x="2950" y="4250"/>
                      <a:pt x="2950" y="4238"/>
                      <a:pt x="2950" y="4220"/>
                    </a:cubicBezTo>
                    <a:cubicBezTo>
                      <a:pt x="2956" y="4208"/>
                      <a:pt x="2956" y="4196"/>
                      <a:pt x="2962" y="4184"/>
                    </a:cubicBezTo>
                    <a:cubicBezTo>
                      <a:pt x="2962" y="4172"/>
                      <a:pt x="2968" y="4160"/>
                      <a:pt x="2968" y="4142"/>
                    </a:cubicBezTo>
                    <a:lnTo>
                      <a:pt x="2980" y="4106"/>
                    </a:lnTo>
                    <a:cubicBezTo>
                      <a:pt x="2980" y="4094"/>
                      <a:pt x="2986" y="4082"/>
                      <a:pt x="2992" y="4064"/>
                    </a:cubicBezTo>
                    <a:cubicBezTo>
                      <a:pt x="2992" y="4052"/>
                      <a:pt x="2998" y="4040"/>
                      <a:pt x="2998" y="4028"/>
                    </a:cubicBezTo>
                    <a:cubicBezTo>
                      <a:pt x="3004" y="4022"/>
                      <a:pt x="3010" y="4004"/>
                      <a:pt x="3010" y="3986"/>
                    </a:cubicBezTo>
                    <a:cubicBezTo>
                      <a:pt x="3016" y="3974"/>
                      <a:pt x="3016" y="3968"/>
                      <a:pt x="3022" y="3956"/>
                    </a:cubicBezTo>
                    <a:lnTo>
                      <a:pt x="3034" y="3914"/>
                    </a:lnTo>
                    <a:cubicBezTo>
                      <a:pt x="3040" y="3902"/>
                      <a:pt x="3040" y="3890"/>
                      <a:pt x="3046" y="3878"/>
                    </a:cubicBezTo>
                    <a:lnTo>
                      <a:pt x="3064" y="3830"/>
                    </a:lnTo>
                    <a:cubicBezTo>
                      <a:pt x="3064" y="3824"/>
                      <a:pt x="3070" y="3812"/>
                      <a:pt x="3070" y="3806"/>
                    </a:cubicBezTo>
                    <a:cubicBezTo>
                      <a:pt x="3082" y="3776"/>
                      <a:pt x="3088" y="3752"/>
                      <a:pt x="3100" y="3728"/>
                    </a:cubicBezTo>
                    <a:lnTo>
                      <a:pt x="3106" y="3698"/>
                    </a:lnTo>
                    <a:cubicBezTo>
                      <a:pt x="3112" y="3686"/>
                      <a:pt x="3118" y="3668"/>
                      <a:pt x="3124" y="3656"/>
                    </a:cubicBezTo>
                    <a:cubicBezTo>
                      <a:pt x="3130" y="3644"/>
                      <a:pt x="3136" y="3632"/>
                      <a:pt x="3142" y="3620"/>
                    </a:cubicBezTo>
                    <a:lnTo>
                      <a:pt x="3154" y="3584"/>
                    </a:lnTo>
                    <a:lnTo>
                      <a:pt x="3172" y="3548"/>
                    </a:lnTo>
                    <a:lnTo>
                      <a:pt x="3190" y="3513"/>
                    </a:lnTo>
                    <a:cubicBezTo>
                      <a:pt x="3196" y="3501"/>
                      <a:pt x="3196" y="3489"/>
                      <a:pt x="3202" y="3477"/>
                    </a:cubicBezTo>
                    <a:lnTo>
                      <a:pt x="3219" y="3441"/>
                    </a:lnTo>
                    <a:lnTo>
                      <a:pt x="3237" y="3405"/>
                    </a:lnTo>
                    <a:cubicBezTo>
                      <a:pt x="3243" y="3393"/>
                      <a:pt x="3249" y="3387"/>
                      <a:pt x="3255" y="3375"/>
                    </a:cubicBezTo>
                    <a:lnTo>
                      <a:pt x="3273" y="3339"/>
                    </a:lnTo>
                    <a:lnTo>
                      <a:pt x="3291" y="3303"/>
                    </a:lnTo>
                    <a:lnTo>
                      <a:pt x="3309" y="3267"/>
                    </a:lnTo>
                    <a:lnTo>
                      <a:pt x="3327" y="3237"/>
                    </a:lnTo>
                    <a:cubicBezTo>
                      <a:pt x="3333" y="3225"/>
                      <a:pt x="3339" y="3213"/>
                      <a:pt x="3351" y="3201"/>
                    </a:cubicBezTo>
                    <a:lnTo>
                      <a:pt x="3369" y="3171"/>
                    </a:lnTo>
                    <a:cubicBezTo>
                      <a:pt x="3375" y="3159"/>
                      <a:pt x="3381" y="3147"/>
                      <a:pt x="3387" y="3135"/>
                    </a:cubicBezTo>
                    <a:cubicBezTo>
                      <a:pt x="3399" y="3123"/>
                      <a:pt x="3399" y="3117"/>
                      <a:pt x="3411" y="3105"/>
                    </a:cubicBezTo>
                    <a:cubicBezTo>
                      <a:pt x="3417" y="3093"/>
                      <a:pt x="3423" y="3081"/>
                      <a:pt x="3429" y="3069"/>
                    </a:cubicBezTo>
                    <a:lnTo>
                      <a:pt x="3453" y="3039"/>
                    </a:lnTo>
                    <a:lnTo>
                      <a:pt x="3471" y="3009"/>
                    </a:lnTo>
                    <a:lnTo>
                      <a:pt x="3495" y="2979"/>
                    </a:lnTo>
                    <a:cubicBezTo>
                      <a:pt x="3501" y="2967"/>
                      <a:pt x="3507" y="2955"/>
                      <a:pt x="3519" y="2943"/>
                    </a:cubicBezTo>
                    <a:lnTo>
                      <a:pt x="3537" y="2919"/>
                    </a:lnTo>
                    <a:lnTo>
                      <a:pt x="3561" y="2883"/>
                    </a:lnTo>
                    <a:lnTo>
                      <a:pt x="3585" y="2859"/>
                    </a:lnTo>
                    <a:lnTo>
                      <a:pt x="3609" y="2823"/>
                    </a:lnTo>
                    <a:lnTo>
                      <a:pt x="3627" y="2799"/>
                    </a:lnTo>
                    <a:lnTo>
                      <a:pt x="3693" y="2721"/>
                    </a:lnTo>
                    <a:lnTo>
                      <a:pt x="3705" y="2709"/>
                    </a:lnTo>
                    <a:lnTo>
                      <a:pt x="3735" y="2673"/>
                    </a:lnTo>
                    <a:lnTo>
                      <a:pt x="3753" y="2655"/>
                    </a:lnTo>
                    <a:cubicBezTo>
                      <a:pt x="3765" y="2643"/>
                      <a:pt x="3771" y="2631"/>
                      <a:pt x="3783" y="2619"/>
                    </a:cubicBezTo>
                    <a:lnTo>
                      <a:pt x="3807" y="2595"/>
                    </a:lnTo>
                    <a:lnTo>
                      <a:pt x="3837" y="2565"/>
                    </a:lnTo>
                    <a:lnTo>
                      <a:pt x="3861" y="2541"/>
                    </a:lnTo>
                    <a:lnTo>
                      <a:pt x="3891" y="2511"/>
                    </a:lnTo>
                    <a:lnTo>
                      <a:pt x="3915" y="2488"/>
                    </a:lnTo>
                    <a:lnTo>
                      <a:pt x="3945" y="2464"/>
                    </a:lnTo>
                    <a:lnTo>
                      <a:pt x="3969" y="2440"/>
                    </a:lnTo>
                    <a:lnTo>
                      <a:pt x="3999" y="2410"/>
                    </a:lnTo>
                    <a:lnTo>
                      <a:pt x="4023" y="2386"/>
                    </a:lnTo>
                    <a:lnTo>
                      <a:pt x="4059" y="2362"/>
                    </a:lnTo>
                    <a:lnTo>
                      <a:pt x="4083" y="2338"/>
                    </a:lnTo>
                    <a:lnTo>
                      <a:pt x="4113" y="2314"/>
                    </a:lnTo>
                    <a:lnTo>
                      <a:pt x="4143" y="2290"/>
                    </a:lnTo>
                    <a:lnTo>
                      <a:pt x="4173" y="2266"/>
                    </a:lnTo>
                    <a:lnTo>
                      <a:pt x="4203" y="2242"/>
                    </a:lnTo>
                    <a:lnTo>
                      <a:pt x="4233" y="2218"/>
                    </a:lnTo>
                    <a:lnTo>
                      <a:pt x="4263" y="2200"/>
                    </a:lnTo>
                    <a:lnTo>
                      <a:pt x="4298" y="2176"/>
                    </a:lnTo>
                    <a:lnTo>
                      <a:pt x="4322" y="2158"/>
                    </a:lnTo>
                    <a:lnTo>
                      <a:pt x="4358" y="2134"/>
                    </a:lnTo>
                    <a:lnTo>
                      <a:pt x="4388" y="2116"/>
                    </a:lnTo>
                    <a:lnTo>
                      <a:pt x="4424" y="2092"/>
                    </a:lnTo>
                    <a:lnTo>
                      <a:pt x="4448" y="2074"/>
                    </a:lnTo>
                    <a:lnTo>
                      <a:pt x="4484" y="2050"/>
                    </a:lnTo>
                    <a:lnTo>
                      <a:pt x="4496" y="2044"/>
                    </a:lnTo>
                    <a:lnTo>
                      <a:pt x="4586" y="1996"/>
                    </a:lnTo>
                    <a:lnTo>
                      <a:pt x="4616" y="1978"/>
                    </a:lnTo>
                    <a:lnTo>
                      <a:pt x="4652" y="1960"/>
                    </a:lnTo>
                    <a:lnTo>
                      <a:pt x="4682" y="1942"/>
                    </a:lnTo>
                    <a:lnTo>
                      <a:pt x="4718" y="1924"/>
                    </a:lnTo>
                    <a:lnTo>
                      <a:pt x="4748" y="1912"/>
                    </a:lnTo>
                    <a:lnTo>
                      <a:pt x="4784" y="1894"/>
                    </a:lnTo>
                    <a:lnTo>
                      <a:pt x="4820" y="1876"/>
                    </a:lnTo>
                    <a:lnTo>
                      <a:pt x="4856" y="1864"/>
                    </a:lnTo>
                    <a:lnTo>
                      <a:pt x="4886" y="1846"/>
                    </a:lnTo>
                    <a:lnTo>
                      <a:pt x="4922" y="1834"/>
                    </a:lnTo>
                    <a:lnTo>
                      <a:pt x="4958" y="1822"/>
                    </a:lnTo>
                    <a:lnTo>
                      <a:pt x="4994" y="1804"/>
                    </a:lnTo>
                    <a:lnTo>
                      <a:pt x="5030" y="1792"/>
                    </a:lnTo>
                    <a:lnTo>
                      <a:pt x="5066" y="1780"/>
                    </a:lnTo>
                    <a:lnTo>
                      <a:pt x="5102" y="1768"/>
                    </a:lnTo>
                    <a:lnTo>
                      <a:pt x="5138" y="1756"/>
                    </a:lnTo>
                    <a:lnTo>
                      <a:pt x="5174" y="1744"/>
                    </a:lnTo>
                    <a:lnTo>
                      <a:pt x="5210" y="1732"/>
                    </a:lnTo>
                    <a:lnTo>
                      <a:pt x="5252" y="1720"/>
                    </a:lnTo>
                    <a:lnTo>
                      <a:pt x="5288" y="1714"/>
                    </a:lnTo>
                    <a:lnTo>
                      <a:pt x="5323" y="1702"/>
                    </a:lnTo>
                    <a:lnTo>
                      <a:pt x="5359" y="1696"/>
                    </a:lnTo>
                    <a:lnTo>
                      <a:pt x="5401" y="1684"/>
                    </a:lnTo>
                    <a:lnTo>
                      <a:pt x="5437" y="1678"/>
                    </a:lnTo>
                    <a:lnTo>
                      <a:pt x="5479" y="1666"/>
                    </a:lnTo>
                    <a:lnTo>
                      <a:pt x="5509" y="1660"/>
                    </a:lnTo>
                    <a:lnTo>
                      <a:pt x="5569" y="1654"/>
                    </a:lnTo>
                    <a:lnTo>
                      <a:pt x="5587" y="1654"/>
                    </a:lnTo>
                    <a:cubicBezTo>
                      <a:pt x="5611" y="1648"/>
                      <a:pt x="5641" y="1642"/>
                      <a:pt x="5665" y="1642"/>
                    </a:cubicBezTo>
                    <a:lnTo>
                      <a:pt x="5689" y="1642"/>
                    </a:lnTo>
                    <a:lnTo>
                      <a:pt x="5737" y="1636"/>
                    </a:lnTo>
                    <a:lnTo>
                      <a:pt x="5737" y="1636"/>
                    </a:lnTo>
                    <a:cubicBezTo>
                      <a:pt x="5186" y="1948"/>
                      <a:pt x="4724" y="2398"/>
                      <a:pt x="4394" y="2937"/>
                    </a:cubicBezTo>
                    <a:cubicBezTo>
                      <a:pt x="4340" y="3027"/>
                      <a:pt x="4352" y="3141"/>
                      <a:pt x="4424" y="3213"/>
                    </a:cubicBezTo>
                    <a:cubicBezTo>
                      <a:pt x="4467" y="3253"/>
                      <a:pt x="4521" y="3272"/>
                      <a:pt x="4574" y="3272"/>
                    </a:cubicBezTo>
                    <a:cubicBezTo>
                      <a:pt x="4647" y="3272"/>
                      <a:pt x="4718" y="3237"/>
                      <a:pt x="4760" y="3171"/>
                    </a:cubicBezTo>
                    <a:cubicBezTo>
                      <a:pt x="5353" y="2194"/>
                      <a:pt x="6361" y="1618"/>
                      <a:pt x="7463" y="1618"/>
                    </a:cubicBezTo>
                    <a:close/>
                    <a:moveTo>
                      <a:pt x="4320" y="9931"/>
                    </a:moveTo>
                    <a:cubicBezTo>
                      <a:pt x="4912" y="9931"/>
                      <a:pt x="5498" y="10329"/>
                      <a:pt x="5599" y="11035"/>
                    </a:cubicBezTo>
                    <a:cubicBezTo>
                      <a:pt x="5593" y="11095"/>
                      <a:pt x="5587" y="11155"/>
                      <a:pt x="5587" y="11215"/>
                    </a:cubicBezTo>
                    <a:cubicBezTo>
                      <a:pt x="5593" y="11275"/>
                      <a:pt x="5599" y="11335"/>
                      <a:pt x="5611" y="11395"/>
                    </a:cubicBezTo>
                    <a:cubicBezTo>
                      <a:pt x="5605" y="11431"/>
                      <a:pt x="5599" y="11461"/>
                      <a:pt x="5593" y="11491"/>
                    </a:cubicBezTo>
                    <a:cubicBezTo>
                      <a:pt x="5473" y="12018"/>
                      <a:pt x="5042" y="12414"/>
                      <a:pt x="4508" y="12486"/>
                    </a:cubicBezTo>
                    <a:lnTo>
                      <a:pt x="4490" y="12486"/>
                    </a:lnTo>
                    <a:lnTo>
                      <a:pt x="4454" y="12492"/>
                    </a:lnTo>
                    <a:lnTo>
                      <a:pt x="4334" y="12492"/>
                    </a:lnTo>
                    <a:cubicBezTo>
                      <a:pt x="3627" y="12492"/>
                      <a:pt x="3052" y="11917"/>
                      <a:pt x="3052" y="11215"/>
                    </a:cubicBezTo>
                    <a:lnTo>
                      <a:pt x="3052" y="11137"/>
                    </a:lnTo>
                    <a:cubicBezTo>
                      <a:pt x="3052" y="11131"/>
                      <a:pt x="3052" y="11125"/>
                      <a:pt x="3052" y="11119"/>
                    </a:cubicBezTo>
                    <a:cubicBezTo>
                      <a:pt x="3052" y="11095"/>
                      <a:pt x="3052" y="11077"/>
                      <a:pt x="3058" y="11053"/>
                    </a:cubicBezTo>
                    <a:lnTo>
                      <a:pt x="3058" y="11041"/>
                    </a:lnTo>
                    <a:cubicBezTo>
                      <a:pt x="3064" y="10987"/>
                      <a:pt x="3076" y="10933"/>
                      <a:pt x="3088" y="10880"/>
                    </a:cubicBezTo>
                    <a:lnTo>
                      <a:pt x="3088" y="10874"/>
                    </a:lnTo>
                    <a:cubicBezTo>
                      <a:pt x="3094" y="10856"/>
                      <a:pt x="3100" y="10832"/>
                      <a:pt x="3112" y="10808"/>
                    </a:cubicBezTo>
                    <a:lnTo>
                      <a:pt x="3112" y="10796"/>
                    </a:lnTo>
                    <a:cubicBezTo>
                      <a:pt x="3124" y="10772"/>
                      <a:pt x="3130" y="10748"/>
                      <a:pt x="3142" y="10724"/>
                    </a:cubicBezTo>
                    <a:lnTo>
                      <a:pt x="3142" y="10718"/>
                    </a:lnTo>
                    <a:cubicBezTo>
                      <a:pt x="3154" y="10700"/>
                      <a:pt x="3160" y="10676"/>
                      <a:pt x="3172" y="10652"/>
                    </a:cubicBezTo>
                    <a:lnTo>
                      <a:pt x="3184" y="10634"/>
                    </a:lnTo>
                    <a:cubicBezTo>
                      <a:pt x="3190" y="10616"/>
                      <a:pt x="3202" y="10598"/>
                      <a:pt x="3207" y="10586"/>
                    </a:cubicBezTo>
                    <a:cubicBezTo>
                      <a:pt x="3461" y="10138"/>
                      <a:pt x="3892" y="9931"/>
                      <a:pt x="4320" y="9931"/>
                    </a:cubicBezTo>
                    <a:close/>
                    <a:moveTo>
                      <a:pt x="7314" y="9920"/>
                    </a:moveTo>
                    <a:cubicBezTo>
                      <a:pt x="7961" y="9920"/>
                      <a:pt x="8500" y="10394"/>
                      <a:pt x="8590" y="11029"/>
                    </a:cubicBezTo>
                    <a:cubicBezTo>
                      <a:pt x="8584" y="11089"/>
                      <a:pt x="8578" y="11155"/>
                      <a:pt x="8578" y="11215"/>
                    </a:cubicBezTo>
                    <a:cubicBezTo>
                      <a:pt x="8578" y="11275"/>
                      <a:pt x="8584" y="11335"/>
                      <a:pt x="8590" y="11395"/>
                    </a:cubicBezTo>
                    <a:cubicBezTo>
                      <a:pt x="8584" y="11437"/>
                      <a:pt x="8578" y="11473"/>
                      <a:pt x="8572" y="11509"/>
                    </a:cubicBezTo>
                    <a:cubicBezTo>
                      <a:pt x="8554" y="11563"/>
                      <a:pt x="8542" y="11611"/>
                      <a:pt x="8524" y="11665"/>
                    </a:cubicBezTo>
                    <a:lnTo>
                      <a:pt x="8512" y="11689"/>
                    </a:lnTo>
                    <a:lnTo>
                      <a:pt x="8500" y="11713"/>
                    </a:lnTo>
                    <a:cubicBezTo>
                      <a:pt x="8327" y="12126"/>
                      <a:pt x="7955" y="12420"/>
                      <a:pt x="7517" y="12486"/>
                    </a:cubicBezTo>
                    <a:lnTo>
                      <a:pt x="7505" y="12486"/>
                    </a:lnTo>
                    <a:cubicBezTo>
                      <a:pt x="7487" y="12486"/>
                      <a:pt x="7469" y="12492"/>
                      <a:pt x="7457" y="12492"/>
                    </a:cubicBezTo>
                    <a:lnTo>
                      <a:pt x="7194" y="12492"/>
                    </a:lnTo>
                    <a:lnTo>
                      <a:pt x="7158" y="12486"/>
                    </a:lnTo>
                    <a:lnTo>
                      <a:pt x="7146" y="12486"/>
                    </a:lnTo>
                    <a:cubicBezTo>
                      <a:pt x="6612" y="12414"/>
                      <a:pt x="6181" y="12018"/>
                      <a:pt x="6061" y="11497"/>
                    </a:cubicBezTo>
                    <a:cubicBezTo>
                      <a:pt x="6055" y="11467"/>
                      <a:pt x="6049" y="11431"/>
                      <a:pt x="6043" y="11401"/>
                    </a:cubicBezTo>
                    <a:cubicBezTo>
                      <a:pt x="6049" y="11335"/>
                      <a:pt x="6055" y="11275"/>
                      <a:pt x="6055" y="11215"/>
                    </a:cubicBezTo>
                    <a:cubicBezTo>
                      <a:pt x="6055" y="11155"/>
                      <a:pt x="6049" y="11089"/>
                      <a:pt x="6043" y="11029"/>
                    </a:cubicBezTo>
                    <a:cubicBezTo>
                      <a:pt x="6133" y="10394"/>
                      <a:pt x="6672" y="9920"/>
                      <a:pt x="7314" y="9920"/>
                    </a:cubicBezTo>
                    <a:close/>
                    <a:moveTo>
                      <a:pt x="10295" y="9934"/>
                    </a:moveTo>
                    <a:cubicBezTo>
                      <a:pt x="10853" y="9934"/>
                      <a:pt x="11352" y="10295"/>
                      <a:pt x="11522" y="10832"/>
                    </a:cubicBezTo>
                    <a:lnTo>
                      <a:pt x="11522" y="10838"/>
                    </a:lnTo>
                    <a:cubicBezTo>
                      <a:pt x="11528" y="10856"/>
                      <a:pt x="11534" y="10874"/>
                      <a:pt x="11534" y="10892"/>
                    </a:cubicBezTo>
                    <a:lnTo>
                      <a:pt x="11534" y="10904"/>
                    </a:lnTo>
                    <a:cubicBezTo>
                      <a:pt x="11540" y="10921"/>
                      <a:pt x="11546" y="10939"/>
                      <a:pt x="11546" y="10957"/>
                    </a:cubicBezTo>
                    <a:cubicBezTo>
                      <a:pt x="11546" y="10957"/>
                      <a:pt x="11546" y="10963"/>
                      <a:pt x="11546" y="10969"/>
                    </a:cubicBezTo>
                    <a:cubicBezTo>
                      <a:pt x="11546" y="10987"/>
                      <a:pt x="11552" y="11005"/>
                      <a:pt x="11558" y="11017"/>
                    </a:cubicBezTo>
                    <a:cubicBezTo>
                      <a:pt x="11558" y="11035"/>
                      <a:pt x="11558" y="11035"/>
                      <a:pt x="11558" y="11041"/>
                    </a:cubicBezTo>
                    <a:cubicBezTo>
                      <a:pt x="11558" y="11047"/>
                      <a:pt x="11558" y="11071"/>
                      <a:pt x="11564" y="11083"/>
                    </a:cubicBezTo>
                    <a:cubicBezTo>
                      <a:pt x="11564" y="11101"/>
                      <a:pt x="11564" y="11107"/>
                      <a:pt x="11564" y="11113"/>
                    </a:cubicBezTo>
                    <a:lnTo>
                      <a:pt x="11564" y="11149"/>
                    </a:lnTo>
                    <a:lnTo>
                      <a:pt x="11564" y="11221"/>
                    </a:lnTo>
                    <a:cubicBezTo>
                      <a:pt x="11558" y="11923"/>
                      <a:pt x="10994" y="12486"/>
                      <a:pt x="10293" y="12498"/>
                    </a:cubicBezTo>
                    <a:lnTo>
                      <a:pt x="10155" y="12498"/>
                    </a:lnTo>
                    <a:cubicBezTo>
                      <a:pt x="10143" y="12498"/>
                      <a:pt x="10125" y="12498"/>
                      <a:pt x="10107" y="12492"/>
                    </a:cubicBezTo>
                    <a:lnTo>
                      <a:pt x="10101" y="12492"/>
                    </a:lnTo>
                    <a:cubicBezTo>
                      <a:pt x="9639" y="12420"/>
                      <a:pt x="9250" y="12102"/>
                      <a:pt x="9088" y="11665"/>
                    </a:cubicBezTo>
                    <a:cubicBezTo>
                      <a:pt x="9082" y="11647"/>
                      <a:pt x="9076" y="11629"/>
                      <a:pt x="9070" y="11617"/>
                    </a:cubicBezTo>
                    <a:cubicBezTo>
                      <a:pt x="9058" y="11581"/>
                      <a:pt x="9052" y="11545"/>
                      <a:pt x="9040" y="11509"/>
                    </a:cubicBezTo>
                    <a:cubicBezTo>
                      <a:pt x="9034" y="11473"/>
                      <a:pt x="9028" y="11437"/>
                      <a:pt x="9022" y="11401"/>
                    </a:cubicBezTo>
                    <a:cubicBezTo>
                      <a:pt x="9028" y="11341"/>
                      <a:pt x="9034" y="11281"/>
                      <a:pt x="9034" y="11221"/>
                    </a:cubicBezTo>
                    <a:cubicBezTo>
                      <a:pt x="9034" y="11155"/>
                      <a:pt x="9034" y="11095"/>
                      <a:pt x="9022" y="11035"/>
                    </a:cubicBezTo>
                    <a:cubicBezTo>
                      <a:pt x="9106" y="10442"/>
                      <a:pt x="9591" y="9986"/>
                      <a:pt x="10191" y="9938"/>
                    </a:cubicBezTo>
                    <a:cubicBezTo>
                      <a:pt x="10226" y="9936"/>
                      <a:pt x="10260" y="9934"/>
                      <a:pt x="10295" y="9934"/>
                    </a:cubicBezTo>
                    <a:close/>
                    <a:moveTo>
                      <a:pt x="7291" y="1"/>
                    </a:moveTo>
                    <a:cubicBezTo>
                      <a:pt x="7176" y="1"/>
                      <a:pt x="7074" y="95"/>
                      <a:pt x="7074" y="222"/>
                    </a:cubicBezTo>
                    <a:lnTo>
                      <a:pt x="7074" y="1181"/>
                    </a:lnTo>
                    <a:lnTo>
                      <a:pt x="6055" y="1181"/>
                    </a:lnTo>
                    <a:cubicBezTo>
                      <a:pt x="4053" y="1181"/>
                      <a:pt x="2428" y="2877"/>
                      <a:pt x="2428" y="4957"/>
                    </a:cubicBezTo>
                    <a:cubicBezTo>
                      <a:pt x="2428" y="5023"/>
                      <a:pt x="2428" y="5089"/>
                      <a:pt x="2428" y="5149"/>
                    </a:cubicBezTo>
                    <a:cubicBezTo>
                      <a:pt x="2434" y="5215"/>
                      <a:pt x="2440" y="5281"/>
                      <a:pt x="2446" y="5341"/>
                    </a:cubicBezTo>
                    <a:cubicBezTo>
                      <a:pt x="2452" y="5407"/>
                      <a:pt x="2458" y="5467"/>
                      <a:pt x="2470" y="5533"/>
                    </a:cubicBezTo>
                    <a:cubicBezTo>
                      <a:pt x="2476" y="5593"/>
                      <a:pt x="2488" y="5658"/>
                      <a:pt x="2500" y="5718"/>
                    </a:cubicBezTo>
                    <a:cubicBezTo>
                      <a:pt x="2506" y="5748"/>
                      <a:pt x="2512" y="5778"/>
                      <a:pt x="2518" y="5808"/>
                    </a:cubicBezTo>
                    <a:cubicBezTo>
                      <a:pt x="2896" y="7481"/>
                      <a:pt x="4334" y="8734"/>
                      <a:pt x="6055" y="8734"/>
                    </a:cubicBezTo>
                    <a:lnTo>
                      <a:pt x="7074" y="8734"/>
                    </a:lnTo>
                    <a:lnTo>
                      <a:pt x="7074" y="9513"/>
                    </a:lnTo>
                    <a:cubicBezTo>
                      <a:pt x="6546" y="9585"/>
                      <a:pt x="6085" y="9896"/>
                      <a:pt x="5815" y="10358"/>
                    </a:cubicBezTo>
                    <a:cubicBezTo>
                      <a:pt x="5493" y="9789"/>
                      <a:pt x="4910" y="9492"/>
                      <a:pt x="4323" y="9492"/>
                    </a:cubicBezTo>
                    <a:cubicBezTo>
                      <a:pt x="3841" y="9492"/>
                      <a:pt x="3356" y="9693"/>
                      <a:pt x="3010" y="10106"/>
                    </a:cubicBezTo>
                    <a:cubicBezTo>
                      <a:pt x="2704" y="9699"/>
                      <a:pt x="2584" y="9201"/>
                      <a:pt x="2644" y="8596"/>
                    </a:cubicBezTo>
                    <a:cubicBezTo>
                      <a:pt x="2776" y="7307"/>
                      <a:pt x="2590" y="6420"/>
                      <a:pt x="2099" y="5970"/>
                    </a:cubicBezTo>
                    <a:cubicBezTo>
                      <a:pt x="1882" y="5763"/>
                      <a:pt x="1596" y="5649"/>
                      <a:pt x="1300" y="5649"/>
                    </a:cubicBezTo>
                    <a:cubicBezTo>
                      <a:pt x="1227" y="5649"/>
                      <a:pt x="1153" y="5656"/>
                      <a:pt x="1080" y="5670"/>
                    </a:cubicBezTo>
                    <a:cubicBezTo>
                      <a:pt x="456" y="5778"/>
                      <a:pt x="138" y="6036"/>
                      <a:pt x="120" y="6042"/>
                    </a:cubicBezTo>
                    <a:cubicBezTo>
                      <a:pt x="54" y="6096"/>
                      <a:pt x="25" y="6180"/>
                      <a:pt x="48" y="6264"/>
                    </a:cubicBezTo>
                    <a:cubicBezTo>
                      <a:pt x="72" y="6348"/>
                      <a:pt x="144" y="6414"/>
                      <a:pt x="228" y="6426"/>
                    </a:cubicBezTo>
                    <a:cubicBezTo>
                      <a:pt x="1002" y="6546"/>
                      <a:pt x="1373" y="6923"/>
                      <a:pt x="1325" y="7553"/>
                    </a:cubicBezTo>
                    <a:cubicBezTo>
                      <a:pt x="1307" y="7762"/>
                      <a:pt x="1241" y="7972"/>
                      <a:pt x="1121" y="8146"/>
                    </a:cubicBezTo>
                    <a:cubicBezTo>
                      <a:pt x="468" y="9153"/>
                      <a:pt x="108" y="10118"/>
                      <a:pt x="48" y="11017"/>
                    </a:cubicBezTo>
                    <a:cubicBezTo>
                      <a:pt x="1" y="11731"/>
                      <a:pt x="156" y="12438"/>
                      <a:pt x="504" y="13061"/>
                    </a:cubicBezTo>
                    <a:cubicBezTo>
                      <a:pt x="542" y="13133"/>
                      <a:pt x="619" y="13178"/>
                      <a:pt x="697" y="13178"/>
                    </a:cubicBezTo>
                    <a:cubicBezTo>
                      <a:pt x="717" y="13178"/>
                      <a:pt x="736" y="13175"/>
                      <a:pt x="756" y="13169"/>
                    </a:cubicBezTo>
                    <a:cubicBezTo>
                      <a:pt x="894" y="13127"/>
                      <a:pt x="954" y="12978"/>
                      <a:pt x="888" y="12858"/>
                    </a:cubicBezTo>
                    <a:cubicBezTo>
                      <a:pt x="576" y="12306"/>
                      <a:pt x="432" y="11677"/>
                      <a:pt x="480" y="11047"/>
                    </a:cubicBezTo>
                    <a:cubicBezTo>
                      <a:pt x="534" y="10220"/>
                      <a:pt x="870" y="9327"/>
                      <a:pt x="1487" y="8386"/>
                    </a:cubicBezTo>
                    <a:cubicBezTo>
                      <a:pt x="1643" y="8146"/>
                      <a:pt x="1733" y="7870"/>
                      <a:pt x="1757" y="7583"/>
                    </a:cubicBezTo>
                    <a:cubicBezTo>
                      <a:pt x="1793" y="7253"/>
                      <a:pt x="1709" y="6923"/>
                      <a:pt x="1523" y="6648"/>
                    </a:cubicBezTo>
                    <a:cubicBezTo>
                      <a:pt x="1361" y="6426"/>
                      <a:pt x="1133" y="6252"/>
                      <a:pt x="882" y="6156"/>
                    </a:cubicBezTo>
                    <a:cubicBezTo>
                      <a:pt x="972" y="6126"/>
                      <a:pt x="1062" y="6108"/>
                      <a:pt x="1157" y="6090"/>
                    </a:cubicBezTo>
                    <a:cubicBezTo>
                      <a:pt x="1203" y="6082"/>
                      <a:pt x="1250" y="6078"/>
                      <a:pt x="1295" y="6078"/>
                    </a:cubicBezTo>
                    <a:cubicBezTo>
                      <a:pt x="1483" y="6078"/>
                      <a:pt x="1665" y="6146"/>
                      <a:pt x="1805" y="6276"/>
                    </a:cubicBezTo>
                    <a:cubicBezTo>
                      <a:pt x="2069" y="6528"/>
                      <a:pt x="2356" y="7121"/>
                      <a:pt x="2212" y="8548"/>
                    </a:cubicBezTo>
                    <a:cubicBezTo>
                      <a:pt x="2141" y="9321"/>
                      <a:pt x="2320" y="9974"/>
                      <a:pt x="2764" y="10484"/>
                    </a:cubicBezTo>
                    <a:cubicBezTo>
                      <a:pt x="2752" y="10508"/>
                      <a:pt x="2740" y="10532"/>
                      <a:pt x="2734" y="10562"/>
                    </a:cubicBezTo>
                    <a:cubicBezTo>
                      <a:pt x="2728" y="10568"/>
                      <a:pt x="2728" y="10580"/>
                      <a:pt x="2722" y="10586"/>
                    </a:cubicBezTo>
                    <a:cubicBezTo>
                      <a:pt x="2716" y="10610"/>
                      <a:pt x="2704" y="10628"/>
                      <a:pt x="2698" y="10652"/>
                    </a:cubicBezTo>
                    <a:cubicBezTo>
                      <a:pt x="2698" y="10658"/>
                      <a:pt x="2692" y="10664"/>
                      <a:pt x="2692" y="10670"/>
                    </a:cubicBezTo>
                    <a:cubicBezTo>
                      <a:pt x="2686" y="10694"/>
                      <a:pt x="2680" y="10718"/>
                      <a:pt x="2674" y="10736"/>
                    </a:cubicBezTo>
                    <a:cubicBezTo>
                      <a:pt x="2674" y="10742"/>
                      <a:pt x="2668" y="10748"/>
                      <a:pt x="2668" y="10754"/>
                    </a:cubicBezTo>
                    <a:cubicBezTo>
                      <a:pt x="2662" y="10778"/>
                      <a:pt x="2656" y="10808"/>
                      <a:pt x="2650" y="10832"/>
                    </a:cubicBezTo>
                    <a:lnTo>
                      <a:pt x="2650" y="10844"/>
                    </a:lnTo>
                    <a:cubicBezTo>
                      <a:pt x="2644" y="10874"/>
                      <a:pt x="2638" y="10898"/>
                      <a:pt x="2632" y="10921"/>
                    </a:cubicBezTo>
                    <a:lnTo>
                      <a:pt x="2632" y="10933"/>
                    </a:lnTo>
                    <a:cubicBezTo>
                      <a:pt x="2632" y="10957"/>
                      <a:pt x="2626" y="10987"/>
                      <a:pt x="2620" y="11011"/>
                    </a:cubicBezTo>
                    <a:cubicBezTo>
                      <a:pt x="2620" y="11011"/>
                      <a:pt x="2620" y="11017"/>
                      <a:pt x="2620" y="11023"/>
                    </a:cubicBezTo>
                    <a:cubicBezTo>
                      <a:pt x="2620" y="11047"/>
                      <a:pt x="2620" y="11077"/>
                      <a:pt x="2614" y="11101"/>
                    </a:cubicBezTo>
                    <a:lnTo>
                      <a:pt x="2614" y="11113"/>
                    </a:lnTo>
                    <a:lnTo>
                      <a:pt x="2614" y="11209"/>
                    </a:lnTo>
                    <a:cubicBezTo>
                      <a:pt x="2620" y="12084"/>
                      <a:pt x="3285" y="12828"/>
                      <a:pt x="4161" y="12918"/>
                    </a:cubicBezTo>
                    <a:cubicBezTo>
                      <a:pt x="4215" y="12924"/>
                      <a:pt x="4274" y="12924"/>
                      <a:pt x="4334" y="12924"/>
                    </a:cubicBezTo>
                    <a:lnTo>
                      <a:pt x="4490" y="12924"/>
                    </a:lnTo>
                    <a:lnTo>
                      <a:pt x="4544" y="12918"/>
                    </a:lnTo>
                    <a:lnTo>
                      <a:pt x="4568" y="12918"/>
                    </a:lnTo>
                    <a:cubicBezTo>
                      <a:pt x="5096" y="12846"/>
                      <a:pt x="5557" y="12534"/>
                      <a:pt x="5827" y="12072"/>
                    </a:cubicBezTo>
                    <a:cubicBezTo>
                      <a:pt x="5833" y="12090"/>
                      <a:pt x="5845" y="12108"/>
                      <a:pt x="5857" y="12132"/>
                    </a:cubicBezTo>
                    <a:lnTo>
                      <a:pt x="5875" y="12150"/>
                    </a:lnTo>
                    <a:cubicBezTo>
                      <a:pt x="5881" y="12168"/>
                      <a:pt x="5893" y="12180"/>
                      <a:pt x="5899" y="12192"/>
                    </a:cubicBezTo>
                    <a:lnTo>
                      <a:pt x="5923" y="12222"/>
                    </a:lnTo>
                    <a:lnTo>
                      <a:pt x="5947" y="12258"/>
                    </a:lnTo>
                    <a:lnTo>
                      <a:pt x="5977" y="12294"/>
                    </a:lnTo>
                    <a:lnTo>
                      <a:pt x="5995" y="12318"/>
                    </a:lnTo>
                    <a:cubicBezTo>
                      <a:pt x="6007" y="12330"/>
                      <a:pt x="6025" y="12348"/>
                      <a:pt x="6037" y="12366"/>
                    </a:cubicBezTo>
                    <a:lnTo>
                      <a:pt x="6043" y="12372"/>
                    </a:lnTo>
                    <a:cubicBezTo>
                      <a:pt x="6103" y="12438"/>
                      <a:pt x="6169" y="12498"/>
                      <a:pt x="6235" y="12552"/>
                    </a:cubicBezTo>
                    <a:cubicBezTo>
                      <a:pt x="6313" y="12618"/>
                      <a:pt x="6396" y="12678"/>
                      <a:pt x="6492" y="12726"/>
                    </a:cubicBezTo>
                    <a:lnTo>
                      <a:pt x="6510" y="12738"/>
                    </a:lnTo>
                    <a:lnTo>
                      <a:pt x="6552" y="12756"/>
                    </a:lnTo>
                    <a:lnTo>
                      <a:pt x="6594" y="12774"/>
                    </a:lnTo>
                    <a:lnTo>
                      <a:pt x="6618" y="12792"/>
                    </a:lnTo>
                    <a:lnTo>
                      <a:pt x="6666" y="12810"/>
                    </a:lnTo>
                    <a:lnTo>
                      <a:pt x="6684" y="12816"/>
                    </a:lnTo>
                    <a:cubicBezTo>
                      <a:pt x="6792" y="12858"/>
                      <a:pt x="6900" y="12888"/>
                      <a:pt x="7014" y="12912"/>
                    </a:cubicBezTo>
                    <a:lnTo>
                      <a:pt x="7032" y="12912"/>
                    </a:lnTo>
                    <a:lnTo>
                      <a:pt x="7080" y="12918"/>
                    </a:lnTo>
                    <a:lnTo>
                      <a:pt x="7110" y="12918"/>
                    </a:lnTo>
                    <a:lnTo>
                      <a:pt x="7158" y="12924"/>
                    </a:lnTo>
                    <a:lnTo>
                      <a:pt x="7410" y="12924"/>
                    </a:lnTo>
                    <a:cubicBezTo>
                      <a:pt x="7469" y="12918"/>
                      <a:pt x="7523" y="12912"/>
                      <a:pt x="7577" y="12906"/>
                    </a:cubicBezTo>
                    <a:cubicBezTo>
                      <a:pt x="8093" y="12828"/>
                      <a:pt x="8542" y="12516"/>
                      <a:pt x="8806" y="12060"/>
                    </a:cubicBezTo>
                    <a:cubicBezTo>
                      <a:pt x="9094" y="12570"/>
                      <a:pt x="9615" y="12894"/>
                      <a:pt x="10197" y="12924"/>
                    </a:cubicBezTo>
                    <a:lnTo>
                      <a:pt x="10293" y="12924"/>
                    </a:lnTo>
                    <a:cubicBezTo>
                      <a:pt x="11240" y="12918"/>
                      <a:pt x="12001" y="12156"/>
                      <a:pt x="12013" y="11215"/>
                    </a:cubicBezTo>
                    <a:lnTo>
                      <a:pt x="12013" y="11131"/>
                    </a:lnTo>
                    <a:cubicBezTo>
                      <a:pt x="12013" y="11119"/>
                      <a:pt x="12013" y="11113"/>
                      <a:pt x="12013" y="11107"/>
                    </a:cubicBezTo>
                    <a:cubicBezTo>
                      <a:pt x="12013" y="11089"/>
                      <a:pt x="12013" y="11065"/>
                      <a:pt x="12007" y="11041"/>
                    </a:cubicBezTo>
                    <a:lnTo>
                      <a:pt x="12007" y="11023"/>
                    </a:lnTo>
                    <a:cubicBezTo>
                      <a:pt x="12007" y="11005"/>
                      <a:pt x="12001" y="10981"/>
                      <a:pt x="11995" y="10957"/>
                    </a:cubicBezTo>
                    <a:cubicBezTo>
                      <a:pt x="11995" y="10951"/>
                      <a:pt x="11995" y="10951"/>
                      <a:pt x="11995" y="10945"/>
                    </a:cubicBezTo>
                    <a:cubicBezTo>
                      <a:pt x="11995" y="10921"/>
                      <a:pt x="11989" y="10892"/>
                      <a:pt x="11983" y="10868"/>
                    </a:cubicBezTo>
                    <a:cubicBezTo>
                      <a:pt x="11965" y="10790"/>
                      <a:pt x="11941" y="10712"/>
                      <a:pt x="11917" y="10634"/>
                    </a:cubicBezTo>
                    <a:cubicBezTo>
                      <a:pt x="12253" y="10364"/>
                      <a:pt x="12529" y="10028"/>
                      <a:pt x="12727" y="9645"/>
                    </a:cubicBezTo>
                    <a:cubicBezTo>
                      <a:pt x="12972" y="9153"/>
                      <a:pt x="13278" y="8859"/>
                      <a:pt x="13626" y="8776"/>
                    </a:cubicBezTo>
                    <a:cubicBezTo>
                      <a:pt x="13707" y="8755"/>
                      <a:pt x="13789" y="8744"/>
                      <a:pt x="13871" y="8744"/>
                    </a:cubicBezTo>
                    <a:cubicBezTo>
                      <a:pt x="13952" y="8744"/>
                      <a:pt x="14033" y="8755"/>
                      <a:pt x="14111" y="8776"/>
                    </a:cubicBezTo>
                    <a:cubicBezTo>
                      <a:pt x="14081" y="8794"/>
                      <a:pt x="14051" y="8817"/>
                      <a:pt x="14021" y="8847"/>
                    </a:cubicBezTo>
                    <a:cubicBezTo>
                      <a:pt x="13788" y="9051"/>
                      <a:pt x="13482" y="9435"/>
                      <a:pt x="13386" y="10076"/>
                    </a:cubicBezTo>
                    <a:cubicBezTo>
                      <a:pt x="13350" y="10346"/>
                      <a:pt x="13338" y="10622"/>
                      <a:pt x="13338" y="10898"/>
                    </a:cubicBezTo>
                    <a:cubicBezTo>
                      <a:pt x="13320" y="11599"/>
                      <a:pt x="13296" y="12468"/>
                      <a:pt x="13008" y="13157"/>
                    </a:cubicBezTo>
                    <a:cubicBezTo>
                      <a:pt x="12679" y="13925"/>
                      <a:pt x="12073" y="14302"/>
                      <a:pt x="11150" y="14302"/>
                    </a:cubicBezTo>
                    <a:lnTo>
                      <a:pt x="3207" y="14302"/>
                    </a:lnTo>
                    <a:cubicBezTo>
                      <a:pt x="2494" y="14296"/>
                      <a:pt x="1817" y="13997"/>
                      <a:pt x="1331" y="13475"/>
                    </a:cubicBezTo>
                    <a:cubicBezTo>
                      <a:pt x="1291" y="13430"/>
                      <a:pt x="1236" y="13408"/>
                      <a:pt x="1180" y="13408"/>
                    </a:cubicBezTo>
                    <a:cubicBezTo>
                      <a:pt x="1110" y="13408"/>
                      <a:pt x="1039" y="13442"/>
                      <a:pt x="996" y="13505"/>
                    </a:cubicBezTo>
                    <a:cubicBezTo>
                      <a:pt x="942" y="13589"/>
                      <a:pt x="954" y="13709"/>
                      <a:pt x="1026" y="13781"/>
                    </a:cubicBezTo>
                    <a:cubicBezTo>
                      <a:pt x="1589" y="14380"/>
                      <a:pt x="2380" y="14728"/>
                      <a:pt x="3207" y="14734"/>
                    </a:cubicBezTo>
                    <a:lnTo>
                      <a:pt x="11150" y="14734"/>
                    </a:lnTo>
                    <a:cubicBezTo>
                      <a:pt x="12247" y="14734"/>
                      <a:pt x="13008" y="14260"/>
                      <a:pt x="13398" y="13325"/>
                    </a:cubicBezTo>
                    <a:cubicBezTo>
                      <a:pt x="13722" y="12558"/>
                      <a:pt x="13746" y="11647"/>
                      <a:pt x="13764" y="10909"/>
                    </a:cubicBezTo>
                    <a:cubicBezTo>
                      <a:pt x="13764" y="10652"/>
                      <a:pt x="13782" y="10394"/>
                      <a:pt x="13811" y="10142"/>
                    </a:cubicBezTo>
                    <a:cubicBezTo>
                      <a:pt x="13955" y="9189"/>
                      <a:pt x="14633" y="8973"/>
                      <a:pt x="14663" y="8967"/>
                    </a:cubicBezTo>
                    <a:cubicBezTo>
                      <a:pt x="14837" y="8913"/>
                      <a:pt x="14872" y="8686"/>
                      <a:pt x="14723" y="8578"/>
                    </a:cubicBezTo>
                    <a:cubicBezTo>
                      <a:pt x="14703" y="8563"/>
                      <a:pt x="14339" y="8309"/>
                      <a:pt x="13850" y="8309"/>
                    </a:cubicBezTo>
                    <a:cubicBezTo>
                      <a:pt x="13745" y="8309"/>
                      <a:pt x="13633" y="8321"/>
                      <a:pt x="13518" y="8350"/>
                    </a:cubicBezTo>
                    <a:cubicBezTo>
                      <a:pt x="13038" y="8470"/>
                      <a:pt x="12643" y="8835"/>
                      <a:pt x="12331" y="9447"/>
                    </a:cubicBezTo>
                    <a:cubicBezTo>
                      <a:pt x="12175" y="9747"/>
                      <a:pt x="11965" y="10016"/>
                      <a:pt x="11707" y="10238"/>
                    </a:cubicBezTo>
                    <a:cubicBezTo>
                      <a:pt x="11363" y="9739"/>
                      <a:pt x="10826" y="9494"/>
                      <a:pt x="10291" y="9494"/>
                    </a:cubicBezTo>
                    <a:cubicBezTo>
                      <a:pt x="9707" y="9494"/>
                      <a:pt x="9125" y="9786"/>
                      <a:pt x="8800" y="10358"/>
                    </a:cubicBezTo>
                    <a:cubicBezTo>
                      <a:pt x="8530" y="9890"/>
                      <a:pt x="8051" y="9573"/>
                      <a:pt x="7505" y="9507"/>
                    </a:cubicBezTo>
                    <a:lnTo>
                      <a:pt x="7505" y="8704"/>
                    </a:lnTo>
                    <a:lnTo>
                      <a:pt x="10449" y="8704"/>
                    </a:lnTo>
                    <a:cubicBezTo>
                      <a:pt x="10449" y="8710"/>
                      <a:pt x="10449" y="8722"/>
                      <a:pt x="10449" y="8734"/>
                    </a:cubicBezTo>
                    <a:lnTo>
                      <a:pt x="12373" y="8734"/>
                    </a:lnTo>
                    <a:cubicBezTo>
                      <a:pt x="12469" y="8734"/>
                      <a:pt x="12553" y="8674"/>
                      <a:pt x="12583" y="8584"/>
                    </a:cubicBezTo>
                    <a:cubicBezTo>
                      <a:pt x="12589" y="8560"/>
                      <a:pt x="12589" y="8542"/>
                      <a:pt x="12589" y="8518"/>
                    </a:cubicBezTo>
                    <a:cubicBezTo>
                      <a:pt x="12589" y="8398"/>
                      <a:pt x="12499" y="8302"/>
                      <a:pt x="12379" y="8302"/>
                    </a:cubicBezTo>
                    <a:cubicBezTo>
                      <a:pt x="11540" y="8278"/>
                      <a:pt x="10742" y="7918"/>
                      <a:pt x="10173" y="7301"/>
                    </a:cubicBezTo>
                    <a:cubicBezTo>
                      <a:pt x="10029" y="7145"/>
                      <a:pt x="9897" y="6971"/>
                      <a:pt x="9783" y="6791"/>
                    </a:cubicBezTo>
                    <a:cubicBezTo>
                      <a:pt x="8962" y="5473"/>
                      <a:pt x="9124" y="3764"/>
                      <a:pt x="10173" y="2619"/>
                    </a:cubicBezTo>
                    <a:cubicBezTo>
                      <a:pt x="10742" y="2002"/>
                      <a:pt x="11540" y="1642"/>
                      <a:pt x="12379" y="1618"/>
                    </a:cubicBezTo>
                    <a:cubicBezTo>
                      <a:pt x="12655" y="1594"/>
                      <a:pt x="12643" y="1193"/>
                      <a:pt x="12367" y="1187"/>
                    </a:cubicBezTo>
                    <a:lnTo>
                      <a:pt x="7505" y="1187"/>
                    </a:lnTo>
                    <a:lnTo>
                      <a:pt x="7505" y="228"/>
                    </a:lnTo>
                    <a:cubicBezTo>
                      <a:pt x="7505" y="126"/>
                      <a:pt x="7439" y="30"/>
                      <a:pt x="7338" y="6"/>
                    </a:cubicBezTo>
                    <a:cubicBezTo>
                      <a:pt x="7322" y="2"/>
                      <a:pt x="7306" y="1"/>
                      <a:pt x="7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60"/>
              <p:cNvSpPr/>
              <p:nvPr/>
            </p:nvSpPr>
            <p:spPr>
              <a:xfrm>
                <a:off x="3292225" y="2750650"/>
                <a:ext cx="52925" cy="45325"/>
              </a:xfrm>
              <a:custGeom>
                <a:avLst/>
                <a:gdLst/>
                <a:ahLst/>
                <a:cxnLst/>
                <a:rect l="l" t="t" r="r" b="b"/>
                <a:pathLst>
                  <a:path w="2117" h="1813" extrusionOk="0">
                    <a:moveTo>
                      <a:pt x="1209" y="429"/>
                    </a:moveTo>
                    <a:cubicBezTo>
                      <a:pt x="1452" y="429"/>
                      <a:pt x="1685" y="618"/>
                      <a:pt x="1685" y="905"/>
                    </a:cubicBezTo>
                    <a:cubicBezTo>
                      <a:pt x="1685" y="1163"/>
                      <a:pt x="1475" y="1379"/>
                      <a:pt x="1211" y="1379"/>
                    </a:cubicBezTo>
                    <a:cubicBezTo>
                      <a:pt x="792" y="1379"/>
                      <a:pt x="582" y="869"/>
                      <a:pt x="876" y="570"/>
                    </a:cubicBezTo>
                    <a:cubicBezTo>
                      <a:pt x="973" y="472"/>
                      <a:pt x="1092" y="429"/>
                      <a:pt x="1209" y="429"/>
                    </a:cubicBezTo>
                    <a:close/>
                    <a:moveTo>
                      <a:pt x="1211" y="0"/>
                    </a:moveTo>
                    <a:cubicBezTo>
                      <a:pt x="408" y="0"/>
                      <a:pt x="1" y="971"/>
                      <a:pt x="570" y="1547"/>
                    </a:cubicBezTo>
                    <a:cubicBezTo>
                      <a:pt x="756" y="1730"/>
                      <a:pt x="982" y="1812"/>
                      <a:pt x="1204" y="1812"/>
                    </a:cubicBezTo>
                    <a:cubicBezTo>
                      <a:pt x="1671" y="1812"/>
                      <a:pt x="2117" y="1450"/>
                      <a:pt x="2117" y="905"/>
                    </a:cubicBezTo>
                    <a:cubicBezTo>
                      <a:pt x="2117" y="402"/>
                      <a:pt x="1715"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1301;p60"/>
              <p:cNvSpPr/>
              <p:nvPr/>
            </p:nvSpPr>
            <p:spPr>
              <a:xfrm>
                <a:off x="3374350" y="2750650"/>
                <a:ext cx="52925" cy="45200"/>
              </a:xfrm>
              <a:custGeom>
                <a:avLst/>
                <a:gdLst/>
                <a:ahLst/>
                <a:cxnLst/>
                <a:rect l="l" t="t" r="r" b="b"/>
                <a:pathLst>
                  <a:path w="2117" h="1808" extrusionOk="0">
                    <a:moveTo>
                      <a:pt x="906" y="0"/>
                    </a:moveTo>
                    <a:cubicBezTo>
                      <a:pt x="636" y="12"/>
                      <a:pt x="636" y="414"/>
                      <a:pt x="906" y="432"/>
                    </a:cubicBezTo>
                    <a:cubicBezTo>
                      <a:pt x="1361" y="432"/>
                      <a:pt x="1553" y="1013"/>
                      <a:pt x="1187" y="1283"/>
                    </a:cubicBezTo>
                    <a:cubicBezTo>
                      <a:pt x="1098" y="1348"/>
                      <a:pt x="1002" y="1376"/>
                      <a:pt x="909" y="1376"/>
                    </a:cubicBezTo>
                    <a:cubicBezTo>
                      <a:pt x="614" y="1376"/>
                      <a:pt x="351" y="1089"/>
                      <a:pt x="456" y="761"/>
                    </a:cubicBezTo>
                    <a:cubicBezTo>
                      <a:pt x="515" y="588"/>
                      <a:pt x="379" y="469"/>
                      <a:pt x="246" y="469"/>
                    </a:cubicBezTo>
                    <a:cubicBezTo>
                      <a:pt x="162" y="469"/>
                      <a:pt x="81" y="515"/>
                      <a:pt x="48" y="623"/>
                    </a:cubicBezTo>
                    <a:cubicBezTo>
                      <a:pt x="18" y="713"/>
                      <a:pt x="0" y="809"/>
                      <a:pt x="6" y="905"/>
                    </a:cubicBezTo>
                    <a:cubicBezTo>
                      <a:pt x="6" y="1448"/>
                      <a:pt x="450" y="1808"/>
                      <a:pt x="914" y="1808"/>
                    </a:cubicBezTo>
                    <a:cubicBezTo>
                      <a:pt x="1136" y="1808"/>
                      <a:pt x="1363" y="1725"/>
                      <a:pt x="1547" y="1541"/>
                    </a:cubicBezTo>
                    <a:cubicBezTo>
                      <a:pt x="2116" y="971"/>
                      <a:pt x="1715" y="0"/>
                      <a:pt x="9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1302;p60"/>
              <p:cNvSpPr/>
              <p:nvPr/>
            </p:nvSpPr>
            <p:spPr>
              <a:xfrm>
                <a:off x="3441175" y="2750650"/>
                <a:ext cx="53025" cy="45325"/>
              </a:xfrm>
              <a:custGeom>
                <a:avLst/>
                <a:gdLst/>
                <a:ahLst/>
                <a:cxnLst/>
                <a:rect l="l" t="t" r="r" b="b"/>
                <a:pathLst>
                  <a:path w="2121" h="1813" extrusionOk="0">
                    <a:moveTo>
                      <a:pt x="1210" y="429"/>
                    </a:moveTo>
                    <a:cubicBezTo>
                      <a:pt x="1453" y="429"/>
                      <a:pt x="1685" y="618"/>
                      <a:pt x="1685" y="905"/>
                    </a:cubicBezTo>
                    <a:cubicBezTo>
                      <a:pt x="1685" y="1163"/>
                      <a:pt x="1476" y="1379"/>
                      <a:pt x="1212" y="1379"/>
                    </a:cubicBezTo>
                    <a:cubicBezTo>
                      <a:pt x="792" y="1379"/>
                      <a:pt x="582" y="869"/>
                      <a:pt x="876" y="570"/>
                    </a:cubicBezTo>
                    <a:cubicBezTo>
                      <a:pt x="973" y="472"/>
                      <a:pt x="1093" y="429"/>
                      <a:pt x="1210" y="429"/>
                    </a:cubicBezTo>
                    <a:close/>
                    <a:moveTo>
                      <a:pt x="1212" y="0"/>
                    </a:moveTo>
                    <a:cubicBezTo>
                      <a:pt x="409" y="0"/>
                      <a:pt x="1" y="977"/>
                      <a:pt x="570" y="1547"/>
                    </a:cubicBezTo>
                    <a:cubicBezTo>
                      <a:pt x="756" y="1730"/>
                      <a:pt x="983" y="1812"/>
                      <a:pt x="1206" y="1812"/>
                    </a:cubicBezTo>
                    <a:cubicBezTo>
                      <a:pt x="1674" y="1812"/>
                      <a:pt x="2121" y="1450"/>
                      <a:pt x="2117" y="905"/>
                    </a:cubicBezTo>
                    <a:cubicBezTo>
                      <a:pt x="2117" y="402"/>
                      <a:pt x="1715"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03" name="Google Shape;1303;p60"/>
          <p:cNvGrpSpPr/>
          <p:nvPr/>
        </p:nvGrpSpPr>
        <p:grpSpPr>
          <a:xfrm>
            <a:off x="4849751" y="2591246"/>
            <a:ext cx="300785" cy="378410"/>
            <a:chOff x="4849751" y="2591246"/>
            <a:chExt cx="300785" cy="378410"/>
          </a:xfrm>
        </p:grpSpPr>
        <p:grpSp>
          <p:nvGrpSpPr>
            <p:cNvPr id="1304" name="Google Shape;1304;p60"/>
            <p:cNvGrpSpPr/>
            <p:nvPr/>
          </p:nvGrpSpPr>
          <p:grpSpPr>
            <a:xfrm>
              <a:off x="4859336" y="2600831"/>
              <a:ext cx="291200" cy="368825"/>
              <a:chOff x="3880725" y="2493775"/>
              <a:chExt cx="291200" cy="368825"/>
            </a:xfrm>
          </p:grpSpPr>
          <p:sp>
            <p:nvSpPr>
              <p:cNvPr id="1305" name="Google Shape;1305;p60"/>
              <p:cNvSpPr/>
              <p:nvPr/>
            </p:nvSpPr>
            <p:spPr>
              <a:xfrm>
                <a:off x="3880725" y="2493775"/>
                <a:ext cx="291200" cy="368825"/>
              </a:xfrm>
              <a:custGeom>
                <a:avLst/>
                <a:gdLst/>
                <a:ahLst/>
                <a:cxnLst/>
                <a:rect l="l" t="t" r="r" b="b"/>
                <a:pathLst>
                  <a:path w="11648" h="14753" extrusionOk="0">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1306;p60"/>
              <p:cNvSpPr/>
              <p:nvPr/>
            </p:nvSpPr>
            <p:spPr>
              <a:xfrm>
                <a:off x="4070150" y="2558825"/>
                <a:ext cx="78250" cy="71900"/>
              </a:xfrm>
              <a:custGeom>
                <a:avLst/>
                <a:gdLst/>
                <a:ahLst/>
                <a:cxnLst/>
                <a:rect l="l" t="t" r="r" b="b"/>
                <a:pathLst>
                  <a:path w="3130" h="2876" extrusionOk="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7" name="Google Shape;1307;p60"/>
            <p:cNvGrpSpPr/>
            <p:nvPr/>
          </p:nvGrpSpPr>
          <p:grpSpPr>
            <a:xfrm>
              <a:off x="4849751" y="2591246"/>
              <a:ext cx="291200" cy="368825"/>
              <a:chOff x="3880725" y="2493775"/>
              <a:chExt cx="291200" cy="368825"/>
            </a:xfrm>
          </p:grpSpPr>
          <p:sp>
            <p:nvSpPr>
              <p:cNvPr id="1308" name="Google Shape;1308;p60"/>
              <p:cNvSpPr/>
              <p:nvPr/>
            </p:nvSpPr>
            <p:spPr>
              <a:xfrm>
                <a:off x="3880725" y="2493775"/>
                <a:ext cx="291200" cy="368825"/>
              </a:xfrm>
              <a:custGeom>
                <a:avLst/>
                <a:gdLst/>
                <a:ahLst/>
                <a:cxnLst/>
                <a:rect l="l" t="t" r="r" b="b"/>
                <a:pathLst>
                  <a:path w="11648" h="14753" extrusionOk="0">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60"/>
              <p:cNvSpPr/>
              <p:nvPr/>
            </p:nvSpPr>
            <p:spPr>
              <a:xfrm>
                <a:off x="4070150" y="2558825"/>
                <a:ext cx="78250" cy="71900"/>
              </a:xfrm>
              <a:custGeom>
                <a:avLst/>
                <a:gdLst/>
                <a:ahLst/>
                <a:cxnLst/>
                <a:rect l="l" t="t" r="r" b="b"/>
                <a:pathLst>
                  <a:path w="3130" h="2876" extrusionOk="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10" name="Google Shape;1310;p60"/>
          <p:cNvGrpSpPr/>
          <p:nvPr/>
        </p:nvGrpSpPr>
        <p:grpSpPr>
          <a:xfrm>
            <a:off x="5534604" y="2591683"/>
            <a:ext cx="378410" cy="377535"/>
            <a:chOff x="5534604" y="2591683"/>
            <a:chExt cx="378410" cy="377535"/>
          </a:xfrm>
        </p:grpSpPr>
        <p:grpSp>
          <p:nvGrpSpPr>
            <p:cNvPr id="1311" name="Google Shape;1311;p60"/>
            <p:cNvGrpSpPr/>
            <p:nvPr/>
          </p:nvGrpSpPr>
          <p:grpSpPr>
            <a:xfrm>
              <a:off x="5544189" y="2601268"/>
              <a:ext cx="368825" cy="367950"/>
              <a:chOff x="4654000" y="2486875"/>
              <a:chExt cx="368825" cy="367950"/>
            </a:xfrm>
          </p:grpSpPr>
          <p:sp>
            <p:nvSpPr>
              <p:cNvPr id="1312" name="Google Shape;1312;p60"/>
              <p:cNvSpPr/>
              <p:nvPr/>
            </p:nvSpPr>
            <p:spPr>
              <a:xfrm>
                <a:off x="4654000" y="2486875"/>
                <a:ext cx="368825" cy="367950"/>
              </a:xfrm>
              <a:custGeom>
                <a:avLst/>
                <a:gdLst/>
                <a:ahLst/>
                <a:cxnLst/>
                <a:rect l="l" t="t" r="r" b="b"/>
                <a:pathLst>
                  <a:path w="14753" h="14718" extrusionOk="0">
                    <a:moveTo>
                      <a:pt x="498" y="9994"/>
                    </a:moveTo>
                    <a:lnTo>
                      <a:pt x="498" y="9994"/>
                    </a:lnTo>
                    <a:cubicBezTo>
                      <a:pt x="564" y="10119"/>
                      <a:pt x="630" y="10245"/>
                      <a:pt x="707" y="10365"/>
                    </a:cubicBezTo>
                    <a:lnTo>
                      <a:pt x="713" y="10371"/>
                    </a:lnTo>
                    <a:cubicBezTo>
                      <a:pt x="737" y="10413"/>
                      <a:pt x="761" y="10449"/>
                      <a:pt x="785" y="10485"/>
                    </a:cubicBezTo>
                    <a:lnTo>
                      <a:pt x="803" y="10509"/>
                    </a:lnTo>
                    <a:cubicBezTo>
                      <a:pt x="815" y="10533"/>
                      <a:pt x="833" y="10557"/>
                      <a:pt x="845" y="10575"/>
                    </a:cubicBezTo>
                    <a:cubicBezTo>
                      <a:pt x="863" y="10599"/>
                      <a:pt x="869" y="10605"/>
                      <a:pt x="881" y="10623"/>
                    </a:cubicBezTo>
                    <a:lnTo>
                      <a:pt x="881" y="10629"/>
                    </a:lnTo>
                    <a:cubicBezTo>
                      <a:pt x="905" y="10659"/>
                      <a:pt x="929" y="10695"/>
                      <a:pt x="953" y="10725"/>
                    </a:cubicBezTo>
                    <a:lnTo>
                      <a:pt x="977" y="10749"/>
                    </a:lnTo>
                    <a:cubicBezTo>
                      <a:pt x="1007" y="10791"/>
                      <a:pt x="1037" y="10827"/>
                      <a:pt x="1067" y="10869"/>
                    </a:cubicBezTo>
                    <a:cubicBezTo>
                      <a:pt x="1127" y="10941"/>
                      <a:pt x="1193" y="11025"/>
                      <a:pt x="1265" y="11097"/>
                    </a:cubicBezTo>
                    <a:lnTo>
                      <a:pt x="1283" y="11115"/>
                    </a:lnTo>
                    <a:cubicBezTo>
                      <a:pt x="1313" y="11145"/>
                      <a:pt x="1337" y="11174"/>
                      <a:pt x="1367" y="11204"/>
                    </a:cubicBezTo>
                    <a:lnTo>
                      <a:pt x="1397" y="11234"/>
                    </a:lnTo>
                    <a:lnTo>
                      <a:pt x="1475" y="11306"/>
                    </a:lnTo>
                    <a:lnTo>
                      <a:pt x="1505" y="11336"/>
                    </a:lnTo>
                    <a:lnTo>
                      <a:pt x="1589" y="11414"/>
                    </a:lnTo>
                    <a:lnTo>
                      <a:pt x="1613" y="11438"/>
                    </a:lnTo>
                    <a:cubicBezTo>
                      <a:pt x="1691" y="11504"/>
                      <a:pt x="1762" y="11570"/>
                      <a:pt x="1846" y="11636"/>
                    </a:cubicBezTo>
                    <a:lnTo>
                      <a:pt x="1882" y="11660"/>
                    </a:lnTo>
                    <a:lnTo>
                      <a:pt x="1972" y="11726"/>
                    </a:lnTo>
                    <a:lnTo>
                      <a:pt x="2014" y="11762"/>
                    </a:lnTo>
                    <a:lnTo>
                      <a:pt x="2092" y="11822"/>
                    </a:lnTo>
                    <a:lnTo>
                      <a:pt x="2140" y="11852"/>
                    </a:lnTo>
                    <a:lnTo>
                      <a:pt x="2230" y="11912"/>
                    </a:lnTo>
                    <a:lnTo>
                      <a:pt x="2272" y="11942"/>
                    </a:lnTo>
                    <a:lnTo>
                      <a:pt x="2302" y="11960"/>
                    </a:lnTo>
                    <a:lnTo>
                      <a:pt x="2302" y="12811"/>
                    </a:lnTo>
                    <a:lnTo>
                      <a:pt x="2302" y="12823"/>
                    </a:lnTo>
                    <a:cubicBezTo>
                      <a:pt x="2236" y="12775"/>
                      <a:pt x="2176" y="12727"/>
                      <a:pt x="2110" y="12685"/>
                    </a:cubicBezTo>
                    <a:cubicBezTo>
                      <a:pt x="1247" y="12032"/>
                      <a:pt x="665" y="11067"/>
                      <a:pt x="498" y="9994"/>
                    </a:cubicBezTo>
                    <a:close/>
                    <a:moveTo>
                      <a:pt x="4100" y="10467"/>
                    </a:moveTo>
                    <a:lnTo>
                      <a:pt x="4436" y="11582"/>
                    </a:lnTo>
                    <a:lnTo>
                      <a:pt x="3938" y="12403"/>
                    </a:lnTo>
                    <a:lnTo>
                      <a:pt x="2740" y="12913"/>
                    </a:lnTo>
                    <a:lnTo>
                      <a:pt x="2740" y="12014"/>
                    </a:lnTo>
                    <a:lnTo>
                      <a:pt x="3549" y="11738"/>
                    </a:lnTo>
                    <a:cubicBezTo>
                      <a:pt x="3621" y="11714"/>
                      <a:pt x="3675" y="11654"/>
                      <a:pt x="3693" y="11588"/>
                    </a:cubicBezTo>
                    <a:lnTo>
                      <a:pt x="3848" y="10965"/>
                    </a:lnTo>
                    <a:lnTo>
                      <a:pt x="4100" y="10467"/>
                    </a:lnTo>
                    <a:close/>
                    <a:moveTo>
                      <a:pt x="6471" y="0"/>
                    </a:moveTo>
                    <a:cubicBezTo>
                      <a:pt x="4934" y="0"/>
                      <a:pt x="3697" y="305"/>
                      <a:pt x="2722" y="918"/>
                    </a:cubicBezTo>
                    <a:cubicBezTo>
                      <a:pt x="2638" y="972"/>
                      <a:pt x="2596" y="1086"/>
                      <a:pt x="2632" y="1182"/>
                    </a:cubicBezTo>
                    <a:cubicBezTo>
                      <a:pt x="2664" y="1272"/>
                      <a:pt x="2745" y="1323"/>
                      <a:pt x="2831" y="1323"/>
                    </a:cubicBezTo>
                    <a:cubicBezTo>
                      <a:pt x="2871" y="1323"/>
                      <a:pt x="2912" y="1313"/>
                      <a:pt x="2949" y="1290"/>
                    </a:cubicBezTo>
                    <a:cubicBezTo>
                      <a:pt x="3850" y="719"/>
                      <a:pt x="5011" y="434"/>
                      <a:pt x="6468" y="434"/>
                    </a:cubicBezTo>
                    <a:cubicBezTo>
                      <a:pt x="7075" y="434"/>
                      <a:pt x="7733" y="484"/>
                      <a:pt x="8446" y="583"/>
                    </a:cubicBezTo>
                    <a:cubicBezTo>
                      <a:pt x="8782" y="631"/>
                      <a:pt x="9111" y="678"/>
                      <a:pt x="9423" y="732"/>
                    </a:cubicBezTo>
                    <a:lnTo>
                      <a:pt x="9723" y="1398"/>
                    </a:lnTo>
                    <a:cubicBezTo>
                      <a:pt x="9747" y="1458"/>
                      <a:pt x="9801" y="1500"/>
                      <a:pt x="9861" y="1518"/>
                    </a:cubicBezTo>
                    <a:lnTo>
                      <a:pt x="10490" y="1697"/>
                    </a:lnTo>
                    <a:lnTo>
                      <a:pt x="10526" y="2369"/>
                    </a:lnTo>
                    <a:cubicBezTo>
                      <a:pt x="10532" y="2483"/>
                      <a:pt x="10628" y="2573"/>
                      <a:pt x="10742" y="2579"/>
                    </a:cubicBezTo>
                    <a:lnTo>
                      <a:pt x="10754" y="2579"/>
                    </a:lnTo>
                    <a:cubicBezTo>
                      <a:pt x="10874" y="2567"/>
                      <a:pt x="10964" y="2471"/>
                      <a:pt x="10958" y="2351"/>
                    </a:cubicBezTo>
                    <a:lnTo>
                      <a:pt x="10916" y="1530"/>
                    </a:lnTo>
                    <a:cubicBezTo>
                      <a:pt x="10910" y="1434"/>
                      <a:pt x="10850" y="1356"/>
                      <a:pt x="10760" y="1332"/>
                    </a:cubicBezTo>
                    <a:lnTo>
                      <a:pt x="10077" y="1140"/>
                    </a:lnTo>
                    <a:lnTo>
                      <a:pt x="9945" y="840"/>
                    </a:lnTo>
                    <a:lnTo>
                      <a:pt x="9945" y="840"/>
                    </a:lnTo>
                    <a:cubicBezTo>
                      <a:pt x="11042" y="1080"/>
                      <a:pt x="11953" y="1422"/>
                      <a:pt x="12666" y="2021"/>
                    </a:cubicBezTo>
                    <a:cubicBezTo>
                      <a:pt x="13218" y="2495"/>
                      <a:pt x="13631" y="3100"/>
                      <a:pt x="13871" y="3784"/>
                    </a:cubicBezTo>
                    <a:cubicBezTo>
                      <a:pt x="14165" y="4563"/>
                      <a:pt x="14309" y="5498"/>
                      <a:pt x="14321" y="6637"/>
                    </a:cubicBezTo>
                    <a:lnTo>
                      <a:pt x="13547" y="7074"/>
                    </a:lnTo>
                    <a:cubicBezTo>
                      <a:pt x="13511" y="7092"/>
                      <a:pt x="13481" y="7128"/>
                      <a:pt x="13463" y="7170"/>
                    </a:cubicBezTo>
                    <a:lnTo>
                      <a:pt x="13044" y="8015"/>
                    </a:lnTo>
                    <a:lnTo>
                      <a:pt x="12384" y="7806"/>
                    </a:lnTo>
                    <a:cubicBezTo>
                      <a:pt x="12355" y="7795"/>
                      <a:pt x="12328" y="7790"/>
                      <a:pt x="12302" y="7790"/>
                    </a:cubicBezTo>
                    <a:cubicBezTo>
                      <a:pt x="12079" y="7790"/>
                      <a:pt x="11995" y="8149"/>
                      <a:pt x="12259" y="8219"/>
                    </a:cubicBezTo>
                    <a:lnTo>
                      <a:pt x="13092" y="8483"/>
                    </a:lnTo>
                    <a:cubicBezTo>
                      <a:pt x="13115" y="8491"/>
                      <a:pt x="13138" y="8495"/>
                      <a:pt x="13161" y="8495"/>
                    </a:cubicBezTo>
                    <a:cubicBezTo>
                      <a:pt x="13239" y="8495"/>
                      <a:pt x="13312" y="8449"/>
                      <a:pt x="13349" y="8375"/>
                    </a:cubicBezTo>
                    <a:lnTo>
                      <a:pt x="13823" y="7416"/>
                    </a:lnTo>
                    <a:lnTo>
                      <a:pt x="14315" y="7140"/>
                    </a:lnTo>
                    <a:lnTo>
                      <a:pt x="14315" y="7140"/>
                    </a:lnTo>
                    <a:cubicBezTo>
                      <a:pt x="14279" y="7812"/>
                      <a:pt x="14111" y="8471"/>
                      <a:pt x="13823" y="9076"/>
                    </a:cubicBezTo>
                    <a:cubicBezTo>
                      <a:pt x="13541" y="9640"/>
                      <a:pt x="13152" y="10143"/>
                      <a:pt x="12678" y="10557"/>
                    </a:cubicBezTo>
                    <a:cubicBezTo>
                      <a:pt x="12606" y="10617"/>
                      <a:pt x="12534" y="10677"/>
                      <a:pt x="12462" y="10737"/>
                    </a:cubicBezTo>
                    <a:cubicBezTo>
                      <a:pt x="11431" y="11570"/>
                      <a:pt x="9951" y="12188"/>
                      <a:pt x="8051" y="12577"/>
                    </a:cubicBezTo>
                    <a:lnTo>
                      <a:pt x="7937" y="12601"/>
                    </a:lnTo>
                    <a:lnTo>
                      <a:pt x="7895" y="12607"/>
                    </a:lnTo>
                    <a:lnTo>
                      <a:pt x="7817" y="12619"/>
                    </a:lnTo>
                    <a:lnTo>
                      <a:pt x="7775" y="12631"/>
                    </a:lnTo>
                    <a:lnTo>
                      <a:pt x="7697" y="12643"/>
                    </a:lnTo>
                    <a:lnTo>
                      <a:pt x="7649" y="12649"/>
                    </a:lnTo>
                    <a:lnTo>
                      <a:pt x="7577" y="12661"/>
                    </a:lnTo>
                    <a:lnTo>
                      <a:pt x="7529" y="12667"/>
                    </a:lnTo>
                    <a:lnTo>
                      <a:pt x="7457" y="12673"/>
                    </a:lnTo>
                    <a:lnTo>
                      <a:pt x="7409" y="12679"/>
                    </a:lnTo>
                    <a:lnTo>
                      <a:pt x="7343" y="12691"/>
                    </a:lnTo>
                    <a:lnTo>
                      <a:pt x="7289" y="12697"/>
                    </a:lnTo>
                    <a:lnTo>
                      <a:pt x="7223" y="12703"/>
                    </a:lnTo>
                    <a:lnTo>
                      <a:pt x="7169" y="12703"/>
                    </a:lnTo>
                    <a:lnTo>
                      <a:pt x="7103" y="12709"/>
                    </a:lnTo>
                    <a:lnTo>
                      <a:pt x="7049" y="12715"/>
                    </a:lnTo>
                    <a:lnTo>
                      <a:pt x="6984" y="12721"/>
                    </a:lnTo>
                    <a:lnTo>
                      <a:pt x="5773" y="12721"/>
                    </a:lnTo>
                    <a:lnTo>
                      <a:pt x="5701" y="12715"/>
                    </a:lnTo>
                    <a:lnTo>
                      <a:pt x="5653" y="12709"/>
                    </a:lnTo>
                    <a:lnTo>
                      <a:pt x="5581" y="12703"/>
                    </a:lnTo>
                    <a:lnTo>
                      <a:pt x="5533" y="12697"/>
                    </a:lnTo>
                    <a:lnTo>
                      <a:pt x="5467" y="12685"/>
                    </a:lnTo>
                    <a:lnTo>
                      <a:pt x="5413" y="12679"/>
                    </a:lnTo>
                    <a:lnTo>
                      <a:pt x="5347" y="12667"/>
                    </a:lnTo>
                    <a:lnTo>
                      <a:pt x="5293" y="12661"/>
                    </a:lnTo>
                    <a:lnTo>
                      <a:pt x="5227" y="12655"/>
                    </a:lnTo>
                    <a:lnTo>
                      <a:pt x="5173" y="12643"/>
                    </a:lnTo>
                    <a:lnTo>
                      <a:pt x="5107" y="12631"/>
                    </a:lnTo>
                    <a:lnTo>
                      <a:pt x="5059" y="12625"/>
                    </a:lnTo>
                    <a:lnTo>
                      <a:pt x="4981" y="12613"/>
                    </a:lnTo>
                    <a:lnTo>
                      <a:pt x="4939" y="12601"/>
                    </a:lnTo>
                    <a:lnTo>
                      <a:pt x="4850" y="12583"/>
                    </a:lnTo>
                    <a:lnTo>
                      <a:pt x="4826" y="12577"/>
                    </a:lnTo>
                    <a:lnTo>
                      <a:pt x="4706" y="12553"/>
                    </a:lnTo>
                    <a:lnTo>
                      <a:pt x="4664" y="12541"/>
                    </a:lnTo>
                    <a:lnTo>
                      <a:pt x="4592" y="12529"/>
                    </a:lnTo>
                    <a:lnTo>
                      <a:pt x="4544" y="12517"/>
                    </a:lnTo>
                    <a:lnTo>
                      <a:pt x="4478" y="12499"/>
                    </a:lnTo>
                    <a:lnTo>
                      <a:pt x="4424" y="12487"/>
                    </a:lnTo>
                    <a:lnTo>
                      <a:pt x="4376" y="12469"/>
                    </a:lnTo>
                    <a:lnTo>
                      <a:pt x="4814" y="11750"/>
                    </a:lnTo>
                    <a:cubicBezTo>
                      <a:pt x="4832" y="11720"/>
                      <a:pt x="4844" y="11684"/>
                      <a:pt x="4844" y="11648"/>
                    </a:cubicBezTo>
                    <a:cubicBezTo>
                      <a:pt x="4844" y="11624"/>
                      <a:pt x="4844" y="11600"/>
                      <a:pt x="4838" y="11576"/>
                    </a:cubicBezTo>
                    <a:lnTo>
                      <a:pt x="4316" y="9850"/>
                    </a:lnTo>
                    <a:cubicBezTo>
                      <a:pt x="4289" y="9750"/>
                      <a:pt x="4200" y="9691"/>
                      <a:pt x="4110" y="9691"/>
                    </a:cubicBezTo>
                    <a:cubicBezTo>
                      <a:pt x="4060" y="9691"/>
                      <a:pt x="4009" y="9709"/>
                      <a:pt x="3968" y="9748"/>
                    </a:cubicBezTo>
                    <a:cubicBezTo>
                      <a:pt x="3944" y="9766"/>
                      <a:pt x="3932" y="9790"/>
                      <a:pt x="3920" y="9814"/>
                    </a:cubicBezTo>
                    <a:lnTo>
                      <a:pt x="3423" y="10803"/>
                    </a:lnTo>
                    <a:cubicBezTo>
                      <a:pt x="3411" y="10821"/>
                      <a:pt x="3405" y="10833"/>
                      <a:pt x="3405" y="10851"/>
                    </a:cubicBezTo>
                    <a:lnTo>
                      <a:pt x="3273" y="11378"/>
                    </a:lnTo>
                    <a:lnTo>
                      <a:pt x="2524" y="11636"/>
                    </a:lnTo>
                    <a:cubicBezTo>
                      <a:pt x="2482" y="11606"/>
                      <a:pt x="2446" y="11582"/>
                      <a:pt x="2410" y="11558"/>
                    </a:cubicBezTo>
                    <a:lnTo>
                      <a:pt x="2386" y="11540"/>
                    </a:lnTo>
                    <a:cubicBezTo>
                      <a:pt x="2308" y="11486"/>
                      <a:pt x="2236" y="11432"/>
                      <a:pt x="2158" y="11372"/>
                    </a:cubicBezTo>
                    <a:cubicBezTo>
                      <a:pt x="1031" y="10497"/>
                      <a:pt x="426" y="9292"/>
                      <a:pt x="426" y="7926"/>
                    </a:cubicBezTo>
                    <a:cubicBezTo>
                      <a:pt x="426" y="6637"/>
                      <a:pt x="540" y="5522"/>
                      <a:pt x="779" y="4581"/>
                    </a:cubicBezTo>
                    <a:lnTo>
                      <a:pt x="1181" y="5018"/>
                    </a:lnTo>
                    <a:lnTo>
                      <a:pt x="1181" y="5618"/>
                    </a:lnTo>
                    <a:cubicBezTo>
                      <a:pt x="1181" y="5684"/>
                      <a:pt x="1217" y="5750"/>
                      <a:pt x="1271" y="5792"/>
                    </a:cubicBezTo>
                    <a:lnTo>
                      <a:pt x="1900" y="6235"/>
                    </a:lnTo>
                    <a:cubicBezTo>
                      <a:pt x="1937" y="6263"/>
                      <a:pt x="1980" y="6276"/>
                      <a:pt x="2023" y="6276"/>
                    </a:cubicBezTo>
                    <a:cubicBezTo>
                      <a:pt x="2099" y="6276"/>
                      <a:pt x="2176" y="6234"/>
                      <a:pt x="2218" y="6157"/>
                    </a:cubicBezTo>
                    <a:cubicBezTo>
                      <a:pt x="2260" y="6061"/>
                      <a:pt x="2230" y="5941"/>
                      <a:pt x="2140" y="5882"/>
                    </a:cubicBezTo>
                    <a:lnTo>
                      <a:pt x="1619" y="5504"/>
                    </a:lnTo>
                    <a:lnTo>
                      <a:pt x="1619" y="4916"/>
                    </a:lnTo>
                    <a:cubicBezTo>
                      <a:pt x="1619" y="4862"/>
                      <a:pt x="1595" y="4809"/>
                      <a:pt x="1559" y="4767"/>
                    </a:cubicBezTo>
                    <a:lnTo>
                      <a:pt x="923" y="4083"/>
                    </a:lnTo>
                    <a:cubicBezTo>
                      <a:pt x="1241" y="3100"/>
                      <a:pt x="1702" y="2327"/>
                      <a:pt x="2326" y="1757"/>
                    </a:cubicBezTo>
                    <a:cubicBezTo>
                      <a:pt x="2507" y="1609"/>
                      <a:pt x="2361" y="1371"/>
                      <a:pt x="2189" y="1371"/>
                    </a:cubicBezTo>
                    <a:cubicBezTo>
                      <a:pt x="2138" y="1371"/>
                      <a:pt x="2086" y="1391"/>
                      <a:pt x="2038" y="1440"/>
                    </a:cubicBezTo>
                    <a:cubicBezTo>
                      <a:pt x="1337" y="2081"/>
                      <a:pt x="821" y="2944"/>
                      <a:pt x="486" y="4047"/>
                    </a:cubicBezTo>
                    <a:cubicBezTo>
                      <a:pt x="480" y="4065"/>
                      <a:pt x="474" y="4083"/>
                      <a:pt x="468" y="4101"/>
                    </a:cubicBezTo>
                    <a:cubicBezTo>
                      <a:pt x="156" y="5150"/>
                      <a:pt x="0" y="6403"/>
                      <a:pt x="0" y="7890"/>
                    </a:cubicBezTo>
                    <a:cubicBezTo>
                      <a:pt x="0" y="8063"/>
                      <a:pt x="12" y="8237"/>
                      <a:pt x="30" y="8411"/>
                    </a:cubicBezTo>
                    <a:cubicBezTo>
                      <a:pt x="12" y="8447"/>
                      <a:pt x="0" y="8483"/>
                      <a:pt x="0" y="8519"/>
                    </a:cubicBezTo>
                    <a:lnTo>
                      <a:pt x="0" y="9352"/>
                    </a:lnTo>
                    <a:cubicBezTo>
                      <a:pt x="0" y="10803"/>
                      <a:pt x="683" y="12170"/>
                      <a:pt x="1846" y="13039"/>
                    </a:cubicBezTo>
                    <a:cubicBezTo>
                      <a:pt x="2020" y="13171"/>
                      <a:pt x="2206" y="13296"/>
                      <a:pt x="2398" y="13416"/>
                    </a:cubicBezTo>
                    <a:lnTo>
                      <a:pt x="2404" y="13416"/>
                    </a:lnTo>
                    <a:lnTo>
                      <a:pt x="2422" y="13422"/>
                    </a:lnTo>
                    <a:lnTo>
                      <a:pt x="2428" y="13428"/>
                    </a:lnTo>
                    <a:lnTo>
                      <a:pt x="2452" y="13434"/>
                    </a:lnTo>
                    <a:lnTo>
                      <a:pt x="2458" y="13434"/>
                    </a:lnTo>
                    <a:lnTo>
                      <a:pt x="2482" y="13440"/>
                    </a:lnTo>
                    <a:lnTo>
                      <a:pt x="2518" y="13440"/>
                    </a:lnTo>
                    <a:cubicBezTo>
                      <a:pt x="2548" y="13440"/>
                      <a:pt x="2578" y="13434"/>
                      <a:pt x="2602" y="13422"/>
                    </a:cubicBezTo>
                    <a:lnTo>
                      <a:pt x="3866" y="12889"/>
                    </a:lnTo>
                    <a:lnTo>
                      <a:pt x="3866" y="13986"/>
                    </a:lnTo>
                    <a:cubicBezTo>
                      <a:pt x="3860" y="14076"/>
                      <a:pt x="3920" y="14154"/>
                      <a:pt x="4004" y="14190"/>
                    </a:cubicBezTo>
                    <a:cubicBezTo>
                      <a:pt x="4995" y="14538"/>
                      <a:pt x="6038" y="14717"/>
                      <a:pt x="7093" y="14717"/>
                    </a:cubicBezTo>
                    <a:cubicBezTo>
                      <a:pt x="7111" y="14717"/>
                      <a:pt x="7128" y="14717"/>
                      <a:pt x="7145" y="14717"/>
                    </a:cubicBezTo>
                    <a:cubicBezTo>
                      <a:pt x="7159" y="14717"/>
                      <a:pt x="7173" y="14717"/>
                      <a:pt x="7186" y="14717"/>
                    </a:cubicBezTo>
                    <a:cubicBezTo>
                      <a:pt x="8455" y="14717"/>
                      <a:pt x="9711" y="14442"/>
                      <a:pt x="10868" y="13908"/>
                    </a:cubicBezTo>
                    <a:cubicBezTo>
                      <a:pt x="10970" y="13866"/>
                      <a:pt x="11018" y="13752"/>
                      <a:pt x="10988" y="13644"/>
                    </a:cubicBezTo>
                    <a:cubicBezTo>
                      <a:pt x="10961" y="13550"/>
                      <a:pt x="10873" y="13492"/>
                      <a:pt x="10783" y="13492"/>
                    </a:cubicBezTo>
                    <a:cubicBezTo>
                      <a:pt x="10753" y="13492"/>
                      <a:pt x="10722" y="13499"/>
                      <a:pt x="10694" y="13512"/>
                    </a:cubicBezTo>
                    <a:cubicBezTo>
                      <a:pt x="9579" y="14028"/>
                      <a:pt x="8368" y="14286"/>
                      <a:pt x="7145" y="14286"/>
                    </a:cubicBezTo>
                    <a:cubicBezTo>
                      <a:pt x="7127" y="14286"/>
                      <a:pt x="7109" y="14286"/>
                      <a:pt x="7091" y="14286"/>
                    </a:cubicBezTo>
                    <a:cubicBezTo>
                      <a:pt x="6139" y="14286"/>
                      <a:pt x="5198" y="14130"/>
                      <a:pt x="4298" y="13830"/>
                    </a:cubicBezTo>
                    <a:lnTo>
                      <a:pt x="4298" y="12877"/>
                    </a:lnTo>
                    <a:lnTo>
                      <a:pt x="4304" y="12877"/>
                    </a:lnTo>
                    <a:lnTo>
                      <a:pt x="4328" y="12883"/>
                    </a:lnTo>
                    <a:lnTo>
                      <a:pt x="4442" y="12913"/>
                    </a:lnTo>
                    <a:lnTo>
                      <a:pt x="4484" y="12925"/>
                    </a:lnTo>
                    <a:lnTo>
                      <a:pt x="4586" y="12949"/>
                    </a:lnTo>
                    <a:lnTo>
                      <a:pt x="4628" y="12955"/>
                    </a:lnTo>
                    <a:lnTo>
                      <a:pt x="4766" y="12985"/>
                    </a:lnTo>
                    <a:lnTo>
                      <a:pt x="4897" y="13015"/>
                    </a:lnTo>
                    <a:lnTo>
                      <a:pt x="4945" y="13021"/>
                    </a:lnTo>
                    <a:lnTo>
                      <a:pt x="5041" y="13039"/>
                    </a:lnTo>
                    <a:lnTo>
                      <a:pt x="5089" y="13051"/>
                    </a:lnTo>
                    <a:lnTo>
                      <a:pt x="5197" y="13063"/>
                    </a:lnTo>
                    <a:lnTo>
                      <a:pt x="5227" y="13069"/>
                    </a:lnTo>
                    <a:lnTo>
                      <a:pt x="5371" y="13093"/>
                    </a:lnTo>
                    <a:lnTo>
                      <a:pt x="5407" y="13093"/>
                    </a:lnTo>
                    <a:lnTo>
                      <a:pt x="5515" y="13105"/>
                    </a:lnTo>
                    <a:lnTo>
                      <a:pt x="5563" y="13111"/>
                    </a:lnTo>
                    <a:lnTo>
                      <a:pt x="5659" y="13123"/>
                    </a:lnTo>
                    <a:lnTo>
                      <a:pt x="5707" y="13129"/>
                    </a:lnTo>
                    <a:lnTo>
                      <a:pt x="5845" y="13141"/>
                    </a:lnTo>
                    <a:lnTo>
                      <a:pt x="5869" y="13141"/>
                    </a:lnTo>
                    <a:lnTo>
                      <a:pt x="5988" y="13147"/>
                    </a:lnTo>
                    <a:lnTo>
                      <a:pt x="6036" y="13147"/>
                    </a:lnTo>
                    <a:lnTo>
                      <a:pt x="6132" y="13153"/>
                    </a:lnTo>
                    <a:lnTo>
                      <a:pt x="6480" y="13153"/>
                    </a:lnTo>
                    <a:cubicBezTo>
                      <a:pt x="6498" y="13153"/>
                      <a:pt x="6522" y="13153"/>
                      <a:pt x="6540" y="13165"/>
                    </a:cubicBezTo>
                    <a:cubicBezTo>
                      <a:pt x="6558" y="13174"/>
                      <a:pt x="6577" y="13178"/>
                      <a:pt x="6597" y="13178"/>
                    </a:cubicBezTo>
                    <a:cubicBezTo>
                      <a:pt x="6616" y="13178"/>
                      <a:pt x="6636" y="13174"/>
                      <a:pt x="6654" y="13165"/>
                    </a:cubicBezTo>
                    <a:cubicBezTo>
                      <a:pt x="6666" y="13153"/>
                      <a:pt x="6678" y="13153"/>
                      <a:pt x="6690" y="13153"/>
                    </a:cubicBezTo>
                    <a:cubicBezTo>
                      <a:pt x="6756" y="13153"/>
                      <a:pt x="6816" y="13153"/>
                      <a:pt x="6882" y="13147"/>
                    </a:cubicBezTo>
                    <a:lnTo>
                      <a:pt x="6912" y="13147"/>
                    </a:lnTo>
                    <a:cubicBezTo>
                      <a:pt x="6972" y="13147"/>
                      <a:pt x="7031" y="13141"/>
                      <a:pt x="7091" y="13135"/>
                    </a:cubicBezTo>
                    <a:lnTo>
                      <a:pt x="7127" y="13135"/>
                    </a:lnTo>
                    <a:lnTo>
                      <a:pt x="7313" y="13117"/>
                    </a:lnTo>
                    <a:lnTo>
                      <a:pt x="7325" y="13117"/>
                    </a:lnTo>
                    <a:lnTo>
                      <a:pt x="7511" y="13099"/>
                    </a:lnTo>
                    <a:lnTo>
                      <a:pt x="7535" y="13099"/>
                    </a:lnTo>
                    <a:lnTo>
                      <a:pt x="7715" y="13075"/>
                    </a:lnTo>
                    <a:lnTo>
                      <a:pt x="7751" y="13069"/>
                    </a:lnTo>
                    <a:lnTo>
                      <a:pt x="7925" y="13039"/>
                    </a:lnTo>
                    <a:lnTo>
                      <a:pt x="7955" y="13033"/>
                    </a:lnTo>
                    <a:lnTo>
                      <a:pt x="8140" y="12997"/>
                    </a:lnTo>
                    <a:cubicBezTo>
                      <a:pt x="10107" y="12595"/>
                      <a:pt x="11653" y="11942"/>
                      <a:pt x="12738" y="11067"/>
                    </a:cubicBezTo>
                    <a:cubicBezTo>
                      <a:pt x="12780" y="11031"/>
                      <a:pt x="12822" y="11001"/>
                      <a:pt x="12864" y="10965"/>
                    </a:cubicBezTo>
                    <a:lnTo>
                      <a:pt x="12906" y="10923"/>
                    </a:lnTo>
                    <a:cubicBezTo>
                      <a:pt x="12936" y="10899"/>
                      <a:pt x="12960" y="10881"/>
                      <a:pt x="12990" y="10851"/>
                    </a:cubicBezTo>
                    <a:lnTo>
                      <a:pt x="13038" y="10809"/>
                    </a:lnTo>
                    <a:lnTo>
                      <a:pt x="13110" y="10737"/>
                    </a:lnTo>
                    <a:lnTo>
                      <a:pt x="13164" y="10689"/>
                    </a:lnTo>
                    <a:cubicBezTo>
                      <a:pt x="13182" y="10671"/>
                      <a:pt x="13206" y="10647"/>
                      <a:pt x="13230" y="10623"/>
                    </a:cubicBezTo>
                    <a:lnTo>
                      <a:pt x="13278" y="10575"/>
                    </a:lnTo>
                    <a:lnTo>
                      <a:pt x="13338" y="10509"/>
                    </a:lnTo>
                    <a:lnTo>
                      <a:pt x="13385" y="10455"/>
                    </a:lnTo>
                    <a:lnTo>
                      <a:pt x="13445" y="10389"/>
                    </a:lnTo>
                    <a:lnTo>
                      <a:pt x="13493" y="10335"/>
                    </a:lnTo>
                    <a:lnTo>
                      <a:pt x="13547" y="10269"/>
                    </a:lnTo>
                    <a:lnTo>
                      <a:pt x="13595" y="10215"/>
                    </a:lnTo>
                    <a:lnTo>
                      <a:pt x="13649" y="10149"/>
                    </a:lnTo>
                    <a:cubicBezTo>
                      <a:pt x="13661" y="10131"/>
                      <a:pt x="13679" y="10113"/>
                      <a:pt x="13691" y="10090"/>
                    </a:cubicBezTo>
                    <a:cubicBezTo>
                      <a:pt x="13709" y="10072"/>
                      <a:pt x="13727" y="10048"/>
                      <a:pt x="13745" y="10024"/>
                    </a:cubicBezTo>
                    <a:lnTo>
                      <a:pt x="13787" y="9964"/>
                    </a:lnTo>
                    <a:cubicBezTo>
                      <a:pt x="13805" y="9940"/>
                      <a:pt x="13817" y="9916"/>
                      <a:pt x="13835" y="9892"/>
                    </a:cubicBezTo>
                    <a:lnTo>
                      <a:pt x="13871" y="9838"/>
                    </a:lnTo>
                    <a:lnTo>
                      <a:pt x="13925" y="9760"/>
                    </a:lnTo>
                    <a:lnTo>
                      <a:pt x="13961" y="9712"/>
                    </a:lnTo>
                    <a:cubicBezTo>
                      <a:pt x="13979" y="9682"/>
                      <a:pt x="13991" y="9652"/>
                      <a:pt x="14009" y="9622"/>
                    </a:cubicBezTo>
                    <a:lnTo>
                      <a:pt x="14039" y="9574"/>
                    </a:lnTo>
                    <a:cubicBezTo>
                      <a:pt x="14063" y="9538"/>
                      <a:pt x="14081" y="9502"/>
                      <a:pt x="14105" y="9460"/>
                    </a:cubicBezTo>
                    <a:cubicBezTo>
                      <a:pt x="14105" y="9454"/>
                      <a:pt x="14111" y="9448"/>
                      <a:pt x="14111" y="9442"/>
                    </a:cubicBezTo>
                    <a:cubicBezTo>
                      <a:pt x="14141" y="9394"/>
                      <a:pt x="14165" y="9352"/>
                      <a:pt x="14189" y="9304"/>
                    </a:cubicBezTo>
                    <a:cubicBezTo>
                      <a:pt x="14195" y="9292"/>
                      <a:pt x="14201" y="9280"/>
                      <a:pt x="14207" y="9262"/>
                    </a:cubicBezTo>
                    <a:cubicBezTo>
                      <a:pt x="14225" y="9232"/>
                      <a:pt x="14243" y="9196"/>
                      <a:pt x="14255" y="9166"/>
                    </a:cubicBezTo>
                    <a:cubicBezTo>
                      <a:pt x="14267" y="9148"/>
                      <a:pt x="14273" y="9124"/>
                      <a:pt x="14285" y="9106"/>
                    </a:cubicBezTo>
                    <a:cubicBezTo>
                      <a:pt x="14291" y="9088"/>
                      <a:pt x="14309" y="9047"/>
                      <a:pt x="14321" y="9017"/>
                    </a:cubicBezTo>
                    <a:lnTo>
                      <a:pt x="14321" y="9017"/>
                    </a:lnTo>
                    <a:cubicBezTo>
                      <a:pt x="14313" y="10219"/>
                      <a:pt x="13780" y="11362"/>
                      <a:pt x="12864" y="12146"/>
                    </a:cubicBezTo>
                    <a:cubicBezTo>
                      <a:pt x="12420" y="12523"/>
                      <a:pt x="11947" y="12859"/>
                      <a:pt x="11449" y="13147"/>
                    </a:cubicBezTo>
                    <a:cubicBezTo>
                      <a:pt x="11228" y="13262"/>
                      <a:pt x="11353" y="13560"/>
                      <a:pt x="11548" y="13560"/>
                    </a:cubicBezTo>
                    <a:cubicBezTo>
                      <a:pt x="11585" y="13560"/>
                      <a:pt x="11625" y="13549"/>
                      <a:pt x="11665" y="13524"/>
                    </a:cubicBezTo>
                    <a:cubicBezTo>
                      <a:pt x="12187" y="13219"/>
                      <a:pt x="12684" y="12865"/>
                      <a:pt x="13140" y="12475"/>
                    </a:cubicBezTo>
                    <a:cubicBezTo>
                      <a:pt x="14165" y="11600"/>
                      <a:pt x="14752" y="10323"/>
                      <a:pt x="14752" y="8975"/>
                    </a:cubicBezTo>
                    <a:lnTo>
                      <a:pt x="14752" y="6757"/>
                    </a:lnTo>
                    <a:cubicBezTo>
                      <a:pt x="14752" y="5504"/>
                      <a:pt x="14596" y="4485"/>
                      <a:pt x="14279" y="3628"/>
                    </a:cubicBezTo>
                    <a:cubicBezTo>
                      <a:pt x="14009" y="2878"/>
                      <a:pt x="13553" y="2207"/>
                      <a:pt x="12942" y="1691"/>
                    </a:cubicBezTo>
                    <a:cubicBezTo>
                      <a:pt x="12073" y="960"/>
                      <a:pt x="10970" y="583"/>
                      <a:pt x="9615" y="331"/>
                    </a:cubicBezTo>
                    <a:lnTo>
                      <a:pt x="9609" y="331"/>
                    </a:lnTo>
                    <a:cubicBezTo>
                      <a:pt x="9261" y="265"/>
                      <a:pt x="8890" y="205"/>
                      <a:pt x="8500" y="151"/>
                    </a:cubicBezTo>
                    <a:cubicBezTo>
                      <a:pt x="7772" y="50"/>
                      <a:pt x="7097" y="0"/>
                      <a:pt x="64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 name="Google Shape;1313;p60"/>
              <p:cNvSpPr/>
              <p:nvPr/>
            </p:nvSpPr>
            <p:spPr>
              <a:xfrm>
                <a:off x="4732825" y="2556575"/>
                <a:ext cx="213425" cy="162775"/>
              </a:xfrm>
              <a:custGeom>
                <a:avLst/>
                <a:gdLst/>
                <a:ahLst/>
                <a:cxnLst/>
                <a:rect l="l" t="t" r="r" b="b"/>
                <a:pathLst>
                  <a:path w="8537" h="6511" extrusionOk="0">
                    <a:moveTo>
                      <a:pt x="4455" y="1"/>
                    </a:moveTo>
                    <a:cubicBezTo>
                      <a:pt x="3954" y="1"/>
                      <a:pt x="3444" y="103"/>
                      <a:pt x="2955" y="318"/>
                    </a:cubicBezTo>
                    <a:cubicBezTo>
                      <a:pt x="2386" y="570"/>
                      <a:pt x="1876" y="936"/>
                      <a:pt x="1457" y="1385"/>
                    </a:cubicBezTo>
                    <a:cubicBezTo>
                      <a:pt x="1307" y="1544"/>
                      <a:pt x="1452" y="1754"/>
                      <a:pt x="1617" y="1754"/>
                    </a:cubicBezTo>
                    <a:cubicBezTo>
                      <a:pt x="1671" y="1754"/>
                      <a:pt x="1726" y="1732"/>
                      <a:pt x="1774" y="1679"/>
                    </a:cubicBezTo>
                    <a:cubicBezTo>
                      <a:pt x="2152" y="1271"/>
                      <a:pt x="2614" y="942"/>
                      <a:pt x="3129" y="714"/>
                    </a:cubicBezTo>
                    <a:cubicBezTo>
                      <a:pt x="3560" y="524"/>
                      <a:pt x="4009" y="434"/>
                      <a:pt x="4452" y="434"/>
                    </a:cubicBezTo>
                    <a:cubicBezTo>
                      <a:pt x="5712" y="434"/>
                      <a:pt x="6918" y="1162"/>
                      <a:pt x="7463" y="2386"/>
                    </a:cubicBezTo>
                    <a:cubicBezTo>
                      <a:pt x="8039" y="3693"/>
                      <a:pt x="7451" y="5215"/>
                      <a:pt x="6144" y="5797"/>
                    </a:cubicBezTo>
                    <a:cubicBezTo>
                      <a:pt x="5878" y="5914"/>
                      <a:pt x="5600" y="5970"/>
                      <a:pt x="5326" y="5970"/>
                    </a:cubicBezTo>
                    <a:cubicBezTo>
                      <a:pt x="4552" y="5970"/>
                      <a:pt x="3813" y="5525"/>
                      <a:pt x="3477" y="4772"/>
                    </a:cubicBezTo>
                    <a:cubicBezTo>
                      <a:pt x="3123" y="3975"/>
                      <a:pt x="3483" y="3040"/>
                      <a:pt x="4280" y="2692"/>
                    </a:cubicBezTo>
                    <a:cubicBezTo>
                      <a:pt x="4441" y="2619"/>
                      <a:pt x="4609" y="2585"/>
                      <a:pt x="4775" y="2585"/>
                    </a:cubicBezTo>
                    <a:cubicBezTo>
                      <a:pt x="5239" y="2585"/>
                      <a:pt x="5683" y="2854"/>
                      <a:pt x="5887" y="3309"/>
                    </a:cubicBezTo>
                    <a:cubicBezTo>
                      <a:pt x="6090" y="3777"/>
                      <a:pt x="5881" y="4328"/>
                      <a:pt x="5413" y="4538"/>
                    </a:cubicBezTo>
                    <a:cubicBezTo>
                      <a:pt x="5322" y="4578"/>
                      <a:pt x="5226" y="4597"/>
                      <a:pt x="5132" y="4597"/>
                    </a:cubicBezTo>
                    <a:cubicBezTo>
                      <a:pt x="4862" y="4597"/>
                      <a:pt x="4604" y="4441"/>
                      <a:pt x="4484" y="4178"/>
                    </a:cubicBezTo>
                    <a:cubicBezTo>
                      <a:pt x="4444" y="4084"/>
                      <a:pt x="4370" y="4045"/>
                      <a:pt x="4294" y="4045"/>
                    </a:cubicBezTo>
                    <a:cubicBezTo>
                      <a:pt x="4153" y="4045"/>
                      <a:pt x="4010" y="4183"/>
                      <a:pt x="4088" y="4358"/>
                    </a:cubicBezTo>
                    <a:cubicBezTo>
                      <a:pt x="4279" y="4780"/>
                      <a:pt x="4696" y="5030"/>
                      <a:pt x="5131" y="5030"/>
                    </a:cubicBezTo>
                    <a:cubicBezTo>
                      <a:pt x="5284" y="5030"/>
                      <a:pt x="5439" y="4999"/>
                      <a:pt x="5587" y="4934"/>
                    </a:cubicBezTo>
                    <a:cubicBezTo>
                      <a:pt x="6276" y="4628"/>
                      <a:pt x="6588" y="3825"/>
                      <a:pt x="6282" y="3135"/>
                    </a:cubicBezTo>
                    <a:cubicBezTo>
                      <a:pt x="6012" y="2520"/>
                      <a:pt x="5408" y="2153"/>
                      <a:pt x="4776" y="2153"/>
                    </a:cubicBezTo>
                    <a:cubicBezTo>
                      <a:pt x="4552" y="2153"/>
                      <a:pt x="4324" y="2199"/>
                      <a:pt x="4106" y="2296"/>
                    </a:cubicBezTo>
                    <a:cubicBezTo>
                      <a:pt x="3093" y="2746"/>
                      <a:pt x="2632" y="3933"/>
                      <a:pt x="3081" y="4946"/>
                    </a:cubicBezTo>
                    <a:cubicBezTo>
                      <a:pt x="3195" y="5204"/>
                      <a:pt x="3357" y="5443"/>
                      <a:pt x="3549" y="5647"/>
                    </a:cubicBezTo>
                    <a:lnTo>
                      <a:pt x="953" y="6055"/>
                    </a:lnTo>
                    <a:cubicBezTo>
                      <a:pt x="462" y="4826"/>
                      <a:pt x="588" y="3429"/>
                      <a:pt x="1295" y="2308"/>
                    </a:cubicBezTo>
                    <a:cubicBezTo>
                      <a:pt x="1407" y="2137"/>
                      <a:pt x="1256" y="1970"/>
                      <a:pt x="1103" y="1970"/>
                    </a:cubicBezTo>
                    <a:cubicBezTo>
                      <a:pt x="1036" y="1970"/>
                      <a:pt x="969" y="2002"/>
                      <a:pt x="923" y="2080"/>
                    </a:cubicBezTo>
                    <a:cubicBezTo>
                      <a:pt x="114" y="3375"/>
                      <a:pt x="0" y="4988"/>
                      <a:pt x="618" y="6384"/>
                    </a:cubicBezTo>
                    <a:cubicBezTo>
                      <a:pt x="654" y="6462"/>
                      <a:pt x="731" y="6510"/>
                      <a:pt x="815" y="6510"/>
                    </a:cubicBezTo>
                    <a:lnTo>
                      <a:pt x="851" y="6510"/>
                    </a:lnTo>
                    <a:lnTo>
                      <a:pt x="3998" y="6013"/>
                    </a:lnTo>
                    <a:cubicBezTo>
                      <a:pt x="4403" y="6274"/>
                      <a:pt x="4868" y="6408"/>
                      <a:pt x="5337" y="6408"/>
                    </a:cubicBezTo>
                    <a:cubicBezTo>
                      <a:pt x="5674" y="6408"/>
                      <a:pt x="6012" y="6339"/>
                      <a:pt x="6330" y="6199"/>
                    </a:cubicBezTo>
                    <a:cubicBezTo>
                      <a:pt x="7853" y="5515"/>
                      <a:pt x="8536" y="3735"/>
                      <a:pt x="7859" y="2212"/>
                    </a:cubicBezTo>
                    <a:cubicBezTo>
                      <a:pt x="7242" y="825"/>
                      <a:pt x="5882" y="1"/>
                      <a:pt x="4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4" name="Google Shape;1314;p60"/>
            <p:cNvGrpSpPr/>
            <p:nvPr/>
          </p:nvGrpSpPr>
          <p:grpSpPr>
            <a:xfrm>
              <a:off x="5534604" y="2591683"/>
              <a:ext cx="368825" cy="367950"/>
              <a:chOff x="4654000" y="2486875"/>
              <a:chExt cx="368825" cy="367950"/>
            </a:xfrm>
          </p:grpSpPr>
          <p:sp>
            <p:nvSpPr>
              <p:cNvPr id="1315" name="Google Shape;1315;p60"/>
              <p:cNvSpPr/>
              <p:nvPr/>
            </p:nvSpPr>
            <p:spPr>
              <a:xfrm>
                <a:off x="4654000" y="2486875"/>
                <a:ext cx="368825" cy="367950"/>
              </a:xfrm>
              <a:custGeom>
                <a:avLst/>
                <a:gdLst/>
                <a:ahLst/>
                <a:cxnLst/>
                <a:rect l="l" t="t" r="r" b="b"/>
                <a:pathLst>
                  <a:path w="14753" h="14718" extrusionOk="0">
                    <a:moveTo>
                      <a:pt x="498" y="9994"/>
                    </a:moveTo>
                    <a:lnTo>
                      <a:pt x="498" y="9994"/>
                    </a:lnTo>
                    <a:cubicBezTo>
                      <a:pt x="564" y="10119"/>
                      <a:pt x="630" y="10245"/>
                      <a:pt x="707" y="10365"/>
                    </a:cubicBezTo>
                    <a:lnTo>
                      <a:pt x="713" y="10371"/>
                    </a:lnTo>
                    <a:cubicBezTo>
                      <a:pt x="737" y="10413"/>
                      <a:pt x="761" y="10449"/>
                      <a:pt x="785" y="10485"/>
                    </a:cubicBezTo>
                    <a:lnTo>
                      <a:pt x="803" y="10509"/>
                    </a:lnTo>
                    <a:cubicBezTo>
                      <a:pt x="815" y="10533"/>
                      <a:pt x="833" y="10557"/>
                      <a:pt x="845" y="10575"/>
                    </a:cubicBezTo>
                    <a:cubicBezTo>
                      <a:pt x="863" y="10599"/>
                      <a:pt x="869" y="10605"/>
                      <a:pt x="881" y="10623"/>
                    </a:cubicBezTo>
                    <a:lnTo>
                      <a:pt x="881" y="10629"/>
                    </a:lnTo>
                    <a:cubicBezTo>
                      <a:pt x="905" y="10659"/>
                      <a:pt x="929" y="10695"/>
                      <a:pt x="953" y="10725"/>
                    </a:cubicBezTo>
                    <a:lnTo>
                      <a:pt x="977" y="10749"/>
                    </a:lnTo>
                    <a:cubicBezTo>
                      <a:pt x="1007" y="10791"/>
                      <a:pt x="1037" y="10827"/>
                      <a:pt x="1067" y="10869"/>
                    </a:cubicBezTo>
                    <a:cubicBezTo>
                      <a:pt x="1127" y="10941"/>
                      <a:pt x="1193" y="11025"/>
                      <a:pt x="1265" y="11097"/>
                    </a:cubicBezTo>
                    <a:lnTo>
                      <a:pt x="1283" y="11115"/>
                    </a:lnTo>
                    <a:cubicBezTo>
                      <a:pt x="1313" y="11145"/>
                      <a:pt x="1337" y="11174"/>
                      <a:pt x="1367" y="11204"/>
                    </a:cubicBezTo>
                    <a:lnTo>
                      <a:pt x="1397" y="11234"/>
                    </a:lnTo>
                    <a:lnTo>
                      <a:pt x="1475" y="11306"/>
                    </a:lnTo>
                    <a:lnTo>
                      <a:pt x="1505" y="11336"/>
                    </a:lnTo>
                    <a:lnTo>
                      <a:pt x="1589" y="11414"/>
                    </a:lnTo>
                    <a:lnTo>
                      <a:pt x="1613" y="11438"/>
                    </a:lnTo>
                    <a:cubicBezTo>
                      <a:pt x="1691" y="11504"/>
                      <a:pt x="1762" y="11570"/>
                      <a:pt x="1846" y="11636"/>
                    </a:cubicBezTo>
                    <a:lnTo>
                      <a:pt x="1882" y="11660"/>
                    </a:lnTo>
                    <a:lnTo>
                      <a:pt x="1972" y="11726"/>
                    </a:lnTo>
                    <a:lnTo>
                      <a:pt x="2014" y="11762"/>
                    </a:lnTo>
                    <a:lnTo>
                      <a:pt x="2092" y="11822"/>
                    </a:lnTo>
                    <a:lnTo>
                      <a:pt x="2140" y="11852"/>
                    </a:lnTo>
                    <a:lnTo>
                      <a:pt x="2230" y="11912"/>
                    </a:lnTo>
                    <a:lnTo>
                      <a:pt x="2272" y="11942"/>
                    </a:lnTo>
                    <a:lnTo>
                      <a:pt x="2302" y="11960"/>
                    </a:lnTo>
                    <a:lnTo>
                      <a:pt x="2302" y="12811"/>
                    </a:lnTo>
                    <a:lnTo>
                      <a:pt x="2302" y="12823"/>
                    </a:lnTo>
                    <a:cubicBezTo>
                      <a:pt x="2236" y="12775"/>
                      <a:pt x="2176" y="12727"/>
                      <a:pt x="2110" y="12685"/>
                    </a:cubicBezTo>
                    <a:cubicBezTo>
                      <a:pt x="1247" y="12032"/>
                      <a:pt x="665" y="11067"/>
                      <a:pt x="498" y="9994"/>
                    </a:cubicBezTo>
                    <a:close/>
                    <a:moveTo>
                      <a:pt x="4100" y="10467"/>
                    </a:moveTo>
                    <a:lnTo>
                      <a:pt x="4436" y="11582"/>
                    </a:lnTo>
                    <a:lnTo>
                      <a:pt x="3938" y="12403"/>
                    </a:lnTo>
                    <a:lnTo>
                      <a:pt x="2740" y="12913"/>
                    </a:lnTo>
                    <a:lnTo>
                      <a:pt x="2740" y="12014"/>
                    </a:lnTo>
                    <a:lnTo>
                      <a:pt x="3549" y="11738"/>
                    </a:lnTo>
                    <a:cubicBezTo>
                      <a:pt x="3621" y="11714"/>
                      <a:pt x="3675" y="11654"/>
                      <a:pt x="3693" y="11588"/>
                    </a:cubicBezTo>
                    <a:lnTo>
                      <a:pt x="3848" y="10965"/>
                    </a:lnTo>
                    <a:lnTo>
                      <a:pt x="4100" y="10467"/>
                    </a:lnTo>
                    <a:close/>
                    <a:moveTo>
                      <a:pt x="6471" y="0"/>
                    </a:moveTo>
                    <a:cubicBezTo>
                      <a:pt x="4934" y="0"/>
                      <a:pt x="3697" y="305"/>
                      <a:pt x="2722" y="918"/>
                    </a:cubicBezTo>
                    <a:cubicBezTo>
                      <a:pt x="2638" y="972"/>
                      <a:pt x="2596" y="1086"/>
                      <a:pt x="2632" y="1182"/>
                    </a:cubicBezTo>
                    <a:cubicBezTo>
                      <a:pt x="2664" y="1272"/>
                      <a:pt x="2745" y="1323"/>
                      <a:pt x="2831" y="1323"/>
                    </a:cubicBezTo>
                    <a:cubicBezTo>
                      <a:pt x="2871" y="1323"/>
                      <a:pt x="2912" y="1313"/>
                      <a:pt x="2949" y="1290"/>
                    </a:cubicBezTo>
                    <a:cubicBezTo>
                      <a:pt x="3850" y="719"/>
                      <a:pt x="5011" y="434"/>
                      <a:pt x="6468" y="434"/>
                    </a:cubicBezTo>
                    <a:cubicBezTo>
                      <a:pt x="7075" y="434"/>
                      <a:pt x="7733" y="484"/>
                      <a:pt x="8446" y="583"/>
                    </a:cubicBezTo>
                    <a:cubicBezTo>
                      <a:pt x="8782" y="631"/>
                      <a:pt x="9111" y="678"/>
                      <a:pt x="9423" y="732"/>
                    </a:cubicBezTo>
                    <a:lnTo>
                      <a:pt x="9723" y="1398"/>
                    </a:lnTo>
                    <a:cubicBezTo>
                      <a:pt x="9747" y="1458"/>
                      <a:pt x="9801" y="1500"/>
                      <a:pt x="9861" y="1518"/>
                    </a:cubicBezTo>
                    <a:lnTo>
                      <a:pt x="10490" y="1697"/>
                    </a:lnTo>
                    <a:lnTo>
                      <a:pt x="10526" y="2369"/>
                    </a:lnTo>
                    <a:cubicBezTo>
                      <a:pt x="10532" y="2483"/>
                      <a:pt x="10628" y="2573"/>
                      <a:pt x="10742" y="2579"/>
                    </a:cubicBezTo>
                    <a:lnTo>
                      <a:pt x="10754" y="2579"/>
                    </a:lnTo>
                    <a:cubicBezTo>
                      <a:pt x="10874" y="2567"/>
                      <a:pt x="10964" y="2471"/>
                      <a:pt x="10958" y="2351"/>
                    </a:cubicBezTo>
                    <a:lnTo>
                      <a:pt x="10916" y="1530"/>
                    </a:lnTo>
                    <a:cubicBezTo>
                      <a:pt x="10910" y="1434"/>
                      <a:pt x="10850" y="1356"/>
                      <a:pt x="10760" y="1332"/>
                    </a:cubicBezTo>
                    <a:lnTo>
                      <a:pt x="10077" y="1140"/>
                    </a:lnTo>
                    <a:lnTo>
                      <a:pt x="9945" y="840"/>
                    </a:lnTo>
                    <a:lnTo>
                      <a:pt x="9945" y="840"/>
                    </a:lnTo>
                    <a:cubicBezTo>
                      <a:pt x="11042" y="1080"/>
                      <a:pt x="11953" y="1422"/>
                      <a:pt x="12666" y="2021"/>
                    </a:cubicBezTo>
                    <a:cubicBezTo>
                      <a:pt x="13218" y="2495"/>
                      <a:pt x="13631" y="3100"/>
                      <a:pt x="13871" y="3784"/>
                    </a:cubicBezTo>
                    <a:cubicBezTo>
                      <a:pt x="14165" y="4563"/>
                      <a:pt x="14309" y="5498"/>
                      <a:pt x="14321" y="6637"/>
                    </a:cubicBezTo>
                    <a:lnTo>
                      <a:pt x="13547" y="7074"/>
                    </a:lnTo>
                    <a:cubicBezTo>
                      <a:pt x="13511" y="7092"/>
                      <a:pt x="13481" y="7128"/>
                      <a:pt x="13463" y="7170"/>
                    </a:cubicBezTo>
                    <a:lnTo>
                      <a:pt x="13044" y="8015"/>
                    </a:lnTo>
                    <a:lnTo>
                      <a:pt x="12384" y="7806"/>
                    </a:lnTo>
                    <a:cubicBezTo>
                      <a:pt x="12355" y="7795"/>
                      <a:pt x="12328" y="7790"/>
                      <a:pt x="12302" y="7790"/>
                    </a:cubicBezTo>
                    <a:cubicBezTo>
                      <a:pt x="12079" y="7790"/>
                      <a:pt x="11995" y="8149"/>
                      <a:pt x="12259" y="8219"/>
                    </a:cubicBezTo>
                    <a:lnTo>
                      <a:pt x="13092" y="8483"/>
                    </a:lnTo>
                    <a:cubicBezTo>
                      <a:pt x="13115" y="8491"/>
                      <a:pt x="13138" y="8495"/>
                      <a:pt x="13161" y="8495"/>
                    </a:cubicBezTo>
                    <a:cubicBezTo>
                      <a:pt x="13239" y="8495"/>
                      <a:pt x="13312" y="8449"/>
                      <a:pt x="13349" y="8375"/>
                    </a:cubicBezTo>
                    <a:lnTo>
                      <a:pt x="13823" y="7416"/>
                    </a:lnTo>
                    <a:lnTo>
                      <a:pt x="14315" y="7140"/>
                    </a:lnTo>
                    <a:lnTo>
                      <a:pt x="14315" y="7140"/>
                    </a:lnTo>
                    <a:cubicBezTo>
                      <a:pt x="14279" y="7812"/>
                      <a:pt x="14111" y="8471"/>
                      <a:pt x="13823" y="9076"/>
                    </a:cubicBezTo>
                    <a:cubicBezTo>
                      <a:pt x="13541" y="9640"/>
                      <a:pt x="13152" y="10143"/>
                      <a:pt x="12678" y="10557"/>
                    </a:cubicBezTo>
                    <a:cubicBezTo>
                      <a:pt x="12606" y="10617"/>
                      <a:pt x="12534" y="10677"/>
                      <a:pt x="12462" y="10737"/>
                    </a:cubicBezTo>
                    <a:cubicBezTo>
                      <a:pt x="11431" y="11570"/>
                      <a:pt x="9951" y="12188"/>
                      <a:pt x="8051" y="12577"/>
                    </a:cubicBezTo>
                    <a:lnTo>
                      <a:pt x="7937" y="12601"/>
                    </a:lnTo>
                    <a:lnTo>
                      <a:pt x="7895" y="12607"/>
                    </a:lnTo>
                    <a:lnTo>
                      <a:pt x="7817" y="12619"/>
                    </a:lnTo>
                    <a:lnTo>
                      <a:pt x="7775" y="12631"/>
                    </a:lnTo>
                    <a:lnTo>
                      <a:pt x="7697" y="12643"/>
                    </a:lnTo>
                    <a:lnTo>
                      <a:pt x="7649" y="12649"/>
                    </a:lnTo>
                    <a:lnTo>
                      <a:pt x="7577" y="12661"/>
                    </a:lnTo>
                    <a:lnTo>
                      <a:pt x="7529" y="12667"/>
                    </a:lnTo>
                    <a:lnTo>
                      <a:pt x="7457" y="12673"/>
                    </a:lnTo>
                    <a:lnTo>
                      <a:pt x="7409" y="12679"/>
                    </a:lnTo>
                    <a:lnTo>
                      <a:pt x="7343" y="12691"/>
                    </a:lnTo>
                    <a:lnTo>
                      <a:pt x="7289" y="12697"/>
                    </a:lnTo>
                    <a:lnTo>
                      <a:pt x="7223" y="12703"/>
                    </a:lnTo>
                    <a:lnTo>
                      <a:pt x="7169" y="12703"/>
                    </a:lnTo>
                    <a:lnTo>
                      <a:pt x="7103" y="12709"/>
                    </a:lnTo>
                    <a:lnTo>
                      <a:pt x="7049" y="12715"/>
                    </a:lnTo>
                    <a:lnTo>
                      <a:pt x="6984" y="12721"/>
                    </a:lnTo>
                    <a:lnTo>
                      <a:pt x="5773" y="12721"/>
                    </a:lnTo>
                    <a:lnTo>
                      <a:pt x="5701" y="12715"/>
                    </a:lnTo>
                    <a:lnTo>
                      <a:pt x="5653" y="12709"/>
                    </a:lnTo>
                    <a:lnTo>
                      <a:pt x="5581" y="12703"/>
                    </a:lnTo>
                    <a:lnTo>
                      <a:pt x="5533" y="12697"/>
                    </a:lnTo>
                    <a:lnTo>
                      <a:pt x="5467" y="12685"/>
                    </a:lnTo>
                    <a:lnTo>
                      <a:pt x="5413" y="12679"/>
                    </a:lnTo>
                    <a:lnTo>
                      <a:pt x="5347" y="12667"/>
                    </a:lnTo>
                    <a:lnTo>
                      <a:pt x="5293" y="12661"/>
                    </a:lnTo>
                    <a:lnTo>
                      <a:pt x="5227" y="12655"/>
                    </a:lnTo>
                    <a:lnTo>
                      <a:pt x="5173" y="12643"/>
                    </a:lnTo>
                    <a:lnTo>
                      <a:pt x="5107" y="12631"/>
                    </a:lnTo>
                    <a:lnTo>
                      <a:pt x="5059" y="12625"/>
                    </a:lnTo>
                    <a:lnTo>
                      <a:pt x="4981" y="12613"/>
                    </a:lnTo>
                    <a:lnTo>
                      <a:pt x="4939" y="12601"/>
                    </a:lnTo>
                    <a:lnTo>
                      <a:pt x="4850" y="12583"/>
                    </a:lnTo>
                    <a:lnTo>
                      <a:pt x="4826" y="12577"/>
                    </a:lnTo>
                    <a:lnTo>
                      <a:pt x="4706" y="12553"/>
                    </a:lnTo>
                    <a:lnTo>
                      <a:pt x="4664" y="12541"/>
                    </a:lnTo>
                    <a:lnTo>
                      <a:pt x="4592" y="12529"/>
                    </a:lnTo>
                    <a:lnTo>
                      <a:pt x="4544" y="12517"/>
                    </a:lnTo>
                    <a:lnTo>
                      <a:pt x="4478" y="12499"/>
                    </a:lnTo>
                    <a:lnTo>
                      <a:pt x="4424" y="12487"/>
                    </a:lnTo>
                    <a:lnTo>
                      <a:pt x="4376" y="12469"/>
                    </a:lnTo>
                    <a:lnTo>
                      <a:pt x="4814" y="11750"/>
                    </a:lnTo>
                    <a:cubicBezTo>
                      <a:pt x="4832" y="11720"/>
                      <a:pt x="4844" y="11684"/>
                      <a:pt x="4844" y="11648"/>
                    </a:cubicBezTo>
                    <a:cubicBezTo>
                      <a:pt x="4844" y="11624"/>
                      <a:pt x="4844" y="11600"/>
                      <a:pt x="4838" y="11576"/>
                    </a:cubicBezTo>
                    <a:lnTo>
                      <a:pt x="4316" y="9850"/>
                    </a:lnTo>
                    <a:cubicBezTo>
                      <a:pt x="4289" y="9750"/>
                      <a:pt x="4200" y="9691"/>
                      <a:pt x="4110" y="9691"/>
                    </a:cubicBezTo>
                    <a:cubicBezTo>
                      <a:pt x="4060" y="9691"/>
                      <a:pt x="4009" y="9709"/>
                      <a:pt x="3968" y="9748"/>
                    </a:cubicBezTo>
                    <a:cubicBezTo>
                      <a:pt x="3944" y="9766"/>
                      <a:pt x="3932" y="9790"/>
                      <a:pt x="3920" y="9814"/>
                    </a:cubicBezTo>
                    <a:lnTo>
                      <a:pt x="3423" y="10803"/>
                    </a:lnTo>
                    <a:cubicBezTo>
                      <a:pt x="3411" y="10821"/>
                      <a:pt x="3405" y="10833"/>
                      <a:pt x="3405" y="10851"/>
                    </a:cubicBezTo>
                    <a:lnTo>
                      <a:pt x="3273" y="11378"/>
                    </a:lnTo>
                    <a:lnTo>
                      <a:pt x="2524" y="11636"/>
                    </a:lnTo>
                    <a:cubicBezTo>
                      <a:pt x="2482" y="11606"/>
                      <a:pt x="2446" y="11582"/>
                      <a:pt x="2410" y="11558"/>
                    </a:cubicBezTo>
                    <a:lnTo>
                      <a:pt x="2386" y="11540"/>
                    </a:lnTo>
                    <a:cubicBezTo>
                      <a:pt x="2308" y="11486"/>
                      <a:pt x="2236" y="11432"/>
                      <a:pt x="2158" y="11372"/>
                    </a:cubicBezTo>
                    <a:cubicBezTo>
                      <a:pt x="1031" y="10497"/>
                      <a:pt x="426" y="9292"/>
                      <a:pt x="426" y="7926"/>
                    </a:cubicBezTo>
                    <a:cubicBezTo>
                      <a:pt x="426" y="6637"/>
                      <a:pt x="540" y="5522"/>
                      <a:pt x="779" y="4581"/>
                    </a:cubicBezTo>
                    <a:lnTo>
                      <a:pt x="1181" y="5018"/>
                    </a:lnTo>
                    <a:lnTo>
                      <a:pt x="1181" y="5618"/>
                    </a:lnTo>
                    <a:cubicBezTo>
                      <a:pt x="1181" y="5684"/>
                      <a:pt x="1217" y="5750"/>
                      <a:pt x="1271" y="5792"/>
                    </a:cubicBezTo>
                    <a:lnTo>
                      <a:pt x="1900" y="6235"/>
                    </a:lnTo>
                    <a:cubicBezTo>
                      <a:pt x="1937" y="6263"/>
                      <a:pt x="1980" y="6276"/>
                      <a:pt x="2023" y="6276"/>
                    </a:cubicBezTo>
                    <a:cubicBezTo>
                      <a:pt x="2099" y="6276"/>
                      <a:pt x="2176" y="6234"/>
                      <a:pt x="2218" y="6157"/>
                    </a:cubicBezTo>
                    <a:cubicBezTo>
                      <a:pt x="2260" y="6061"/>
                      <a:pt x="2230" y="5941"/>
                      <a:pt x="2140" y="5882"/>
                    </a:cubicBezTo>
                    <a:lnTo>
                      <a:pt x="1619" y="5504"/>
                    </a:lnTo>
                    <a:lnTo>
                      <a:pt x="1619" y="4916"/>
                    </a:lnTo>
                    <a:cubicBezTo>
                      <a:pt x="1619" y="4862"/>
                      <a:pt x="1595" y="4809"/>
                      <a:pt x="1559" y="4767"/>
                    </a:cubicBezTo>
                    <a:lnTo>
                      <a:pt x="923" y="4083"/>
                    </a:lnTo>
                    <a:cubicBezTo>
                      <a:pt x="1241" y="3100"/>
                      <a:pt x="1702" y="2327"/>
                      <a:pt x="2326" y="1757"/>
                    </a:cubicBezTo>
                    <a:cubicBezTo>
                      <a:pt x="2507" y="1609"/>
                      <a:pt x="2361" y="1371"/>
                      <a:pt x="2189" y="1371"/>
                    </a:cubicBezTo>
                    <a:cubicBezTo>
                      <a:pt x="2138" y="1371"/>
                      <a:pt x="2086" y="1391"/>
                      <a:pt x="2038" y="1440"/>
                    </a:cubicBezTo>
                    <a:cubicBezTo>
                      <a:pt x="1337" y="2081"/>
                      <a:pt x="821" y="2944"/>
                      <a:pt x="486" y="4047"/>
                    </a:cubicBezTo>
                    <a:cubicBezTo>
                      <a:pt x="480" y="4065"/>
                      <a:pt x="474" y="4083"/>
                      <a:pt x="468" y="4101"/>
                    </a:cubicBezTo>
                    <a:cubicBezTo>
                      <a:pt x="156" y="5150"/>
                      <a:pt x="0" y="6403"/>
                      <a:pt x="0" y="7890"/>
                    </a:cubicBezTo>
                    <a:cubicBezTo>
                      <a:pt x="0" y="8063"/>
                      <a:pt x="12" y="8237"/>
                      <a:pt x="30" y="8411"/>
                    </a:cubicBezTo>
                    <a:cubicBezTo>
                      <a:pt x="12" y="8447"/>
                      <a:pt x="0" y="8483"/>
                      <a:pt x="0" y="8519"/>
                    </a:cubicBezTo>
                    <a:lnTo>
                      <a:pt x="0" y="9352"/>
                    </a:lnTo>
                    <a:cubicBezTo>
                      <a:pt x="0" y="10803"/>
                      <a:pt x="683" y="12170"/>
                      <a:pt x="1846" y="13039"/>
                    </a:cubicBezTo>
                    <a:cubicBezTo>
                      <a:pt x="2020" y="13171"/>
                      <a:pt x="2206" y="13296"/>
                      <a:pt x="2398" y="13416"/>
                    </a:cubicBezTo>
                    <a:lnTo>
                      <a:pt x="2404" y="13416"/>
                    </a:lnTo>
                    <a:lnTo>
                      <a:pt x="2422" y="13422"/>
                    </a:lnTo>
                    <a:lnTo>
                      <a:pt x="2428" y="13428"/>
                    </a:lnTo>
                    <a:lnTo>
                      <a:pt x="2452" y="13434"/>
                    </a:lnTo>
                    <a:lnTo>
                      <a:pt x="2458" y="13434"/>
                    </a:lnTo>
                    <a:lnTo>
                      <a:pt x="2482" y="13440"/>
                    </a:lnTo>
                    <a:lnTo>
                      <a:pt x="2518" y="13440"/>
                    </a:lnTo>
                    <a:cubicBezTo>
                      <a:pt x="2548" y="13440"/>
                      <a:pt x="2578" y="13434"/>
                      <a:pt x="2602" y="13422"/>
                    </a:cubicBezTo>
                    <a:lnTo>
                      <a:pt x="3866" y="12889"/>
                    </a:lnTo>
                    <a:lnTo>
                      <a:pt x="3866" y="13986"/>
                    </a:lnTo>
                    <a:cubicBezTo>
                      <a:pt x="3860" y="14076"/>
                      <a:pt x="3920" y="14154"/>
                      <a:pt x="4004" y="14190"/>
                    </a:cubicBezTo>
                    <a:cubicBezTo>
                      <a:pt x="4995" y="14538"/>
                      <a:pt x="6038" y="14717"/>
                      <a:pt x="7093" y="14717"/>
                    </a:cubicBezTo>
                    <a:cubicBezTo>
                      <a:pt x="7111" y="14717"/>
                      <a:pt x="7128" y="14717"/>
                      <a:pt x="7145" y="14717"/>
                    </a:cubicBezTo>
                    <a:cubicBezTo>
                      <a:pt x="7159" y="14717"/>
                      <a:pt x="7173" y="14717"/>
                      <a:pt x="7186" y="14717"/>
                    </a:cubicBezTo>
                    <a:cubicBezTo>
                      <a:pt x="8455" y="14717"/>
                      <a:pt x="9711" y="14442"/>
                      <a:pt x="10868" y="13908"/>
                    </a:cubicBezTo>
                    <a:cubicBezTo>
                      <a:pt x="10970" y="13866"/>
                      <a:pt x="11018" y="13752"/>
                      <a:pt x="10988" y="13644"/>
                    </a:cubicBezTo>
                    <a:cubicBezTo>
                      <a:pt x="10961" y="13550"/>
                      <a:pt x="10873" y="13492"/>
                      <a:pt x="10783" y="13492"/>
                    </a:cubicBezTo>
                    <a:cubicBezTo>
                      <a:pt x="10753" y="13492"/>
                      <a:pt x="10722" y="13499"/>
                      <a:pt x="10694" y="13512"/>
                    </a:cubicBezTo>
                    <a:cubicBezTo>
                      <a:pt x="9579" y="14028"/>
                      <a:pt x="8368" y="14286"/>
                      <a:pt x="7145" y="14286"/>
                    </a:cubicBezTo>
                    <a:cubicBezTo>
                      <a:pt x="7127" y="14286"/>
                      <a:pt x="7109" y="14286"/>
                      <a:pt x="7091" y="14286"/>
                    </a:cubicBezTo>
                    <a:cubicBezTo>
                      <a:pt x="6139" y="14286"/>
                      <a:pt x="5198" y="14130"/>
                      <a:pt x="4298" y="13830"/>
                    </a:cubicBezTo>
                    <a:lnTo>
                      <a:pt x="4298" y="12877"/>
                    </a:lnTo>
                    <a:lnTo>
                      <a:pt x="4304" y="12877"/>
                    </a:lnTo>
                    <a:lnTo>
                      <a:pt x="4328" y="12883"/>
                    </a:lnTo>
                    <a:lnTo>
                      <a:pt x="4442" y="12913"/>
                    </a:lnTo>
                    <a:lnTo>
                      <a:pt x="4484" y="12925"/>
                    </a:lnTo>
                    <a:lnTo>
                      <a:pt x="4586" y="12949"/>
                    </a:lnTo>
                    <a:lnTo>
                      <a:pt x="4628" y="12955"/>
                    </a:lnTo>
                    <a:lnTo>
                      <a:pt x="4766" y="12985"/>
                    </a:lnTo>
                    <a:lnTo>
                      <a:pt x="4897" y="13015"/>
                    </a:lnTo>
                    <a:lnTo>
                      <a:pt x="4945" y="13021"/>
                    </a:lnTo>
                    <a:lnTo>
                      <a:pt x="5041" y="13039"/>
                    </a:lnTo>
                    <a:lnTo>
                      <a:pt x="5089" y="13051"/>
                    </a:lnTo>
                    <a:lnTo>
                      <a:pt x="5197" y="13063"/>
                    </a:lnTo>
                    <a:lnTo>
                      <a:pt x="5227" y="13069"/>
                    </a:lnTo>
                    <a:lnTo>
                      <a:pt x="5371" y="13093"/>
                    </a:lnTo>
                    <a:lnTo>
                      <a:pt x="5407" y="13093"/>
                    </a:lnTo>
                    <a:lnTo>
                      <a:pt x="5515" y="13105"/>
                    </a:lnTo>
                    <a:lnTo>
                      <a:pt x="5563" y="13111"/>
                    </a:lnTo>
                    <a:lnTo>
                      <a:pt x="5659" y="13123"/>
                    </a:lnTo>
                    <a:lnTo>
                      <a:pt x="5707" y="13129"/>
                    </a:lnTo>
                    <a:lnTo>
                      <a:pt x="5845" y="13141"/>
                    </a:lnTo>
                    <a:lnTo>
                      <a:pt x="5869" y="13141"/>
                    </a:lnTo>
                    <a:lnTo>
                      <a:pt x="5988" y="13147"/>
                    </a:lnTo>
                    <a:lnTo>
                      <a:pt x="6036" y="13147"/>
                    </a:lnTo>
                    <a:lnTo>
                      <a:pt x="6132" y="13153"/>
                    </a:lnTo>
                    <a:lnTo>
                      <a:pt x="6480" y="13153"/>
                    </a:lnTo>
                    <a:cubicBezTo>
                      <a:pt x="6498" y="13153"/>
                      <a:pt x="6522" y="13153"/>
                      <a:pt x="6540" y="13165"/>
                    </a:cubicBezTo>
                    <a:cubicBezTo>
                      <a:pt x="6558" y="13174"/>
                      <a:pt x="6577" y="13178"/>
                      <a:pt x="6597" y="13178"/>
                    </a:cubicBezTo>
                    <a:cubicBezTo>
                      <a:pt x="6616" y="13178"/>
                      <a:pt x="6636" y="13174"/>
                      <a:pt x="6654" y="13165"/>
                    </a:cubicBezTo>
                    <a:cubicBezTo>
                      <a:pt x="6666" y="13153"/>
                      <a:pt x="6678" y="13153"/>
                      <a:pt x="6690" y="13153"/>
                    </a:cubicBezTo>
                    <a:cubicBezTo>
                      <a:pt x="6756" y="13153"/>
                      <a:pt x="6816" y="13153"/>
                      <a:pt x="6882" y="13147"/>
                    </a:cubicBezTo>
                    <a:lnTo>
                      <a:pt x="6912" y="13147"/>
                    </a:lnTo>
                    <a:cubicBezTo>
                      <a:pt x="6972" y="13147"/>
                      <a:pt x="7031" y="13141"/>
                      <a:pt x="7091" y="13135"/>
                    </a:cubicBezTo>
                    <a:lnTo>
                      <a:pt x="7127" y="13135"/>
                    </a:lnTo>
                    <a:lnTo>
                      <a:pt x="7313" y="13117"/>
                    </a:lnTo>
                    <a:lnTo>
                      <a:pt x="7325" y="13117"/>
                    </a:lnTo>
                    <a:lnTo>
                      <a:pt x="7511" y="13099"/>
                    </a:lnTo>
                    <a:lnTo>
                      <a:pt x="7535" y="13099"/>
                    </a:lnTo>
                    <a:lnTo>
                      <a:pt x="7715" y="13075"/>
                    </a:lnTo>
                    <a:lnTo>
                      <a:pt x="7751" y="13069"/>
                    </a:lnTo>
                    <a:lnTo>
                      <a:pt x="7925" y="13039"/>
                    </a:lnTo>
                    <a:lnTo>
                      <a:pt x="7955" y="13033"/>
                    </a:lnTo>
                    <a:lnTo>
                      <a:pt x="8140" y="12997"/>
                    </a:lnTo>
                    <a:cubicBezTo>
                      <a:pt x="10107" y="12595"/>
                      <a:pt x="11653" y="11942"/>
                      <a:pt x="12738" y="11067"/>
                    </a:cubicBezTo>
                    <a:cubicBezTo>
                      <a:pt x="12780" y="11031"/>
                      <a:pt x="12822" y="11001"/>
                      <a:pt x="12864" y="10965"/>
                    </a:cubicBezTo>
                    <a:lnTo>
                      <a:pt x="12906" y="10923"/>
                    </a:lnTo>
                    <a:cubicBezTo>
                      <a:pt x="12936" y="10899"/>
                      <a:pt x="12960" y="10881"/>
                      <a:pt x="12990" y="10851"/>
                    </a:cubicBezTo>
                    <a:lnTo>
                      <a:pt x="13038" y="10809"/>
                    </a:lnTo>
                    <a:lnTo>
                      <a:pt x="13110" y="10737"/>
                    </a:lnTo>
                    <a:lnTo>
                      <a:pt x="13164" y="10689"/>
                    </a:lnTo>
                    <a:cubicBezTo>
                      <a:pt x="13182" y="10671"/>
                      <a:pt x="13206" y="10647"/>
                      <a:pt x="13230" y="10623"/>
                    </a:cubicBezTo>
                    <a:lnTo>
                      <a:pt x="13278" y="10575"/>
                    </a:lnTo>
                    <a:lnTo>
                      <a:pt x="13338" y="10509"/>
                    </a:lnTo>
                    <a:lnTo>
                      <a:pt x="13385" y="10455"/>
                    </a:lnTo>
                    <a:lnTo>
                      <a:pt x="13445" y="10389"/>
                    </a:lnTo>
                    <a:lnTo>
                      <a:pt x="13493" y="10335"/>
                    </a:lnTo>
                    <a:lnTo>
                      <a:pt x="13547" y="10269"/>
                    </a:lnTo>
                    <a:lnTo>
                      <a:pt x="13595" y="10215"/>
                    </a:lnTo>
                    <a:lnTo>
                      <a:pt x="13649" y="10149"/>
                    </a:lnTo>
                    <a:cubicBezTo>
                      <a:pt x="13661" y="10131"/>
                      <a:pt x="13679" y="10113"/>
                      <a:pt x="13691" y="10090"/>
                    </a:cubicBezTo>
                    <a:cubicBezTo>
                      <a:pt x="13709" y="10072"/>
                      <a:pt x="13727" y="10048"/>
                      <a:pt x="13745" y="10024"/>
                    </a:cubicBezTo>
                    <a:lnTo>
                      <a:pt x="13787" y="9964"/>
                    </a:lnTo>
                    <a:cubicBezTo>
                      <a:pt x="13805" y="9940"/>
                      <a:pt x="13817" y="9916"/>
                      <a:pt x="13835" y="9892"/>
                    </a:cubicBezTo>
                    <a:lnTo>
                      <a:pt x="13871" y="9838"/>
                    </a:lnTo>
                    <a:lnTo>
                      <a:pt x="13925" y="9760"/>
                    </a:lnTo>
                    <a:lnTo>
                      <a:pt x="13961" y="9712"/>
                    </a:lnTo>
                    <a:cubicBezTo>
                      <a:pt x="13979" y="9682"/>
                      <a:pt x="13991" y="9652"/>
                      <a:pt x="14009" y="9622"/>
                    </a:cubicBezTo>
                    <a:lnTo>
                      <a:pt x="14039" y="9574"/>
                    </a:lnTo>
                    <a:cubicBezTo>
                      <a:pt x="14063" y="9538"/>
                      <a:pt x="14081" y="9502"/>
                      <a:pt x="14105" y="9460"/>
                    </a:cubicBezTo>
                    <a:cubicBezTo>
                      <a:pt x="14105" y="9454"/>
                      <a:pt x="14111" y="9448"/>
                      <a:pt x="14111" y="9442"/>
                    </a:cubicBezTo>
                    <a:cubicBezTo>
                      <a:pt x="14141" y="9394"/>
                      <a:pt x="14165" y="9352"/>
                      <a:pt x="14189" y="9304"/>
                    </a:cubicBezTo>
                    <a:cubicBezTo>
                      <a:pt x="14195" y="9292"/>
                      <a:pt x="14201" y="9280"/>
                      <a:pt x="14207" y="9262"/>
                    </a:cubicBezTo>
                    <a:cubicBezTo>
                      <a:pt x="14225" y="9232"/>
                      <a:pt x="14243" y="9196"/>
                      <a:pt x="14255" y="9166"/>
                    </a:cubicBezTo>
                    <a:cubicBezTo>
                      <a:pt x="14267" y="9148"/>
                      <a:pt x="14273" y="9124"/>
                      <a:pt x="14285" y="9106"/>
                    </a:cubicBezTo>
                    <a:cubicBezTo>
                      <a:pt x="14291" y="9088"/>
                      <a:pt x="14309" y="9047"/>
                      <a:pt x="14321" y="9017"/>
                    </a:cubicBezTo>
                    <a:lnTo>
                      <a:pt x="14321" y="9017"/>
                    </a:lnTo>
                    <a:cubicBezTo>
                      <a:pt x="14313" y="10219"/>
                      <a:pt x="13780" y="11362"/>
                      <a:pt x="12864" y="12146"/>
                    </a:cubicBezTo>
                    <a:cubicBezTo>
                      <a:pt x="12420" y="12523"/>
                      <a:pt x="11947" y="12859"/>
                      <a:pt x="11449" y="13147"/>
                    </a:cubicBezTo>
                    <a:cubicBezTo>
                      <a:pt x="11228" y="13262"/>
                      <a:pt x="11353" y="13560"/>
                      <a:pt x="11548" y="13560"/>
                    </a:cubicBezTo>
                    <a:cubicBezTo>
                      <a:pt x="11585" y="13560"/>
                      <a:pt x="11625" y="13549"/>
                      <a:pt x="11665" y="13524"/>
                    </a:cubicBezTo>
                    <a:cubicBezTo>
                      <a:pt x="12187" y="13219"/>
                      <a:pt x="12684" y="12865"/>
                      <a:pt x="13140" y="12475"/>
                    </a:cubicBezTo>
                    <a:cubicBezTo>
                      <a:pt x="14165" y="11600"/>
                      <a:pt x="14752" y="10323"/>
                      <a:pt x="14752" y="8975"/>
                    </a:cubicBezTo>
                    <a:lnTo>
                      <a:pt x="14752" y="6757"/>
                    </a:lnTo>
                    <a:cubicBezTo>
                      <a:pt x="14752" y="5504"/>
                      <a:pt x="14596" y="4485"/>
                      <a:pt x="14279" y="3628"/>
                    </a:cubicBezTo>
                    <a:cubicBezTo>
                      <a:pt x="14009" y="2878"/>
                      <a:pt x="13553" y="2207"/>
                      <a:pt x="12942" y="1691"/>
                    </a:cubicBezTo>
                    <a:cubicBezTo>
                      <a:pt x="12073" y="960"/>
                      <a:pt x="10970" y="583"/>
                      <a:pt x="9615" y="331"/>
                    </a:cubicBezTo>
                    <a:lnTo>
                      <a:pt x="9609" y="331"/>
                    </a:lnTo>
                    <a:cubicBezTo>
                      <a:pt x="9261" y="265"/>
                      <a:pt x="8890" y="205"/>
                      <a:pt x="8500" y="151"/>
                    </a:cubicBezTo>
                    <a:cubicBezTo>
                      <a:pt x="7772" y="50"/>
                      <a:pt x="7097" y="0"/>
                      <a:pt x="6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 name="Google Shape;1316;p60"/>
              <p:cNvSpPr/>
              <p:nvPr/>
            </p:nvSpPr>
            <p:spPr>
              <a:xfrm>
                <a:off x="4732825" y="2556575"/>
                <a:ext cx="213425" cy="162775"/>
              </a:xfrm>
              <a:custGeom>
                <a:avLst/>
                <a:gdLst/>
                <a:ahLst/>
                <a:cxnLst/>
                <a:rect l="l" t="t" r="r" b="b"/>
                <a:pathLst>
                  <a:path w="8537" h="6511" extrusionOk="0">
                    <a:moveTo>
                      <a:pt x="4455" y="1"/>
                    </a:moveTo>
                    <a:cubicBezTo>
                      <a:pt x="3954" y="1"/>
                      <a:pt x="3444" y="103"/>
                      <a:pt x="2955" y="318"/>
                    </a:cubicBezTo>
                    <a:cubicBezTo>
                      <a:pt x="2386" y="570"/>
                      <a:pt x="1876" y="936"/>
                      <a:pt x="1457" y="1385"/>
                    </a:cubicBezTo>
                    <a:cubicBezTo>
                      <a:pt x="1307" y="1544"/>
                      <a:pt x="1452" y="1754"/>
                      <a:pt x="1617" y="1754"/>
                    </a:cubicBezTo>
                    <a:cubicBezTo>
                      <a:pt x="1671" y="1754"/>
                      <a:pt x="1726" y="1732"/>
                      <a:pt x="1774" y="1679"/>
                    </a:cubicBezTo>
                    <a:cubicBezTo>
                      <a:pt x="2152" y="1271"/>
                      <a:pt x="2614" y="942"/>
                      <a:pt x="3129" y="714"/>
                    </a:cubicBezTo>
                    <a:cubicBezTo>
                      <a:pt x="3560" y="524"/>
                      <a:pt x="4009" y="434"/>
                      <a:pt x="4452" y="434"/>
                    </a:cubicBezTo>
                    <a:cubicBezTo>
                      <a:pt x="5712" y="434"/>
                      <a:pt x="6918" y="1162"/>
                      <a:pt x="7463" y="2386"/>
                    </a:cubicBezTo>
                    <a:cubicBezTo>
                      <a:pt x="8039" y="3693"/>
                      <a:pt x="7451" y="5215"/>
                      <a:pt x="6144" y="5797"/>
                    </a:cubicBezTo>
                    <a:cubicBezTo>
                      <a:pt x="5878" y="5914"/>
                      <a:pt x="5600" y="5970"/>
                      <a:pt x="5326" y="5970"/>
                    </a:cubicBezTo>
                    <a:cubicBezTo>
                      <a:pt x="4552" y="5970"/>
                      <a:pt x="3813" y="5525"/>
                      <a:pt x="3477" y="4772"/>
                    </a:cubicBezTo>
                    <a:cubicBezTo>
                      <a:pt x="3123" y="3975"/>
                      <a:pt x="3483" y="3040"/>
                      <a:pt x="4280" y="2692"/>
                    </a:cubicBezTo>
                    <a:cubicBezTo>
                      <a:pt x="4441" y="2619"/>
                      <a:pt x="4609" y="2585"/>
                      <a:pt x="4775" y="2585"/>
                    </a:cubicBezTo>
                    <a:cubicBezTo>
                      <a:pt x="5239" y="2585"/>
                      <a:pt x="5683" y="2854"/>
                      <a:pt x="5887" y="3309"/>
                    </a:cubicBezTo>
                    <a:cubicBezTo>
                      <a:pt x="6090" y="3777"/>
                      <a:pt x="5881" y="4328"/>
                      <a:pt x="5413" y="4538"/>
                    </a:cubicBezTo>
                    <a:cubicBezTo>
                      <a:pt x="5322" y="4578"/>
                      <a:pt x="5226" y="4597"/>
                      <a:pt x="5132" y="4597"/>
                    </a:cubicBezTo>
                    <a:cubicBezTo>
                      <a:pt x="4862" y="4597"/>
                      <a:pt x="4604" y="4441"/>
                      <a:pt x="4484" y="4178"/>
                    </a:cubicBezTo>
                    <a:cubicBezTo>
                      <a:pt x="4444" y="4084"/>
                      <a:pt x="4370" y="4045"/>
                      <a:pt x="4294" y="4045"/>
                    </a:cubicBezTo>
                    <a:cubicBezTo>
                      <a:pt x="4153" y="4045"/>
                      <a:pt x="4010" y="4183"/>
                      <a:pt x="4088" y="4358"/>
                    </a:cubicBezTo>
                    <a:cubicBezTo>
                      <a:pt x="4279" y="4780"/>
                      <a:pt x="4696" y="5030"/>
                      <a:pt x="5131" y="5030"/>
                    </a:cubicBezTo>
                    <a:cubicBezTo>
                      <a:pt x="5284" y="5030"/>
                      <a:pt x="5439" y="4999"/>
                      <a:pt x="5587" y="4934"/>
                    </a:cubicBezTo>
                    <a:cubicBezTo>
                      <a:pt x="6276" y="4628"/>
                      <a:pt x="6588" y="3825"/>
                      <a:pt x="6282" y="3135"/>
                    </a:cubicBezTo>
                    <a:cubicBezTo>
                      <a:pt x="6012" y="2520"/>
                      <a:pt x="5408" y="2153"/>
                      <a:pt x="4776" y="2153"/>
                    </a:cubicBezTo>
                    <a:cubicBezTo>
                      <a:pt x="4552" y="2153"/>
                      <a:pt x="4324" y="2199"/>
                      <a:pt x="4106" y="2296"/>
                    </a:cubicBezTo>
                    <a:cubicBezTo>
                      <a:pt x="3093" y="2746"/>
                      <a:pt x="2632" y="3933"/>
                      <a:pt x="3081" y="4946"/>
                    </a:cubicBezTo>
                    <a:cubicBezTo>
                      <a:pt x="3195" y="5204"/>
                      <a:pt x="3357" y="5443"/>
                      <a:pt x="3549" y="5647"/>
                    </a:cubicBezTo>
                    <a:lnTo>
                      <a:pt x="953" y="6055"/>
                    </a:lnTo>
                    <a:cubicBezTo>
                      <a:pt x="462" y="4826"/>
                      <a:pt x="588" y="3429"/>
                      <a:pt x="1295" y="2308"/>
                    </a:cubicBezTo>
                    <a:cubicBezTo>
                      <a:pt x="1407" y="2137"/>
                      <a:pt x="1256" y="1970"/>
                      <a:pt x="1103" y="1970"/>
                    </a:cubicBezTo>
                    <a:cubicBezTo>
                      <a:pt x="1036" y="1970"/>
                      <a:pt x="969" y="2002"/>
                      <a:pt x="923" y="2080"/>
                    </a:cubicBezTo>
                    <a:cubicBezTo>
                      <a:pt x="114" y="3375"/>
                      <a:pt x="0" y="4988"/>
                      <a:pt x="618" y="6384"/>
                    </a:cubicBezTo>
                    <a:cubicBezTo>
                      <a:pt x="654" y="6462"/>
                      <a:pt x="731" y="6510"/>
                      <a:pt x="815" y="6510"/>
                    </a:cubicBezTo>
                    <a:lnTo>
                      <a:pt x="851" y="6510"/>
                    </a:lnTo>
                    <a:lnTo>
                      <a:pt x="3998" y="6013"/>
                    </a:lnTo>
                    <a:cubicBezTo>
                      <a:pt x="4403" y="6274"/>
                      <a:pt x="4868" y="6408"/>
                      <a:pt x="5337" y="6408"/>
                    </a:cubicBezTo>
                    <a:cubicBezTo>
                      <a:pt x="5674" y="6408"/>
                      <a:pt x="6012" y="6339"/>
                      <a:pt x="6330" y="6199"/>
                    </a:cubicBezTo>
                    <a:cubicBezTo>
                      <a:pt x="7853" y="5515"/>
                      <a:pt x="8536" y="3735"/>
                      <a:pt x="7859" y="2212"/>
                    </a:cubicBezTo>
                    <a:cubicBezTo>
                      <a:pt x="7242" y="825"/>
                      <a:pt x="5882" y="1"/>
                      <a:pt x="4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17" name="Google Shape;1317;p60"/>
          <p:cNvGrpSpPr/>
          <p:nvPr/>
        </p:nvGrpSpPr>
        <p:grpSpPr>
          <a:xfrm>
            <a:off x="6297082" y="2591058"/>
            <a:ext cx="344385" cy="378785"/>
            <a:chOff x="6297082" y="2591058"/>
            <a:chExt cx="344385" cy="378785"/>
          </a:xfrm>
        </p:grpSpPr>
        <p:grpSp>
          <p:nvGrpSpPr>
            <p:cNvPr id="1318" name="Google Shape;1318;p60"/>
            <p:cNvGrpSpPr/>
            <p:nvPr/>
          </p:nvGrpSpPr>
          <p:grpSpPr>
            <a:xfrm>
              <a:off x="6306667" y="2600643"/>
              <a:ext cx="334800" cy="369200"/>
              <a:chOff x="5551500" y="2492875"/>
              <a:chExt cx="334800" cy="369200"/>
            </a:xfrm>
          </p:grpSpPr>
          <p:sp>
            <p:nvSpPr>
              <p:cNvPr id="1319" name="Google Shape;1319;p60"/>
              <p:cNvSpPr/>
              <p:nvPr/>
            </p:nvSpPr>
            <p:spPr>
              <a:xfrm>
                <a:off x="5702250" y="2798900"/>
                <a:ext cx="45725" cy="39200"/>
              </a:xfrm>
              <a:custGeom>
                <a:avLst/>
                <a:gdLst/>
                <a:ahLst/>
                <a:cxnLst/>
                <a:rect l="l" t="t" r="r" b="b"/>
                <a:pathLst>
                  <a:path w="1829" h="1568" extrusionOk="0">
                    <a:moveTo>
                      <a:pt x="786" y="0"/>
                    </a:moveTo>
                    <a:cubicBezTo>
                      <a:pt x="492" y="0"/>
                      <a:pt x="492" y="432"/>
                      <a:pt x="786" y="432"/>
                    </a:cubicBezTo>
                    <a:cubicBezTo>
                      <a:pt x="1097" y="432"/>
                      <a:pt x="1253" y="809"/>
                      <a:pt x="1032" y="1031"/>
                    </a:cubicBezTo>
                    <a:cubicBezTo>
                      <a:pt x="960" y="1101"/>
                      <a:pt x="874" y="1132"/>
                      <a:pt x="789" y="1132"/>
                    </a:cubicBezTo>
                    <a:cubicBezTo>
                      <a:pt x="609" y="1132"/>
                      <a:pt x="438" y="993"/>
                      <a:pt x="438" y="785"/>
                    </a:cubicBezTo>
                    <a:cubicBezTo>
                      <a:pt x="435" y="639"/>
                      <a:pt x="326" y="565"/>
                      <a:pt x="217" y="565"/>
                    </a:cubicBezTo>
                    <a:cubicBezTo>
                      <a:pt x="108" y="565"/>
                      <a:pt x="0" y="639"/>
                      <a:pt x="0" y="785"/>
                    </a:cubicBezTo>
                    <a:cubicBezTo>
                      <a:pt x="0" y="1256"/>
                      <a:pt x="387" y="1567"/>
                      <a:pt x="790" y="1567"/>
                    </a:cubicBezTo>
                    <a:cubicBezTo>
                      <a:pt x="982" y="1567"/>
                      <a:pt x="1178" y="1496"/>
                      <a:pt x="1337" y="1337"/>
                    </a:cubicBezTo>
                    <a:cubicBezTo>
                      <a:pt x="1829" y="839"/>
                      <a:pt x="1481"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 name="Google Shape;1320;p60"/>
              <p:cNvSpPr/>
              <p:nvPr/>
            </p:nvSpPr>
            <p:spPr>
              <a:xfrm>
                <a:off x="5551500" y="2492875"/>
                <a:ext cx="334800" cy="369200"/>
              </a:xfrm>
              <a:custGeom>
                <a:avLst/>
                <a:gdLst/>
                <a:ahLst/>
                <a:cxnLst/>
                <a:rect l="l" t="t" r="r" b="b"/>
                <a:pathLst>
                  <a:path w="13392" h="14768" extrusionOk="0">
                    <a:moveTo>
                      <a:pt x="6847" y="1882"/>
                    </a:moveTo>
                    <a:cubicBezTo>
                      <a:pt x="6700" y="1882"/>
                      <a:pt x="6551" y="1901"/>
                      <a:pt x="6405" y="1939"/>
                    </a:cubicBezTo>
                    <a:lnTo>
                      <a:pt x="6405" y="1939"/>
                    </a:lnTo>
                    <a:cubicBezTo>
                      <a:pt x="6534" y="2018"/>
                      <a:pt x="6684" y="2062"/>
                      <a:pt x="6837" y="2062"/>
                    </a:cubicBezTo>
                    <a:cubicBezTo>
                      <a:pt x="6984" y="2062"/>
                      <a:pt x="7133" y="2021"/>
                      <a:pt x="7268" y="1933"/>
                    </a:cubicBezTo>
                    <a:lnTo>
                      <a:pt x="7268" y="1933"/>
                    </a:lnTo>
                    <a:cubicBezTo>
                      <a:pt x="7131" y="1900"/>
                      <a:pt x="6989" y="1882"/>
                      <a:pt x="6847" y="1882"/>
                    </a:cubicBezTo>
                    <a:close/>
                    <a:moveTo>
                      <a:pt x="4812" y="842"/>
                    </a:moveTo>
                    <a:cubicBezTo>
                      <a:pt x="5355" y="842"/>
                      <a:pt x="5788" y="1402"/>
                      <a:pt x="5551" y="1961"/>
                    </a:cubicBezTo>
                    <a:cubicBezTo>
                      <a:pt x="5413" y="2294"/>
                      <a:pt x="5109" y="2460"/>
                      <a:pt x="4805" y="2460"/>
                    </a:cubicBezTo>
                    <a:cubicBezTo>
                      <a:pt x="4500" y="2460"/>
                      <a:pt x="4196" y="2294"/>
                      <a:pt x="4058" y="1961"/>
                    </a:cubicBezTo>
                    <a:cubicBezTo>
                      <a:pt x="3891" y="1547"/>
                      <a:pt x="4088" y="1074"/>
                      <a:pt x="4496" y="906"/>
                    </a:cubicBezTo>
                    <a:cubicBezTo>
                      <a:pt x="4603" y="862"/>
                      <a:pt x="4710" y="842"/>
                      <a:pt x="4812" y="842"/>
                    </a:cubicBezTo>
                    <a:close/>
                    <a:moveTo>
                      <a:pt x="10583" y="1996"/>
                    </a:moveTo>
                    <a:cubicBezTo>
                      <a:pt x="11104" y="1996"/>
                      <a:pt x="11586" y="2523"/>
                      <a:pt x="11341" y="3118"/>
                    </a:cubicBezTo>
                    <a:cubicBezTo>
                      <a:pt x="11212" y="3428"/>
                      <a:pt x="10913" y="3618"/>
                      <a:pt x="10591" y="3618"/>
                    </a:cubicBezTo>
                    <a:cubicBezTo>
                      <a:pt x="10540" y="3618"/>
                      <a:pt x="10488" y="3613"/>
                      <a:pt x="10436" y="3603"/>
                    </a:cubicBezTo>
                    <a:cubicBezTo>
                      <a:pt x="10059" y="3526"/>
                      <a:pt x="9783" y="3196"/>
                      <a:pt x="9783" y="2812"/>
                    </a:cubicBezTo>
                    <a:cubicBezTo>
                      <a:pt x="9783" y="2596"/>
                      <a:pt x="9867" y="2387"/>
                      <a:pt x="10023" y="2237"/>
                    </a:cubicBezTo>
                    <a:cubicBezTo>
                      <a:pt x="10191" y="2068"/>
                      <a:pt x="10390" y="1996"/>
                      <a:pt x="10583" y="1996"/>
                    </a:cubicBezTo>
                    <a:close/>
                    <a:moveTo>
                      <a:pt x="3069" y="1997"/>
                    </a:moveTo>
                    <a:cubicBezTo>
                      <a:pt x="3795" y="1997"/>
                      <a:pt x="4154" y="2872"/>
                      <a:pt x="3645" y="3382"/>
                    </a:cubicBezTo>
                    <a:cubicBezTo>
                      <a:pt x="3486" y="3541"/>
                      <a:pt x="3278" y="3620"/>
                      <a:pt x="3070" y="3620"/>
                    </a:cubicBezTo>
                    <a:cubicBezTo>
                      <a:pt x="2862" y="3620"/>
                      <a:pt x="2656" y="3541"/>
                      <a:pt x="2500" y="3382"/>
                    </a:cubicBezTo>
                    <a:cubicBezTo>
                      <a:pt x="1984" y="2872"/>
                      <a:pt x="2350" y="1997"/>
                      <a:pt x="3069" y="1997"/>
                    </a:cubicBezTo>
                    <a:close/>
                    <a:moveTo>
                      <a:pt x="11749" y="3735"/>
                    </a:moveTo>
                    <a:cubicBezTo>
                      <a:pt x="12169" y="3735"/>
                      <a:pt x="12516" y="4053"/>
                      <a:pt x="12558" y="4467"/>
                    </a:cubicBezTo>
                    <a:cubicBezTo>
                      <a:pt x="12600" y="4880"/>
                      <a:pt x="12319" y="5258"/>
                      <a:pt x="11911" y="5342"/>
                    </a:cubicBezTo>
                    <a:cubicBezTo>
                      <a:pt x="11859" y="5352"/>
                      <a:pt x="11808" y="5356"/>
                      <a:pt x="11757" y="5356"/>
                    </a:cubicBezTo>
                    <a:cubicBezTo>
                      <a:pt x="11405" y="5356"/>
                      <a:pt x="11081" y="5129"/>
                      <a:pt x="10976" y="4778"/>
                    </a:cubicBezTo>
                    <a:cubicBezTo>
                      <a:pt x="10856" y="4383"/>
                      <a:pt x="11060" y="3957"/>
                      <a:pt x="11443" y="3795"/>
                    </a:cubicBezTo>
                    <a:cubicBezTo>
                      <a:pt x="11539" y="3759"/>
                      <a:pt x="11647" y="3735"/>
                      <a:pt x="11749" y="3735"/>
                    </a:cubicBezTo>
                    <a:close/>
                    <a:moveTo>
                      <a:pt x="1514" y="5762"/>
                    </a:moveTo>
                    <a:cubicBezTo>
                      <a:pt x="1712" y="5762"/>
                      <a:pt x="1915" y="5836"/>
                      <a:pt x="2080" y="6001"/>
                    </a:cubicBezTo>
                    <a:cubicBezTo>
                      <a:pt x="2590" y="6511"/>
                      <a:pt x="2230" y="7380"/>
                      <a:pt x="1511" y="7380"/>
                    </a:cubicBezTo>
                    <a:cubicBezTo>
                      <a:pt x="1061" y="7380"/>
                      <a:pt x="702" y="7014"/>
                      <a:pt x="702" y="6571"/>
                    </a:cubicBezTo>
                    <a:cubicBezTo>
                      <a:pt x="702" y="6084"/>
                      <a:pt x="1099" y="5762"/>
                      <a:pt x="1514" y="5762"/>
                    </a:cubicBezTo>
                    <a:close/>
                    <a:moveTo>
                      <a:pt x="12142" y="5757"/>
                    </a:moveTo>
                    <a:cubicBezTo>
                      <a:pt x="12559" y="5757"/>
                      <a:pt x="12960" y="6080"/>
                      <a:pt x="12960" y="6571"/>
                    </a:cubicBezTo>
                    <a:cubicBezTo>
                      <a:pt x="12960" y="7014"/>
                      <a:pt x="12600" y="7380"/>
                      <a:pt x="12151" y="7380"/>
                    </a:cubicBezTo>
                    <a:cubicBezTo>
                      <a:pt x="11425" y="7380"/>
                      <a:pt x="11066" y="6505"/>
                      <a:pt x="11575" y="5995"/>
                    </a:cubicBezTo>
                    <a:cubicBezTo>
                      <a:pt x="11740" y="5830"/>
                      <a:pt x="11943" y="5757"/>
                      <a:pt x="12142" y="5757"/>
                    </a:cubicBezTo>
                    <a:close/>
                    <a:moveTo>
                      <a:pt x="1910" y="7784"/>
                    </a:moveTo>
                    <a:cubicBezTo>
                      <a:pt x="2012" y="7784"/>
                      <a:pt x="2118" y="7804"/>
                      <a:pt x="2224" y="7847"/>
                    </a:cubicBezTo>
                    <a:cubicBezTo>
                      <a:pt x="2889" y="8123"/>
                      <a:pt x="2889" y="9070"/>
                      <a:pt x="2218" y="9346"/>
                    </a:cubicBezTo>
                    <a:cubicBezTo>
                      <a:pt x="2116" y="9389"/>
                      <a:pt x="2010" y="9409"/>
                      <a:pt x="1907" y="9409"/>
                    </a:cubicBezTo>
                    <a:cubicBezTo>
                      <a:pt x="1589" y="9409"/>
                      <a:pt x="1290" y="9220"/>
                      <a:pt x="1163" y="8908"/>
                    </a:cubicBezTo>
                    <a:cubicBezTo>
                      <a:pt x="931" y="8344"/>
                      <a:pt x="1369" y="7784"/>
                      <a:pt x="1910" y="7784"/>
                    </a:cubicBezTo>
                    <a:close/>
                    <a:moveTo>
                      <a:pt x="10595" y="9521"/>
                    </a:moveTo>
                    <a:cubicBezTo>
                      <a:pt x="10794" y="9521"/>
                      <a:pt x="10997" y="9595"/>
                      <a:pt x="11162" y="9760"/>
                    </a:cubicBezTo>
                    <a:cubicBezTo>
                      <a:pt x="11479" y="10077"/>
                      <a:pt x="11479" y="10587"/>
                      <a:pt x="11168" y="10905"/>
                    </a:cubicBezTo>
                    <a:lnTo>
                      <a:pt x="11162" y="10905"/>
                    </a:lnTo>
                    <a:cubicBezTo>
                      <a:pt x="10997" y="11069"/>
                      <a:pt x="10794" y="11143"/>
                      <a:pt x="10596" y="11143"/>
                    </a:cubicBezTo>
                    <a:cubicBezTo>
                      <a:pt x="10181" y="11143"/>
                      <a:pt x="9783" y="10820"/>
                      <a:pt x="9783" y="10329"/>
                    </a:cubicBezTo>
                    <a:cubicBezTo>
                      <a:pt x="9783" y="9843"/>
                      <a:pt x="10180" y="9521"/>
                      <a:pt x="10595" y="9521"/>
                    </a:cubicBezTo>
                    <a:close/>
                    <a:moveTo>
                      <a:pt x="3073" y="9521"/>
                    </a:moveTo>
                    <a:cubicBezTo>
                      <a:pt x="3272" y="9521"/>
                      <a:pt x="3474" y="9595"/>
                      <a:pt x="3639" y="9760"/>
                    </a:cubicBezTo>
                    <a:cubicBezTo>
                      <a:pt x="3956" y="10077"/>
                      <a:pt x="3956" y="10587"/>
                      <a:pt x="3645" y="10905"/>
                    </a:cubicBezTo>
                    <a:lnTo>
                      <a:pt x="3639" y="10905"/>
                    </a:lnTo>
                    <a:cubicBezTo>
                      <a:pt x="3474" y="11070"/>
                      <a:pt x="3271" y="11143"/>
                      <a:pt x="3072" y="11143"/>
                    </a:cubicBezTo>
                    <a:cubicBezTo>
                      <a:pt x="2657" y="11143"/>
                      <a:pt x="2260" y="10821"/>
                      <a:pt x="2260" y="10335"/>
                    </a:cubicBezTo>
                    <a:cubicBezTo>
                      <a:pt x="2260" y="9844"/>
                      <a:pt x="2658" y="9521"/>
                      <a:pt x="3073" y="9521"/>
                    </a:cubicBezTo>
                    <a:close/>
                    <a:moveTo>
                      <a:pt x="6834" y="444"/>
                    </a:moveTo>
                    <a:cubicBezTo>
                      <a:pt x="7553" y="444"/>
                      <a:pt x="7913" y="1314"/>
                      <a:pt x="7403" y="1823"/>
                    </a:cubicBezTo>
                    <a:cubicBezTo>
                      <a:pt x="7360" y="1866"/>
                      <a:pt x="7315" y="1903"/>
                      <a:pt x="7268" y="1933"/>
                    </a:cubicBezTo>
                    <a:lnTo>
                      <a:pt x="7268" y="1933"/>
                    </a:lnTo>
                    <a:cubicBezTo>
                      <a:pt x="7734" y="2048"/>
                      <a:pt x="8152" y="2352"/>
                      <a:pt x="8398" y="2812"/>
                    </a:cubicBezTo>
                    <a:cubicBezTo>
                      <a:pt x="8551" y="2875"/>
                      <a:pt x="8713" y="2907"/>
                      <a:pt x="8875" y="2907"/>
                    </a:cubicBezTo>
                    <a:cubicBezTo>
                      <a:pt x="9037" y="2907"/>
                      <a:pt x="9198" y="2875"/>
                      <a:pt x="9351" y="2812"/>
                    </a:cubicBezTo>
                    <a:cubicBezTo>
                      <a:pt x="9351" y="3496"/>
                      <a:pt x="9903" y="4047"/>
                      <a:pt x="10592" y="4047"/>
                    </a:cubicBezTo>
                    <a:lnTo>
                      <a:pt x="10610" y="4047"/>
                    </a:lnTo>
                    <a:cubicBezTo>
                      <a:pt x="10610" y="4053"/>
                      <a:pt x="10604" y="4059"/>
                      <a:pt x="10604" y="4065"/>
                    </a:cubicBezTo>
                    <a:cubicBezTo>
                      <a:pt x="10340" y="4700"/>
                      <a:pt x="10640" y="5426"/>
                      <a:pt x="11270" y="5689"/>
                    </a:cubicBezTo>
                    <a:cubicBezTo>
                      <a:pt x="10778" y="6181"/>
                      <a:pt x="10784" y="6984"/>
                      <a:pt x="11288" y="7464"/>
                    </a:cubicBezTo>
                    <a:cubicBezTo>
                      <a:pt x="11168" y="7512"/>
                      <a:pt x="11054" y="7578"/>
                      <a:pt x="10952" y="7662"/>
                    </a:cubicBezTo>
                    <a:cubicBezTo>
                      <a:pt x="10770" y="7805"/>
                      <a:pt x="10909" y="8049"/>
                      <a:pt x="11089" y="8049"/>
                    </a:cubicBezTo>
                    <a:cubicBezTo>
                      <a:pt x="11134" y="8049"/>
                      <a:pt x="11182" y="8033"/>
                      <a:pt x="11228" y="7997"/>
                    </a:cubicBezTo>
                    <a:cubicBezTo>
                      <a:pt x="11387" y="7866"/>
                      <a:pt x="11564" y="7809"/>
                      <a:pt x="11735" y="7809"/>
                    </a:cubicBezTo>
                    <a:cubicBezTo>
                      <a:pt x="12259" y="7809"/>
                      <a:pt x="12730" y="8345"/>
                      <a:pt x="12486" y="8932"/>
                    </a:cubicBezTo>
                    <a:cubicBezTo>
                      <a:pt x="12355" y="9235"/>
                      <a:pt x="12059" y="9427"/>
                      <a:pt x="11740" y="9427"/>
                    </a:cubicBezTo>
                    <a:cubicBezTo>
                      <a:pt x="11679" y="9427"/>
                      <a:pt x="11618" y="9420"/>
                      <a:pt x="11557" y="9406"/>
                    </a:cubicBezTo>
                    <a:cubicBezTo>
                      <a:pt x="11174" y="9322"/>
                      <a:pt x="10910" y="8968"/>
                      <a:pt x="10928" y="8579"/>
                    </a:cubicBezTo>
                    <a:cubicBezTo>
                      <a:pt x="10940" y="8426"/>
                      <a:pt x="10826" y="8346"/>
                      <a:pt x="10712" y="8346"/>
                    </a:cubicBezTo>
                    <a:cubicBezTo>
                      <a:pt x="10607" y="8346"/>
                      <a:pt x="10502" y="8414"/>
                      <a:pt x="10496" y="8555"/>
                    </a:cubicBezTo>
                    <a:cubicBezTo>
                      <a:pt x="10484" y="8735"/>
                      <a:pt x="10520" y="8920"/>
                      <a:pt x="10586" y="9088"/>
                    </a:cubicBezTo>
                    <a:cubicBezTo>
                      <a:pt x="9897" y="9088"/>
                      <a:pt x="9339" y="9658"/>
                      <a:pt x="9351" y="10353"/>
                    </a:cubicBezTo>
                    <a:cubicBezTo>
                      <a:pt x="9186" y="10280"/>
                      <a:pt x="9017" y="10246"/>
                      <a:pt x="8852" y="10246"/>
                    </a:cubicBezTo>
                    <a:cubicBezTo>
                      <a:pt x="8203" y="10246"/>
                      <a:pt x="7623" y="10767"/>
                      <a:pt x="7613" y="11474"/>
                    </a:cubicBezTo>
                    <a:cubicBezTo>
                      <a:pt x="7361" y="11344"/>
                      <a:pt x="7085" y="11278"/>
                      <a:pt x="6808" y="11278"/>
                    </a:cubicBezTo>
                    <a:cubicBezTo>
                      <a:pt x="6538" y="11278"/>
                      <a:pt x="6267" y="11341"/>
                      <a:pt x="6019" y="11468"/>
                    </a:cubicBezTo>
                    <a:cubicBezTo>
                      <a:pt x="6014" y="10760"/>
                      <a:pt x="5429" y="10237"/>
                      <a:pt x="4777" y="10237"/>
                    </a:cubicBezTo>
                    <a:cubicBezTo>
                      <a:pt x="4623" y="10237"/>
                      <a:pt x="4465" y="10266"/>
                      <a:pt x="4310" y="10329"/>
                    </a:cubicBezTo>
                    <a:cubicBezTo>
                      <a:pt x="4310" y="9647"/>
                      <a:pt x="3753" y="9094"/>
                      <a:pt x="3073" y="9094"/>
                    </a:cubicBezTo>
                    <a:cubicBezTo>
                      <a:pt x="3066" y="9094"/>
                      <a:pt x="3059" y="9094"/>
                      <a:pt x="3051" y="9094"/>
                    </a:cubicBezTo>
                    <a:cubicBezTo>
                      <a:pt x="3051" y="9088"/>
                      <a:pt x="3057" y="9082"/>
                      <a:pt x="3057" y="9076"/>
                    </a:cubicBezTo>
                    <a:cubicBezTo>
                      <a:pt x="3321" y="8441"/>
                      <a:pt x="3021" y="7716"/>
                      <a:pt x="2386" y="7452"/>
                    </a:cubicBezTo>
                    <a:cubicBezTo>
                      <a:pt x="2883" y="6960"/>
                      <a:pt x="2871" y="6157"/>
                      <a:pt x="2374" y="5677"/>
                    </a:cubicBezTo>
                    <a:lnTo>
                      <a:pt x="2392" y="5671"/>
                    </a:lnTo>
                    <a:cubicBezTo>
                      <a:pt x="3027" y="5408"/>
                      <a:pt x="3327" y="4682"/>
                      <a:pt x="3069" y="4053"/>
                    </a:cubicBezTo>
                    <a:cubicBezTo>
                      <a:pt x="3753" y="4053"/>
                      <a:pt x="4310" y="3496"/>
                      <a:pt x="4310" y="2812"/>
                    </a:cubicBezTo>
                    <a:lnTo>
                      <a:pt x="4310" y="2794"/>
                    </a:lnTo>
                    <a:lnTo>
                      <a:pt x="4328" y="2800"/>
                    </a:lnTo>
                    <a:cubicBezTo>
                      <a:pt x="4483" y="2865"/>
                      <a:pt x="4644" y="2896"/>
                      <a:pt x="4803" y="2896"/>
                    </a:cubicBezTo>
                    <a:cubicBezTo>
                      <a:pt x="5289" y="2896"/>
                      <a:pt x="5754" y="2608"/>
                      <a:pt x="5953" y="2129"/>
                    </a:cubicBezTo>
                    <a:cubicBezTo>
                      <a:pt x="6097" y="2043"/>
                      <a:pt x="6250" y="1980"/>
                      <a:pt x="6405" y="1939"/>
                    </a:cubicBezTo>
                    <a:lnTo>
                      <a:pt x="6405" y="1939"/>
                    </a:lnTo>
                    <a:cubicBezTo>
                      <a:pt x="6183" y="1803"/>
                      <a:pt x="6024" y="1561"/>
                      <a:pt x="6024" y="1254"/>
                    </a:cubicBezTo>
                    <a:cubicBezTo>
                      <a:pt x="6024" y="804"/>
                      <a:pt x="6384" y="444"/>
                      <a:pt x="6834" y="444"/>
                    </a:cubicBezTo>
                    <a:close/>
                    <a:moveTo>
                      <a:pt x="4771" y="10667"/>
                    </a:moveTo>
                    <a:cubicBezTo>
                      <a:pt x="5293" y="10667"/>
                      <a:pt x="5777" y="11196"/>
                      <a:pt x="5527" y="11792"/>
                    </a:cubicBezTo>
                    <a:cubicBezTo>
                      <a:pt x="5443" y="11989"/>
                      <a:pt x="5287" y="12145"/>
                      <a:pt x="5089" y="12229"/>
                    </a:cubicBezTo>
                    <a:cubicBezTo>
                      <a:pt x="4979" y="12274"/>
                      <a:pt x="4872" y="12295"/>
                      <a:pt x="4770" y="12295"/>
                    </a:cubicBezTo>
                    <a:cubicBezTo>
                      <a:pt x="4109" y="12295"/>
                      <a:pt x="3669" y="11444"/>
                      <a:pt x="4214" y="10905"/>
                    </a:cubicBezTo>
                    <a:cubicBezTo>
                      <a:pt x="4382" y="10738"/>
                      <a:pt x="4579" y="10667"/>
                      <a:pt x="4771" y="10667"/>
                    </a:cubicBezTo>
                    <a:close/>
                    <a:moveTo>
                      <a:pt x="8866" y="10683"/>
                    </a:moveTo>
                    <a:cubicBezTo>
                      <a:pt x="9162" y="10683"/>
                      <a:pt x="9460" y="10838"/>
                      <a:pt x="9603" y="11180"/>
                    </a:cubicBezTo>
                    <a:cubicBezTo>
                      <a:pt x="9687" y="11378"/>
                      <a:pt x="9687" y="11606"/>
                      <a:pt x="9603" y="11804"/>
                    </a:cubicBezTo>
                    <a:cubicBezTo>
                      <a:pt x="9475" y="12107"/>
                      <a:pt x="9179" y="12300"/>
                      <a:pt x="8859" y="12300"/>
                    </a:cubicBezTo>
                    <a:cubicBezTo>
                      <a:pt x="8806" y="12300"/>
                      <a:pt x="8752" y="12294"/>
                      <a:pt x="8698" y="12283"/>
                    </a:cubicBezTo>
                    <a:cubicBezTo>
                      <a:pt x="8320" y="12211"/>
                      <a:pt x="8045" y="11876"/>
                      <a:pt x="8045" y="11492"/>
                    </a:cubicBezTo>
                    <a:cubicBezTo>
                      <a:pt x="8045" y="10980"/>
                      <a:pt x="8455" y="10683"/>
                      <a:pt x="8866" y="10683"/>
                    </a:cubicBezTo>
                    <a:close/>
                    <a:moveTo>
                      <a:pt x="6799" y="11713"/>
                    </a:moveTo>
                    <a:cubicBezTo>
                      <a:pt x="7471" y="11713"/>
                      <a:pt x="8117" y="12235"/>
                      <a:pt x="8117" y="13026"/>
                    </a:cubicBezTo>
                    <a:cubicBezTo>
                      <a:pt x="8117" y="13746"/>
                      <a:pt x="7535" y="14327"/>
                      <a:pt x="6816" y="14333"/>
                    </a:cubicBezTo>
                    <a:lnTo>
                      <a:pt x="6810" y="14333"/>
                    </a:lnTo>
                    <a:cubicBezTo>
                      <a:pt x="5647" y="14333"/>
                      <a:pt x="5059" y="12925"/>
                      <a:pt x="5887" y="12097"/>
                    </a:cubicBezTo>
                    <a:cubicBezTo>
                      <a:pt x="6152" y="11832"/>
                      <a:pt x="6479" y="11713"/>
                      <a:pt x="6799" y="11713"/>
                    </a:cubicBezTo>
                    <a:close/>
                    <a:moveTo>
                      <a:pt x="6834" y="1"/>
                    </a:moveTo>
                    <a:cubicBezTo>
                      <a:pt x="6330" y="1"/>
                      <a:pt x="5881" y="307"/>
                      <a:pt x="5683" y="768"/>
                    </a:cubicBezTo>
                    <a:cubicBezTo>
                      <a:pt x="5446" y="531"/>
                      <a:pt x="5131" y="404"/>
                      <a:pt x="4808" y="404"/>
                    </a:cubicBezTo>
                    <a:cubicBezTo>
                      <a:pt x="4649" y="404"/>
                      <a:pt x="4488" y="435"/>
                      <a:pt x="4334" y="498"/>
                    </a:cubicBezTo>
                    <a:cubicBezTo>
                      <a:pt x="3867" y="690"/>
                      <a:pt x="3561" y="1152"/>
                      <a:pt x="3567" y="1667"/>
                    </a:cubicBezTo>
                    <a:cubicBezTo>
                      <a:pt x="3395" y="1591"/>
                      <a:pt x="3222" y="1556"/>
                      <a:pt x="3056" y="1556"/>
                    </a:cubicBezTo>
                    <a:cubicBezTo>
                      <a:pt x="2231" y="1556"/>
                      <a:pt x="1564" y="2411"/>
                      <a:pt x="1918" y="3274"/>
                    </a:cubicBezTo>
                    <a:cubicBezTo>
                      <a:pt x="1679" y="3274"/>
                      <a:pt x="1439" y="3346"/>
                      <a:pt x="1241" y="3478"/>
                    </a:cubicBezTo>
                    <a:cubicBezTo>
                      <a:pt x="1047" y="3612"/>
                      <a:pt x="1175" y="3874"/>
                      <a:pt x="1357" y="3874"/>
                    </a:cubicBezTo>
                    <a:cubicBezTo>
                      <a:pt x="1395" y="3874"/>
                      <a:pt x="1435" y="3863"/>
                      <a:pt x="1475" y="3837"/>
                    </a:cubicBezTo>
                    <a:cubicBezTo>
                      <a:pt x="1622" y="3741"/>
                      <a:pt x="1775" y="3698"/>
                      <a:pt x="1922" y="3698"/>
                    </a:cubicBezTo>
                    <a:cubicBezTo>
                      <a:pt x="2502" y="3698"/>
                      <a:pt x="2980" y="4363"/>
                      <a:pt x="2602" y="4952"/>
                    </a:cubicBezTo>
                    <a:cubicBezTo>
                      <a:pt x="2436" y="5212"/>
                      <a:pt x="2184" y="5326"/>
                      <a:pt x="1934" y="5326"/>
                    </a:cubicBezTo>
                    <a:cubicBezTo>
                      <a:pt x="1482" y="5326"/>
                      <a:pt x="1036" y="4951"/>
                      <a:pt x="1121" y="4395"/>
                    </a:cubicBezTo>
                    <a:cubicBezTo>
                      <a:pt x="1155" y="4231"/>
                      <a:pt x="1028" y="4136"/>
                      <a:pt x="904" y="4136"/>
                    </a:cubicBezTo>
                    <a:cubicBezTo>
                      <a:pt x="805" y="4136"/>
                      <a:pt x="709" y="4196"/>
                      <a:pt x="696" y="4329"/>
                    </a:cubicBezTo>
                    <a:cubicBezTo>
                      <a:pt x="636" y="4730"/>
                      <a:pt x="767" y="5132"/>
                      <a:pt x="1061" y="5408"/>
                    </a:cubicBezTo>
                    <a:cubicBezTo>
                      <a:pt x="18" y="5815"/>
                      <a:pt x="0" y="7284"/>
                      <a:pt x="1031" y="7710"/>
                    </a:cubicBezTo>
                    <a:cubicBezTo>
                      <a:pt x="242" y="8493"/>
                      <a:pt x="795" y="9838"/>
                      <a:pt x="1905" y="9838"/>
                    </a:cubicBezTo>
                    <a:cubicBezTo>
                      <a:pt x="1907" y="9838"/>
                      <a:pt x="1910" y="9838"/>
                      <a:pt x="1912" y="9838"/>
                    </a:cubicBezTo>
                    <a:lnTo>
                      <a:pt x="1930" y="9838"/>
                    </a:lnTo>
                    <a:cubicBezTo>
                      <a:pt x="1551" y="10702"/>
                      <a:pt x="2221" y="11583"/>
                      <a:pt x="3058" y="11583"/>
                    </a:cubicBezTo>
                    <a:cubicBezTo>
                      <a:pt x="3214" y="11583"/>
                      <a:pt x="3375" y="11553"/>
                      <a:pt x="3537" y="11486"/>
                    </a:cubicBezTo>
                    <a:cubicBezTo>
                      <a:pt x="3537" y="12169"/>
                      <a:pt x="4094" y="12727"/>
                      <a:pt x="4778" y="12727"/>
                    </a:cubicBezTo>
                    <a:cubicBezTo>
                      <a:pt x="4892" y="12727"/>
                      <a:pt x="4999" y="12709"/>
                      <a:pt x="5107" y="12679"/>
                    </a:cubicBezTo>
                    <a:lnTo>
                      <a:pt x="5107" y="12679"/>
                    </a:lnTo>
                    <a:cubicBezTo>
                      <a:pt x="4904" y="13692"/>
                      <a:pt x="5617" y="14657"/>
                      <a:pt x="6642" y="14759"/>
                    </a:cubicBezTo>
                    <a:cubicBezTo>
                      <a:pt x="6701" y="14765"/>
                      <a:pt x="6759" y="14768"/>
                      <a:pt x="6816" y="14768"/>
                    </a:cubicBezTo>
                    <a:cubicBezTo>
                      <a:pt x="7761" y="14768"/>
                      <a:pt x="8554" y="13998"/>
                      <a:pt x="8554" y="13026"/>
                    </a:cubicBezTo>
                    <a:cubicBezTo>
                      <a:pt x="8554" y="12913"/>
                      <a:pt x="8542" y="12799"/>
                      <a:pt x="8518" y="12691"/>
                    </a:cubicBezTo>
                    <a:lnTo>
                      <a:pt x="8518" y="12691"/>
                    </a:lnTo>
                    <a:cubicBezTo>
                      <a:pt x="8632" y="12721"/>
                      <a:pt x="8740" y="12739"/>
                      <a:pt x="8854" y="12739"/>
                    </a:cubicBezTo>
                    <a:cubicBezTo>
                      <a:pt x="9549" y="12739"/>
                      <a:pt x="10107" y="12169"/>
                      <a:pt x="10101" y="11474"/>
                    </a:cubicBezTo>
                    <a:lnTo>
                      <a:pt x="10101" y="11474"/>
                    </a:lnTo>
                    <a:cubicBezTo>
                      <a:pt x="10270" y="11549"/>
                      <a:pt x="10440" y="11583"/>
                      <a:pt x="10604" y="11583"/>
                    </a:cubicBezTo>
                    <a:cubicBezTo>
                      <a:pt x="11428" y="11583"/>
                      <a:pt x="12098" y="10727"/>
                      <a:pt x="11743" y="9867"/>
                    </a:cubicBezTo>
                    <a:cubicBezTo>
                      <a:pt x="11905" y="9861"/>
                      <a:pt x="12061" y="9832"/>
                      <a:pt x="12211" y="9772"/>
                    </a:cubicBezTo>
                    <a:cubicBezTo>
                      <a:pt x="13044" y="9430"/>
                      <a:pt x="13248" y="8351"/>
                      <a:pt x="12606" y="7728"/>
                    </a:cubicBezTo>
                    <a:cubicBezTo>
                      <a:pt x="13080" y="7542"/>
                      <a:pt x="13392" y="7080"/>
                      <a:pt x="13392" y="6571"/>
                    </a:cubicBezTo>
                    <a:cubicBezTo>
                      <a:pt x="13392" y="6073"/>
                      <a:pt x="13092" y="5618"/>
                      <a:pt x="12630" y="5426"/>
                    </a:cubicBezTo>
                    <a:cubicBezTo>
                      <a:pt x="12744" y="5312"/>
                      <a:pt x="12834" y="5174"/>
                      <a:pt x="12900" y="5024"/>
                    </a:cubicBezTo>
                    <a:cubicBezTo>
                      <a:pt x="13238" y="4205"/>
                      <a:pt x="12642" y="3303"/>
                      <a:pt x="11757" y="3303"/>
                    </a:cubicBezTo>
                    <a:cubicBezTo>
                      <a:pt x="11749" y="3303"/>
                      <a:pt x="11740" y="3304"/>
                      <a:pt x="11731" y="3304"/>
                    </a:cubicBezTo>
                    <a:cubicBezTo>
                      <a:pt x="12106" y="2438"/>
                      <a:pt x="11438" y="1560"/>
                      <a:pt x="10600" y="1560"/>
                    </a:cubicBezTo>
                    <a:cubicBezTo>
                      <a:pt x="10445" y="1560"/>
                      <a:pt x="10285" y="1590"/>
                      <a:pt x="10125" y="1655"/>
                    </a:cubicBezTo>
                    <a:cubicBezTo>
                      <a:pt x="10125" y="1493"/>
                      <a:pt x="10095" y="1332"/>
                      <a:pt x="10035" y="1188"/>
                    </a:cubicBezTo>
                    <a:cubicBezTo>
                      <a:pt x="9955" y="1192"/>
                      <a:pt x="9876" y="1194"/>
                      <a:pt x="9798" y="1194"/>
                    </a:cubicBezTo>
                    <a:cubicBezTo>
                      <a:pt x="9710" y="1194"/>
                      <a:pt x="9624" y="1192"/>
                      <a:pt x="9537" y="1186"/>
                    </a:cubicBezTo>
                    <a:lnTo>
                      <a:pt x="9537" y="1186"/>
                    </a:lnTo>
                    <a:cubicBezTo>
                      <a:pt x="9575" y="1238"/>
                      <a:pt x="9607" y="1294"/>
                      <a:pt x="9633" y="1356"/>
                    </a:cubicBezTo>
                    <a:cubicBezTo>
                      <a:pt x="9717" y="1553"/>
                      <a:pt x="9717" y="1775"/>
                      <a:pt x="9633" y="1973"/>
                    </a:cubicBezTo>
                    <a:cubicBezTo>
                      <a:pt x="9502" y="2285"/>
                      <a:pt x="9200" y="2471"/>
                      <a:pt x="8881" y="2471"/>
                    </a:cubicBezTo>
                    <a:cubicBezTo>
                      <a:pt x="8778" y="2471"/>
                      <a:pt x="8673" y="2452"/>
                      <a:pt x="8572" y="2411"/>
                    </a:cubicBezTo>
                    <a:cubicBezTo>
                      <a:pt x="8158" y="2237"/>
                      <a:pt x="7967" y="1763"/>
                      <a:pt x="8140" y="1350"/>
                    </a:cubicBezTo>
                    <a:lnTo>
                      <a:pt x="8135" y="1350"/>
                    </a:lnTo>
                    <a:cubicBezTo>
                      <a:pt x="8200" y="1195"/>
                      <a:pt x="8310" y="1066"/>
                      <a:pt x="8452" y="977"/>
                    </a:cubicBezTo>
                    <a:lnTo>
                      <a:pt x="8452" y="977"/>
                    </a:lnTo>
                    <a:cubicBezTo>
                      <a:pt x="8801" y="1093"/>
                      <a:pt x="9166" y="1164"/>
                      <a:pt x="9537" y="1186"/>
                    </a:cubicBezTo>
                    <a:lnTo>
                      <a:pt x="9537" y="1186"/>
                    </a:lnTo>
                    <a:cubicBezTo>
                      <a:pt x="9382" y="975"/>
                      <a:pt x="9135" y="852"/>
                      <a:pt x="8880" y="852"/>
                    </a:cubicBezTo>
                    <a:cubicBezTo>
                      <a:pt x="8779" y="852"/>
                      <a:pt x="8677" y="871"/>
                      <a:pt x="8578" y="912"/>
                    </a:cubicBezTo>
                    <a:cubicBezTo>
                      <a:pt x="8534" y="930"/>
                      <a:pt x="8492" y="952"/>
                      <a:pt x="8452" y="977"/>
                    </a:cubicBezTo>
                    <a:lnTo>
                      <a:pt x="8452" y="977"/>
                    </a:lnTo>
                    <a:cubicBezTo>
                      <a:pt x="7853" y="778"/>
                      <a:pt x="7299" y="447"/>
                      <a:pt x="6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1" name="Google Shape;1321;p60"/>
            <p:cNvGrpSpPr/>
            <p:nvPr/>
          </p:nvGrpSpPr>
          <p:grpSpPr>
            <a:xfrm>
              <a:off x="6297082" y="2591058"/>
              <a:ext cx="334800" cy="369200"/>
              <a:chOff x="5551500" y="2492875"/>
              <a:chExt cx="334800" cy="369200"/>
            </a:xfrm>
          </p:grpSpPr>
          <p:sp>
            <p:nvSpPr>
              <p:cNvPr id="1322" name="Google Shape;1322;p60"/>
              <p:cNvSpPr/>
              <p:nvPr/>
            </p:nvSpPr>
            <p:spPr>
              <a:xfrm>
                <a:off x="5702250" y="2798900"/>
                <a:ext cx="45725" cy="39200"/>
              </a:xfrm>
              <a:custGeom>
                <a:avLst/>
                <a:gdLst/>
                <a:ahLst/>
                <a:cxnLst/>
                <a:rect l="l" t="t" r="r" b="b"/>
                <a:pathLst>
                  <a:path w="1829" h="1568" extrusionOk="0">
                    <a:moveTo>
                      <a:pt x="786" y="0"/>
                    </a:moveTo>
                    <a:cubicBezTo>
                      <a:pt x="492" y="0"/>
                      <a:pt x="492" y="432"/>
                      <a:pt x="786" y="432"/>
                    </a:cubicBezTo>
                    <a:cubicBezTo>
                      <a:pt x="1097" y="432"/>
                      <a:pt x="1253" y="809"/>
                      <a:pt x="1032" y="1031"/>
                    </a:cubicBezTo>
                    <a:cubicBezTo>
                      <a:pt x="960" y="1101"/>
                      <a:pt x="874" y="1132"/>
                      <a:pt x="789" y="1132"/>
                    </a:cubicBezTo>
                    <a:cubicBezTo>
                      <a:pt x="609" y="1132"/>
                      <a:pt x="438" y="993"/>
                      <a:pt x="438" y="785"/>
                    </a:cubicBezTo>
                    <a:cubicBezTo>
                      <a:pt x="435" y="639"/>
                      <a:pt x="326" y="565"/>
                      <a:pt x="217" y="565"/>
                    </a:cubicBezTo>
                    <a:cubicBezTo>
                      <a:pt x="108" y="565"/>
                      <a:pt x="0" y="639"/>
                      <a:pt x="0" y="785"/>
                    </a:cubicBezTo>
                    <a:cubicBezTo>
                      <a:pt x="0" y="1256"/>
                      <a:pt x="387" y="1567"/>
                      <a:pt x="790" y="1567"/>
                    </a:cubicBezTo>
                    <a:cubicBezTo>
                      <a:pt x="982" y="1567"/>
                      <a:pt x="1178" y="1496"/>
                      <a:pt x="1337" y="1337"/>
                    </a:cubicBezTo>
                    <a:cubicBezTo>
                      <a:pt x="1829" y="839"/>
                      <a:pt x="1481"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 name="Google Shape;1323;p60"/>
              <p:cNvSpPr/>
              <p:nvPr/>
            </p:nvSpPr>
            <p:spPr>
              <a:xfrm>
                <a:off x="5551500" y="2492875"/>
                <a:ext cx="334800" cy="369200"/>
              </a:xfrm>
              <a:custGeom>
                <a:avLst/>
                <a:gdLst/>
                <a:ahLst/>
                <a:cxnLst/>
                <a:rect l="l" t="t" r="r" b="b"/>
                <a:pathLst>
                  <a:path w="13392" h="14768" extrusionOk="0">
                    <a:moveTo>
                      <a:pt x="6847" y="1882"/>
                    </a:moveTo>
                    <a:cubicBezTo>
                      <a:pt x="6700" y="1882"/>
                      <a:pt x="6551" y="1901"/>
                      <a:pt x="6405" y="1939"/>
                    </a:cubicBezTo>
                    <a:lnTo>
                      <a:pt x="6405" y="1939"/>
                    </a:lnTo>
                    <a:cubicBezTo>
                      <a:pt x="6534" y="2018"/>
                      <a:pt x="6684" y="2062"/>
                      <a:pt x="6837" y="2062"/>
                    </a:cubicBezTo>
                    <a:cubicBezTo>
                      <a:pt x="6984" y="2062"/>
                      <a:pt x="7133" y="2021"/>
                      <a:pt x="7268" y="1933"/>
                    </a:cubicBezTo>
                    <a:lnTo>
                      <a:pt x="7268" y="1933"/>
                    </a:lnTo>
                    <a:cubicBezTo>
                      <a:pt x="7131" y="1900"/>
                      <a:pt x="6989" y="1882"/>
                      <a:pt x="6847" y="1882"/>
                    </a:cubicBezTo>
                    <a:close/>
                    <a:moveTo>
                      <a:pt x="4812" y="842"/>
                    </a:moveTo>
                    <a:cubicBezTo>
                      <a:pt x="5355" y="842"/>
                      <a:pt x="5788" y="1402"/>
                      <a:pt x="5551" y="1961"/>
                    </a:cubicBezTo>
                    <a:cubicBezTo>
                      <a:pt x="5413" y="2294"/>
                      <a:pt x="5109" y="2460"/>
                      <a:pt x="4805" y="2460"/>
                    </a:cubicBezTo>
                    <a:cubicBezTo>
                      <a:pt x="4500" y="2460"/>
                      <a:pt x="4196" y="2294"/>
                      <a:pt x="4058" y="1961"/>
                    </a:cubicBezTo>
                    <a:cubicBezTo>
                      <a:pt x="3891" y="1547"/>
                      <a:pt x="4088" y="1074"/>
                      <a:pt x="4496" y="906"/>
                    </a:cubicBezTo>
                    <a:cubicBezTo>
                      <a:pt x="4603" y="862"/>
                      <a:pt x="4710" y="842"/>
                      <a:pt x="4812" y="842"/>
                    </a:cubicBezTo>
                    <a:close/>
                    <a:moveTo>
                      <a:pt x="10583" y="1996"/>
                    </a:moveTo>
                    <a:cubicBezTo>
                      <a:pt x="11104" y="1996"/>
                      <a:pt x="11586" y="2523"/>
                      <a:pt x="11341" y="3118"/>
                    </a:cubicBezTo>
                    <a:cubicBezTo>
                      <a:pt x="11212" y="3428"/>
                      <a:pt x="10913" y="3618"/>
                      <a:pt x="10591" y="3618"/>
                    </a:cubicBezTo>
                    <a:cubicBezTo>
                      <a:pt x="10540" y="3618"/>
                      <a:pt x="10488" y="3613"/>
                      <a:pt x="10436" y="3603"/>
                    </a:cubicBezTo>
                    <a:cubicBezTo>
                      <a:pt x="10059" y="3526"/>
                      <a:pt x="9783" y="3196"/>
                      <a:pt x="9783" y="2812"/>
                    </a:cubicBezTo>
                    <a:cubicBezTo>
                      <a:pt x="9783" y="2596"/>
                      <a:pt x="9867" y="2387"/>
                      <a:pt x="10023" y="2237"/>
                    </a:cubicBezTo>
                    <a:cubicBezTo>
                      <a:pt x="10191" y="2068"/>
                      <a:pt x="10390" y="1996"/>
                      <a:pt x="10583" y="1996"/>
                    </a:cubicBezTo>
                    <a:close/>
                    <a:moveTo>
                      <a:pt x="3069" y="1997"/>
                    </a:moveTo>
                    <a:cubicBezTo>
                      <a:pt x="3795" y="1997"/>
                      <a:pt x="4154" y="2872"/>
                      <a:pt x="3645" y="3382"/>
                    </a:cubicBezTo>
                    <a:cubicBezTo>
                      <a:pt x="3486" y="3541"/>
                      <a:pt x="3278" y="3620"/>
                      <a:pt x="3070" y="3620"/>
                    </a:cubicBezTo>
                    <a:cubicBezTo>
                      <a:pt x="2862" y="3620"/>
                      <a:pt x="2656" y="3541"/>
                      <a:pt x="2500" y="3382"/>
                    </a:cubicBezTo>
                    <a:cubicBezTo>
                      <a:pt x="1984" y="2872"/>
                      <a:pt x="2350" y="1997"/>
                      <a:pt x="3069" y="1997"/>
                    </a:cubicBezTo>
                    <a:close/>
                    <a:moveTo>
                      <a:pt x="11749" y="3735"/>
                    </a:moveTo>
                    <a:cubicBezTo>
                      <a:pt x="12169" y="3735"/>
                      <a:pt x="12516" y="4053"/>
                      <a:pt x="12558" y="4467"/>
                    </a:cubicBezTo>
                    <a:cubicBezTo>
                      <a:pt x="12600" y="4880"/>
                      <a:pt x="12319" y="5258"/>
                      <a:pt x="11911" y="5342"/>
                    </a:cubicBezTo>
                    <a:cubicBezTo>
                      <a:pt x="11859" y="5352"/>
                      <a:pt x="11808" y="5356"/>
                      <a:pt x="11757" y="5356"/>
                    </a:cubicBezTo>
                    <a:cubicBezTo>
                      <a:pt x="11405" y="5356"/>
                      <a:pt x="11081" y="5129"/>
                      <a:pt x="10976" y="4778"/>
                    </a:cubicBezTo>
                    <a:cubicBezTo>
                      <a:pt x="10856" y="4383"/>
                      <a:pt x="11060" y="3957"/>
                      <a:pt x="11443" y="3795"/>
                    </a:cubicBezTo>
                    <a:cubicBezTo>
                      <a:pt x="11539" y="3759"/>
                      <a:pt x="11647" y="3735"/>
                      <a:pt x="11749" y="3735"/>
                    </a:cubicBezTo>
                    <a:close/>
                    <a:moveTo>
                      <a:pt x="1514" y="5762"/>
                    </a:moveTo>
                    <a:cubicBezTo>
                      <a:pt x="1712" y="5762"/>
                      <a:pt x="1915" y="5836"/>
                      <a:pt x="2080" y="6001"/>
                    </a:cubicBezTo>
                    <a:cubicBezTo>
                      <a:pt x="2590" y="6511"/>
                      <a:pt x="2230" y="7380"/>
                      <a:pt x="1511" y="7380"/>
                    </a:cubicBezTo>
                    <a:cubicBezTo>
                      <a:pt x="1061" y="7380"/>
                      <a:pt x="702" y="7014"/>
                      <a:pt x="702" y="6571"/>
                    </a:cubicBezTo>
                    <a:cubicBezTo>
                      <a:pt x="702" y="6084"/>
                      <a:pt x="1099" y="5762"/>
                      <a:pt x="1514" y="5762"/>
                    </a:cubicBezTo>
                    <a:close/>
                    <a:moveTo>
                      <a:pt x="12142" y="5757"/>
                    </a:moveTo>
                    <a:cubicBezTo>
                      <a:pt x="12559" y="5757"/>
                      <a:pt x="12960" y="6080"/>
                      <a:pt x="12960" y="6571"/>
                    </a:cubicBezTo>
                    <a:cubicBezTo>
                      <a:pt x="12960" y="7014"/>
                      <a:pt x="12600" y="7380"/>
                      <a:pt x="12151" y="7380"/>
                    </a:cubicBezTo>
                    <a:cubicBezTo>
                      <a:pt x="11425" y="7380"/>
                      <a:pt x="11066" y="6505"/>
                      <a:pt x="11575" y="5995"/>
                    </a:cubicBezTo>
                    <a:cubicBezTo>
                      <a:pt x="11740" y="5830"/>
                      <a:pt x="11943" y="5757"/>
                      <a:pt x="12142" y="5757"/>
                    </a:cubicBezTo>
                    <a:close/>
                    <a:moveTo>
                      <a:pt x="1910" y="7784"/>
                    </a:moveTo>
                    <a:cubicBezTo>
                      <a:pt x="2012" y="7784"/>
                      <a:pt x="2118" y="7804"/>
                      <a:pt x="2224" y="7847"/>
                    </a:cubicBezTo>
                    <a:cubicBezTo>
                      <a:pt x="2889" y="8123"/>
                      <a:pt x="2889" y="9070"/>
                      <a:pt x="2218" y="9346"/>
                    </a:cubicBezTo>
                    <a:cubicBezTo>
                      <a:pt x="2116" y="9389"/>
                      <a:pt x="2010" y="9409"/>
                      <a:pt x="1907" y="9409"/>
                    </a:cubicBezTo>
                    <a:cubicBezTo>
                      <a:pt x="1589" y="9409"/>
                      <a:pt x="1290" y="9220"/>
                      <a:pt x="1163" y="8908"/>
                    </a:cubicBezTo>
                    <a:cubicBezTo>
                      <a:pt x="931" y="8344"/>
                      <a:pt x="1369" y="7784"/>
                      <a:pt x="1910" y="7784"/>
                    </a:cubicBezTo>
                    <a:close/>
                    <a:moveTo>
                      <a:pt x="10595" y="9521"/>
                    </a:moveTo>
                    <a:cubicBezTo>
                      <a:pt x="10794" y="9521"/>
                      <a:pt x="10997" y="9595"/>
                      <a:pt x="11162" y="9760"/>
                    </a:cubicBezTo>
                    <a:cubicBezTo>
                      <a:pt x="11479" y="10077"/>
                      <a:pt x="11479" y="10587"/>
                      <a:pt x="11168" y="10905"/>
                    </a:cubicBezTo>
                    <a:lnTo>
                      <a:pt x="11162" y="10905"/>
                    </a:lnTo>
                    <a:cubicBezTo>
                      <a:pt x="10997" y="11069"/>
                      <a:pt x="10794" y="11143"/>
                      <a:pt x="10596" y="11143"/>
                    </a:cubicBezTo>
                    <a:cubicBezTo>
                      <a:pt x="10181" y="11143"/>
                      <a:pt x="9783" y="10820"/>
                      <a:pt x="9783" y="10329"/>
                    </a:cubicBezTo>
                    <a:cubicBezTo>
                      <a:pt x="9783" y="9843"/>
                      <a:pt x="10180" y="9521"/>
                      <a:pt x="10595" y="9521"/>
                    </a:cubicBezTo>
                    <a:close/>
                    <a:moveTo>
                      <a:pt x="3073" y="9521"/>
                    </a:moveTo>
                    <a:cubicBezTo>
                      <a:pt x="3272" y="9521"/>
                      <a:pt x="3474" y="9595"/>
                      <a:pt x="3639" y="9760"/>
                    </a:cubicBezTo>
                    <a:cubicBezTo>
                      <a:pt x="3956" y="10077"/>
                      <a:pt x="3956" y="10587"/>
                      <a:pt x="3645" y="10905"/>
                    </a:cubicBezTo>
                    <a:lnTo>
                      <a:pt x="3639" y="10905"/>
                    </a:lnTo>
                    <a:cubicBezTo>
                      <a:pt x="3474" y="11070"/>
                      <a:pt x="3271" y="11143"/>
                      <a:pt x="3072" y="11143"/>
                    </a:cubicBezTo>
                    <a:cubicBezTo>
                      <a:pt x="2657" y="11143"/>
                      <a:pt x="2260" y="10821"/>
                      <a:pt x="2260" y="10335"/>
                    </a:cubicBezTo>
                    <a:cubicBezTo>
                      <a:pt x="2260" y="9844"/>
                      <a:pt x="2658" y="9521"/>
                      <a:pt x="3073" y="9521"/>
                    </a:cubicBezTo>
                    <a:close/>
                    <a:moveTo>
                      <a:pt x="6834" y="444"/>
                    </a:moveTo>
                    <a:cubicBezTo>
                      <a:pt x="7553" y="444"/>
                      <a:pt x="7913" y="1314"/>
                      <a:pt x="7403" y="1823"/>
                    </a:cubicBezTo>
                    <a:cubicBezTo>
                      <a:pt x="7360" y="1866"/>
                      <a:pt x="7315" y="1903"/>
                      <a:pt x="7268" y="1933"/>
                    </a:cubicBezTo>
                    <a:lnTo>
                      <a:pt x="7268" y="1933"/>
                    </a:lnTo>
                    <a:cubicBezTo>
                      <a:pt x="7734" y="2048"/>
                      <a:pt x="8152" y="2352"/>
                      <a:pt x="8398" y="2812"/>
                    </a:cubicBezTo>
                    <a:cubicBezTo>
                      <a:pt x="8551" y="2875"/>
                      <a:pt x="8713" y="2907"/>
                      <a:pt x="8875" y="2907"/>
                    </a:cubicBezTo>
                    <a:cubicBezTo>
                      <a:pt x="9037" y="2907"/>
                      <a:pt x="9198" y="2875"/>
                      <a:pt x="9351" y="2812"/>
                    </a:cubicBezTo>
                    <a:cubicBezTo>
                      <a:pt x="9351" y="3496"/>
                      <a:pt x="9903" y="4047"/>
                      <a:pt x="10592" y="4047"/>
                    </a:cubicBezTo>
                    <a:lnTo>
                      <a:pt x="10610" y="4047"/>
                    </a:lnTo>
                    <a:cubicBezTo>
                      <a:pt x="10610" y="4053"/>
                      <a:pt x="10604" y="4059"/>
                      <a:pt x="10604" y="4065"/>
                    </a:cubicBezTo>
                    <a:cubicBezTo>
                      <a:pt x="10340" y="4700"/>
                      <a:pt x="10640" y="5426"/>
                      <a:pt x="11270" y="5689"/>
                    </a:cubicBezTo>
                    <a:cubicBezTo>
                      <a:pt x="10778" y="6181"/>
                      <a:pt x="10784" y="6984"/>
                      <a:pt x="11288" y="7464"/>
                    </a:cubicBezTo>
                    <a:cubicBezTo>
                      <a:pt x="11168" y="7512"/>
                      <a:pt x="11054" y="7578"/>
                      <a:pt x="10952" y="7662"/>
                    </a:cubicBezTo>
                    <a:cubicBezTo>
                      <a:pt x="10770" y="7805"/>
                      <a:pt x="10909" y="8049"/>
                      <a:pt x="11089" y="8049"/>
                    </a:cubicBezTo>
                    <a:cubicBezTo>
                      <a:pt x="11134" y="8049"/>
                      <a:pt x="11182" y="8033"/>
                      <a:pt x="11228" y="7997"/>
                    </a:cubicBezTo>
                    <a:cubicBezTo>
                      <a:pt x="11387" y="7866"/>
                      <a:pt x="11564" y="7809"/>
                      <a:pt x="11735" y="7809"/>
                    </a:cubicBezTo>
                    <a:cubicBezTo>
                      <a:pt x="12259" y="7809"/>
                      <a:pt x="12730" y="8345"/>
                      <a:pt x="12486" y="8932"/>
                    </a:cubicBezTo>
                    <a:cubicBezTo>
                      <a:pt x="12355" y="9235"/>
                      <a:pt x="12059" y="9427"/>
                      <a:pt x="11740" y="9427"/>
                    </a:cubicBezTo>
                    <a:cubicBezTo>
                      <a:pt x="11679" y="9427"/>
                      <a:pt x="11618" y="9420"/>
                      <a:pt x="11557" y="9406"/>
                    </a:cubicBezTo>
                    <a:cubicBezTo>
                      <a:pt x="11174" y="9322"/>
                      <a:pt x="10910" y="8968"/>
                      <a:pt x="10928" y="8579"/>
                    </a:cubicBezTo>
                    <a:cubicBezTo>
                      <a:pt x="10940" y="8426"/>
                      <a:pt x="10826" y="8346"/>
                      <a:pt x="10712" y="8346"/>
                    </a:cubicBezTo>
                    <a:cubicBezTo>
                      <a:pt x="10607" y="8346"/>
                      <a:pt x="10502" y="8414"/>
                      <a:pt x="10496" y="8555"/>
                    </a:cubicBezTo>
                    <a:cubicBezTo>
                      <a:pt x="10484" y="8735"/>
                      <a:pt x="10520" y="8920"/>
                      <a:pt x="10586" y="9088"/>
                    </a:cubicBezTo>
                    <a:cubicBezTo>
                      <a:pt x="9897" y="9088"/>
                      <a:pt x="9339" y="9658"/>
                      <a:pt x="9351" y="10353"/>
                    </a:cubicBezTo>
                    <a:cubicBezTo>
                      <a:pt x="9186" y="10280"/>
                      <a:pt x="9017" y="10246"/>
                      <a:pt x="8852" y="10246"/>
                    </a:cubicBezTo>
                    <a:cubicBezTo>
                      <a:pt x="8203" y="10246"/>
                      <a:pt x="7623" y="10767"/>
                      <a:pt x="7613" y="11474"/>
                    </a:cubicBezTo>
                    <a:cubicBezTo>
                      <a:pt x="7361" y="11344"/>
                      <a:pt x="7085" y="11278"/>
                      <a:pt x="6808" y="11278"/>
                    </a:cubicBezTo>
                    <a:cubicBezTo>
                      <a:pt x="6538" y="11278"/>
                      <a:pt x="6267" y="11341"/>
                      <a:pt x="6019" y="11468"/>
                    </a:cubicBezTo>
                    <a:cubicBezTo>
                      <a:pt x="6014" y="10760"/>
                      <a:pt x="5429" y="10237"/>
                      <a:pt x="4777" y="10237"/>
                    </a:cubicBezTo>
                    <a:cubicBezTo>
                      <a:pt x="4623" y="10237"/>
                      <a:pt x="4465" y="10266"/>
                      <a:pt x="4310" y="10329"/>
                    </a:cubicBezTo>
                    <a:cubicBezTo>
                      <a:pt x="4310" y="9647"/>
                      <a:pt x="3753" y="9094"/>
                      <a:pt x="3073" y="9094"/>
                    </a:cubicBezTo>
                    <a:cubicBezTo>
                      <a:pt x="3066" y="9094"/>
                      <a:pt x="3059" y="9094"/>
                      <a:pt x="3051" y="9094"/>
                    </a:cubicBezTo>
                    <a:cubicBezTo>
                      <a:pt x="3051" y="9088"/>
                      <a:pt x="3057" y="9082"/>
                      <a:pt x="3057" y="9076"/>
                    </a:cubicBezTo>
                    <a:cubicBezTo>
                      <a:pt x="3321" y="8441"/>
                      <a:pt x="3021" y="7716"/>
                      <a:pt x="2386" y="7452"/>
                    </a:cubicBezTo>
                    <a:cubicBezTo>
                      <a:pt x="2883" y="6960"/>
                      <a:pt x="2871" y="6157"/>
                      <a:pt x="2374" y="5677"/>
                    </a:cubicBezTo>
                    <a:lnTo>
                      <a:pt x="2392" y="5671"/>
                    </a:lnTo>
                    <a:cubicBezTo>
                      <a:pt x="3027" y="5408"/>
                      <a:pt x="3327" y="4682"/>
                      <a:pt x="3069" y="4053"/>
                    </a:cubicBezTo>
                    <a:cubicBezTo>
                      <a:pt x="3753" y="4053"/>
                      <a:pt x="4310" y="3496"/>
                      <a:pt x="4310" y="2812"/>
                    </a:cubicBezTo>
                    <a:lnTo>
                      <a:pt x="4310" y="2794"/>
                    </a:lnTo>
                    <a:lnTo>
                      <a:pt x="4328" y="2800"/>
                    </a:lnTo>
                    <a:cubicBezTo>
                      <a:pt x="4483" y="2865"/>
                      <a:pt x="4644" y="2896"/>
                      <a:pt x="4803" y="2896"/>
                    </a:cubicBezTo>
                    <a:cubicBezTo>
                      <a:pt x="5289" y="2896"/>
                      <a:pt x="5754" y="2608"/>
                      <a:pt x="5953" y="2129"/>
                    </a:cubicBezTo>
                    <a:cubicBezTo>
                      <a:pt x="6097" y="2043"/>
                      <a:pt x="6250" y="1980"/>
                      <a:pt x="6405" y="1939"/>
                    </a:cubicBezTo>
                    <a:lnTo>
                      <a:pt x="6405" y="1939"/>
                    </a:lnTo>
                    <a:cubicBezTo>
                      <a:pt x="6183" y="1803"/>
                      <a:pt x="6024" y="1561"/>
                      <a:pt x="6024" y="1254"/>
                    </a:cubicBezTo>
                    <a:cubicBezTo>
                      <a:pt x="6024" y="804"/>
                      <a:pt x="6384" y="444"/>
                      <a:pt x="6834" y="444"/>
                    </a:cubicBezTo>
                    <a:close/>
                    <a:moveTo>
                      <a:pt x="4771" y="10667"/>
                    </a:moveTo>
                    <a:cubicBezTo>
                      <a:pt x="5293" y="10667"/>
                      <a:pt x="5777" y="11196"/>
                      <a:pt x="5527" y="11792"/>
                    </a:cubicBezTo>
                    <a:cubicBezTo>
                      <a:pt x="5443" y="11989"/>
                      <a:pt x="5287" y="12145"/>
                      <a:pt x="5089" y="12229"/>
                    </a:cubicBezTo>
                    <a:cubicBezTo>
                      <a:pt x="4979" y="12274"/>
                      <a:pt x="4872" y="12295"/>
                      <a:pt x="4770" y="12295"/>
                    </a:cubicBezTo>
                    <a:cubicBezTo>
                      <a:pt x="4109" y="12295"/>
                      <a:pt x="3669" y="11444"/>
                      <a:pt x="4214" y="10905"/>
                    </a:cubicBezTo>
                    <a:cubicBezTo>
                      <a:pt x="4382" y="10738"/>
                      <a:pt x="4579" y="10667"/>
                      <a:pt x="4771" y="10667"/>
                    </a:cubicBezTo>
                    <a:close/>
                    <a:moveTo>
                      <a:pt x="8866" y="10683"/>
                    </a:moveTo>
                    <a:cubicBezTo>
                      <a:pt x="9162" y="10683"/>
                      <a:pt x="9460" y="10838"/>
                      <a:pt x="9603" y="11180"/>
                    </a:cubicBezTo>
                    <a:cubicBezTo>
                      <a:pt x="9687" y="11378"/>
                      <a:pt x="9687" y="11606"/>
                      <a:pt x="9603" y="11804"/>
                    </a:cubicBezTo>
                    <a:cubicBezTo>
                      <a:pt x="9475" y="12107"/>
                      <a:pt x="9179" y="12300"/>
                      <a:pt x="8859" y="12300"/>
                    </a:cubicBezTo>
                    <a:cubicBezTo>
                      <a:pt x="8806" y="12300"/>
                      <a:pt x="8752" y="12294"/>
                      <a:pt x="8698" y="12283"/>
                    </a:cubicBezTo>
                    <a:cubicBezTo>
                      <a:pt x="8320" y="12211"/>
                      <a:pt x="8045" y="11876"/>
                      <a:pt x="8045" y="11492"/>
                    </a:cubicBezTo>
                    <a:cubicBezTo>
                      <a:pt x="8045" y="10980"/>
                      <a:pt x="8455" y="10683"/>
                      <a:pt x="8866" y="10683"/>
                    </a:cubicBezTo>
                    <a:close/>
                    <a:moveTo>
                      <a:pt x="6799" y="11713"/>
                    </a:moveTo>
                    <a:cubicBezTo>
                      <a:pt x="7471" y="11713"/>
                      <a:pt x="8117" y="12235"/>
                      <a:pt x="8117" y="13026"/>
                    </a:cubicBezTo>
                    <a:cubicBezTo>
                      <a:pt x="8117" y="13746"/>
                      <a:pt x="7535" y="14327"/>
                      <a:pt x="6816" y="14333"/>
                    </a:cubicBezTo>
                    <a:lnTo>
                      <a:pt x="6810" y="14333"/>
                    </a:lnTo>
                    <a:cubicBezTo>
                      <a:pt x="5647" y="14333"/>
                      <a:pt x="5059" y="12925"/>
                      <a:pt x="5887" y="12097"/>
                    </a:cubicBezTo>
                    <a:cubicBezTo>
                      <a:pt x="6152" y="11832"/>
                      <a:pt x="6479" y="11713"/>
                      <a:pt x="6799" y="11713"/>
                    </a:cubicBezTo>
                    <a:close/>
                    <a:moveTo>
                      <a:pt x="6834" y="1"/>
                    </a:moveTo>
                    <a:cubicBezTo>
                      <a:pt x="6330" y="1"/>
                      <a:pt x="5881" y="307"/>
                      <a:pt x="5683" y="768"/>
                    </a:cubicBezTo>
                    <a:cubicBezTo>
                      <a:pt x="5446" y="531"/>
                      <a:pt x="5131" y="404"/>
                      <a:pt x="4808" y="404"/>
                    </a:cubicBezTo>
                    <a:cubicBezTo>
                      <a:pt x="4649" y="404"/>
                      <a:pt x="4488" y="435"/>
                      <a:pt x="4334" y="498"/>
                    </a:cubicBezTo>
                    <a:cubicBezTo>
                      <a:pt x="3867" y="690"/>
                      <a:pt x="3561" y="1152"/>
                      <a:pt x="3567" y="1667"/>
                    </a:cubicBezTo>
                    <a:cubicBezTo>
                      <a:pt x="3395" y="1591"/>
                      <a:pt x="3222" y="1556"/>
                      <a:pt x="3056" y="1556"/>
                    </a:cubicBezTo>
                    <a:cubicBezTo>
                      <a:pt x="2231" y="1556"/>
                      <a:pt x="1564" y="2411"/>
                      <a:pt x="1918" y="3274"/>
                    </a:cubicBezTo>
                    <a:cubicBezTo>
                      <a:pt x="1679" y="3274"/>
                      <a:pt x="1439" y="3346"/>
                      <a:pt x="1241" y="3478"/>
                    </a:cubicBezTo>
                    <a:cubicBezTo>
                      <a:pt x="1047" y="3612"/>
                      <a:pt x="1175" y="3874"/>
                      <a:pt x="1357" y="3874"/>
                    </a:cubicBezTo>
                    <a:cubicBezTo>
                      <a:pt x="1395" y="3874"/>
                      <a:pt x="1435" y="3863"/>
                      <a:pt x="1475" y="3837"/>
                    </a:cubicBezTo>
                    <a:cubicBezTo>
                      <a:pt x="1622" y="3741"/>
                      <a:pt x="1775" y="3698"/>
                      <a:pt x="1922" y="3698"/>
                    </a:cubicBezTo>
                    <a:cubicBezTo>
                      <a:pt x="2502" y="3698"/>
                      <a:pt x="2980" y="4363"/>
                      <a:pt x="2602" y="4952"/>
                    </a:cubicBezTo>
                    <a:cubicBezTo>
                      <a:pt x="2436" y="5212"/>
                      <a:pt x="2184" y="5326"/>
                      <a:pt x="1934" y="5326"/>
                    </a:cubicBezTo>
                    <a:cubicBezTo>
                      <a:pt x="1482" y="5326"/>
                      <a:pt x="1036" y="4951"/>
                      <a:pt x="1121" y="4395"/>
                    </a:cubicBezTo>
                    <a:cubicBezTo>
                      <a:pt x="1155" y="4231"/>
                      <a:pt x="1028" y="4136"/>
                      <a:pt x="904" y="4136"/>
                    </a:cubicBezTo>
                    <a:cubicBezTo>
                      <a:pt x="805" y="4136"/>
                      <a:pt x="709" y="4196"/>
                      <a:pt x="696" y="4329"/>
                    </a:cubicBezTo>
                    <a:cubicBezTo>
                      <a:pt x="636" y="4730"/>
                      <a:pt x="767" y="5132"/>
                      <a:pt x="1061" y="5408"/>
                    </a:cubicBezTo>
                    <a:cubicBezTo>
                      <a:pt x="18" y="5815"/>
                      <a:pt x="0" y="7284"/>
                      <a:pt x="1031" y="7710"/>
                    </a:cubicBezTo>
                    <a:cubicBezTo>
                      <a:pt x="242" y="8493"/>
                      <a:pt x="795" y="9838"/>
                      <a:pt x="1905" y="9838"/>
                    </a:cubicBezTo>
                    <a:cubicBezTo>
                      <a:pt x="1907" y="9838"/>
                      <a:pt x="1910" y="9838"/>
                      <a:pt x="1912" y="9838"/>
                    </a:cubicBezTo>
                    <a:lnTo>
                      <a:pt x="1930" y="9838"/>
                    </a:lnTo>
                    <a:cubicBezTo>
                      <a:pt x="1551" y="10702"/>
                      <a:pt x="2221" y="11583"/>
                      <a:pt x="3058" y="11583"/>
                    </a:cubicBezTo>
                    <a:cubicBezTo>
                      <a:pt x="3214" y="11583"/>
                      <a:pt x="3375" y="11553"/>
                      <a:pt x="3537" y="11486"/>
                    </a:cubicBezTo>
                    <a:cubicBezTo>
                      <a:pt x="3537" y="12169"/>
                      <a:pt x="4094" y="12727"/>
                      <a:pt x="4778" y="12727"/>
                    </a:cubicBezTo>
                    <a:cubicBezTo>
                      <a:pt x="4892" y="12727"/>
                      <a:pt x="4999" y="12709"/>
                      <a:pt x="5107" y="12679"/>
                    </a:cubicBezTo>
                    <a:lnTo>
                      <a:pt x="5107" y="12679"/>
                    </a:lnTo>
                    <a:cubicBezTo>
                      <a:pt x="4904" y="13692"/>
                      <a:pt x="5617" y="14657"/>
                      <a:pt x="6642" y="14759"/>
                    </a:cubicBezTo>
                    <a:cubicBezTo>
                      <a:pt x="6701" y="14765"/>
                      <a:pt x="6759" y="14768"/>
                      <a:pt x="6816" y="14768"/>
                    </a:cubicBezTo>
                    <a:cubicBezTo>
                      <a:pt x="7761" y="14768"/>
                      <a:pt x="8554" y="13998"/>
                      <a:pt x="8554" y="13026"/>
                    </a:cubicBezTo>
                    <a:cubicBezTo>
                      <a:pt x="8554" y="12913"/>
                      <a:pt x="8542" y="12799"/>
                      <a:pt x="8518" y="12691"/>
                    </a:cubicBezTo>
                    <a:lnTo>
                      <a:pt x="8518" y="12691"/>
                    </a:lnTo>
                    <a:cubicBezTo>
                      <a:pt x="8632" y="12721"/>
                      <a:pt x="8740" y="12739"/>
                      <a:pt x="8854" y="12739"/>
                    </a:cubicBezTo>
                    <a:cubicBezTo>
                      <a:pt x="9549" y="12739"/>
                      <a:pt x="10107" y="12169"/>
                      <a:pt x="10101" y="11474"/>
                    </a:cubicBezTo>
                    <a:lnTo>
                      <a:pt x="10101" y="11474"/>
                    </a:lnTo>
                    <a:cubicBezTo>
                      <a:pt x="10270" y="11549"/>
                      <a:pt x="10440" y="11583"/>
                      <a:pt x="10604" y="11583"/>
                    </a:cubicBezTo>
                    <a:cubicBezTo>
                      <a:pt x="11428" y="11583"/>
                      <a:pt x="12098" y="10727"/>
                      <a:pt x="11743" y="9867"/>
                    </a:cubicBezTo>
                    <a:cubicBezTo>
                      <a:pt x="11905" y="9861"/>
                      <a:pt x="12061" y="9832"/>
                      <a:pt x="12211" y="9772"/>
                    </a:cubicBezTo>
                    <a:cubicBezTo>
                      <a:pt x="13044" y="9430"/>
                      <a:pt x="13248" y="8351"/>
                      <a:pt x="12606" y="7728"/>
                    </a:cubicBezTo>
                    <a:cubicBezTo>
                      <a:pt x="13080" y="7542"/>
                      <a:pt x="13392" y="7080"/>
                      <a:pt x="13392" y="6571"/>
                    </a:cubicBezTo>
                    <a:cubicBezTo>
                      <a:pt x="13392" y="6073"/>
                      <a:pt x="13092" y="5618"/>
                      <a:pt x="12630" y="5426"/>
                    </a:cubicBezTo>
                    <a:cubicBezTo>
                      <a:pt x="12744" y="5312"/>
                      <a:pt x="12834" y="5174"/>
                      <a:pt x="12900" y="5024"/>
                    </a:cubicBezTo>
                    <a:cubicBezTo>
                      <a:pt x="13238" y="4205"/>
                      <a:pt x="12642" y="3303"/>
                      <a:pt x="11757" y="3303"/>
                    </a:cubicBezTo>
                    <a:cubicBezTo>
                      <a:pt x="11749" y="3303"/>
                      <a:pt x="11740" y="3304"/>
                      <a:pt x="11731" y="3304"/>
                    </a:cubicBezTo>
                    <a:cubicBezTo>
                      <a:pt x="12106" y="2438"/>
                      <a:pt x="11438" y="1560"/>
                      <a:pt x="10600" y="1560"/>
                    </a:cubicBezTo>
                    <a:cubicBezTo>
                      <a:pt x="10445" y="1560"/>
                      <a:pt x="10285" y="1590"/>
                      <a:pt x="10125" y="1655"/>
                    </a:cubicBezTo>
                    <a:cubicBezTo>
                      <a:pt x="10125" y="1493"/>
                      <a:pt x="10095" y="1332"/>
                      <a:pt x="10035" y="1188"/>
                    </a:cubicBezTo>
                    <a:cubicBezTo>
                      <a:pt x="9955" y="1192"/>
                      <a:pt x="9876" y="1194"/>
                      <a:pt x="9798" y="1194"/>
                    </a:cubicBezTo>
                    <a:cubicBezTo>
                      <a:pt x="9710" y="1194"/>
                      <a:pt x="9624" y="1192"/>
                      <a:pt x="9537" y="1186"/>
                    </a:cubicBezTo>
                    <a:lnTo>
                      <a:pt x="9537" y="1186"/>
                    </a:lnTo>
                    <a:cubicBezTo>
                      <a:pt x="9575" y="1238"/>
                      <a:pt x="9607" y="1294"/>
                      <a:pt x="9633" y="1356"/>
                    </a:cubicBezTo>
                    <a:cubicBezTo>
                      <a:pt x="9717" y="1553"/>
                      <a:pt x="9717" y="1775"/>
                      <a:pt x="9633" y="1973"/>
                    </a:cubicBezTo>
                    <a:cubicBezTo>
                      <a:pt x="9502" y="2285"/>
                      <a:pt x="9200" y="2471"/>
                      <a:pt x="8881" y="2471"/>
                    </a:cubicBezTo>
                    <a:cubicBezTo>
                      <a:pt x="8778" y="2471"/>
                      <a:pt x="8673" y="2452"/>
                      <a:pt x="8572" y="2411"/>
                    </a:cubicBezTo>
                    <a:cubicBezTo>
                      <a:pt x="8158" y="2237"/>
                      <a:pt x="7967" y="1763"/>
                      <a:pt x="8140" y="1350"/>
                    </a:cubicBezTo>
                    <a:lnTo>
                      <a:pt x="8135" y="1350"/>
                    </a:lnTo>
                    <a:cubicBezTo>
                      <a:pt x="8200" y="1195"/>
                      <a:pt x="8310" y="1066"/>
                      <a:pt x="8452" y="977"/>
                    </a:cubicBezTo>
                    <a:lnTo>
                      <a:pt x="8452" y="977"/>
                    </a:lnTo>
                    <a:cubicBezTo>
                      <a:pt x="8801" y="1093"/>
                      <a:pt x="9166" y="1164"/>
                      <a:pt x="9537" y="1186"/>
                    </a:cubicBezTo>
                    <a:lnTo>
                      <a:pt x="9537" y="1186"/>
                    </a:lnTo>
                    <a:cubicBezTo>
                      <a:pt x="9382" y="975"/>
                      <a:pt x="9135" y="852"/>
                      <a:pt x="8880" y="852"/>
                    </a:cubicBezTo>
                    <a:cubicBezTo>
                      <a:pt x="8779" y="852"/>
                      <a:pt x="8677" y="871"/>
                      <a:pt x="8578" y="912"/>
                    </a:cubicBezTo>
                    <a:cubicBezTo>
                      <a:pt x="8534" y="930"/>
                      <a:pt x="8492" y="952"/>
                      <a:pt x="8452" y="977"/>
                    </a:cubicBezTo>
                    <a:lnTo>
                      <a:pt x="8452" y="977"/>
                    </a:lnTo>
                    <a:cubicBezTo>
                      <a:pt x="7853" y="778"/>
                      <a:pt x="7299" y="447"/>
                      <a:pt x="6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24" name="Google Shape;1324;p60"/>
          <p:cNvGrpSpPr/>
          <p:nvPr/>
        </p:nvGrpSpPr>
        <p:grpSpPr>
          <a:xfrm>
            <a:off x="7025535" y="2590946"/>
            <a:ext cx="369735" cy="379010"/>
            <a:chOff x="7025535" y="2590946"/>
            <a:chExt cx="369735" cy="379010"/>
          </a:xfrm>
        </p:grpSpPr>
        <p:grpSp>
          <p:nvGrpSpPr>
            <p:cNvPr id="1325" name="Google Shape;1325;p60"/>
            <p:cNvGrpSpPr/>
            <p:nvPr/>
          </p:nvGrpSpPr>
          <p:grpSpPr>
            <a:xfrm>
              <a:off x="7035120" y="2600531"/>
              <a:ext cx="360150" cy="369425"/>
              <a:chOff x="6221350" y="2493475"/>
              <a:chExt cx="360150" cy="369425"/>
            </a:xfrm>
          </p:grpSpPr>
          <p:sp>
            <p:nvSpPr>
              <p:cNvPr id="1326" name="Google Shape;1326;p60"/>
              <p:cNvSpPr/>
              <p:nvPr/>
            </p:nvSpPr>
            <p:spPr>
              <a:xfrm>
                <a:off x="6501750" y="2785850"/>
                <a:ext cx="51275" cy="43875"/>
              </a:xfrm>
              <a:custGeom>
                <a:avLst/>
                <a:gdLst/>
                <a:ahLst/>
                <a:cxnLst/>
                <a:rect l="l" t="t" r="r" b="b"/>
                <a:pathLst>
                  <a:path w="2051" h="1755" extrusionOk="0">
                    <a:moveTo>
                      <a:pt x="1168" y="430"/>
                    </a:moveTo>
                    <a:cubicBezTo>
                      <a:pt x="1398" y="430"/>
                      <a:pt x="1619" y="607"/>
                      <a:pt x="1619" y="876"/>
                    </a:cubicBezTo>
                    <a:cubicBezTo>
                      <a:pt x="1619" y="1122"/>
                      <a:pt x="1421" y="1319"/>
                      <a:pt x="1175" y="1319"/>
                    </a:cubicBezTo>
                    <a:cubicBezTo>
                      <a:pt x="780" y="1319"/>
                      <a:pt x="576" y="840"/>
                      <a:pt x="857" y="558"/>
                    </a:cubicBezTo>
                    <a:cubicBezTo>
                      <a:pt x="948" y="470"/>
                      <a:pt x="1059" y="430"/>
                      <a:pt x="1168" y="430"/>
                    </a:cubicBezTo>
                    <a:close/>
                    <a:moveTo>
                      <a:pt x="1175" y="1"/>
                    </a:moveTo>
                    <a:cubicBezTo>
                      <a:pt x="390" y="1"/>
                      <a:pt x="0" y="942"/>
                      <a:pt x="552" y="1493"/>
                    </a:cubicBezTo>
                    <a:cubicBezTo>
                      <a:pt x="730" y="1674"/>
                      <a:pt x="950" y="1754"/>
                      <a:pt x="1166" y="1754"/>
                    </a:cubicBezTo>
                    <a:cubicBezTo>
                      <a:pt x="1617" y="1754"/>
                      <a:pt x="2050" y="1403"/>
                      <a:pt x="2050" y="876"/>
                    </a:cubicBezTo>
                    <a:cubicBezTo>
                      <a:pt x="2050" y="390"/>
                      <a:pt x="1661" y="1"/>
                      <a:pt x="1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1327;p60"/>
              <p:cNvSpPr/>
              <p:nvPr/>
            </p:nvSpPr>
            <p:spPr>
              <a:xfrm>
                <a:off x="6517775" y="2657875"/>
                <a:ext cx="51275" cy="43950"/>
              </a:xfrm>
              <a:custGeom>
                <a:avLst/>
                <a:gdLst/>
                <a:ahLst/>
                <a:cxnLst/>
                <a:rect l="l" t="t" r="r" b="b"/>
                <a:pathLst>
                  <a:path w="2051" h="1758" extrusionOk="0">
                    <a:moveTo>
                      <a:pt x="1170" y="430"/>
                    </a:moveTo>
                    <a:cubicBezTo>
                      <a:pt x="1398" y="430"/>
                      <a:pt x="1619" y="607"/>
                      <a:pt x="1619" y="876"/>
                    </a:cubicBezTo>
                    <a:cubicBezTo>
                      <a:pt x="1619" y="1122"/>
                      <a:pt x="1421" y="1319"/>
                      <a:pt x="1176" y="1319"/>
                    </a:cubicBezTo>
                    <a:cubicBezTo>
                      <a:pt x="780" y="1319"/>
                      <a:pt x="582" y="840"/>
                      <a:pt x="864" y="558"/>
                    </a:cubicBezTo>
                    <a:cubicBezTo>
                      <a:pt x="952" y="470"/>
                      <a:pt x="1062" y="430"/>
                      <a:pt x="1170" y="430"/>
                    </a:cubicBezTo>
                    <a:close/>
                    <a:moveTo>
                      <a:pt x="1176" y="1"/>
                    </a:moveTo>
                    <a:cubicBezTo>
                      <a:pt x="396" y="1"/>
                      <a:pt x="1" y="942"/>
                      <a:pt x="558" y="1499"/>
                    </a:cubicBezTo>
                    <a:cubicBezTo>
                      <a:pt x="736" y="1677"/>
                      <a:pt x="955" y="1757"/>
                      <a:pt x="1170" y="1757"/>
                    </a:cubicBezTo>
                    <a:cubicBezTo>
                      <a:pt x="1620" y="1757"/>
                      <a:pt x="2051" y="1407"/>
                      <a:pt x="2051" y="876"/>
                    </a:cubicBezTo>
                    <a:cubicBezTo>
                      <a:pt x="2051" y="390"/>
                      <a:pt x="1661"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 name="Google Shape;1328;p60"/>
              <p:cNvSpPr/>
              <p:nvPr/>
            </p:nvSpPr>
            <p:spPr>
              <a:xfrm>
                <a:off x="6275300" y="2621450"/>
                <a:ext cx="51275" cy="43950"/>
              </a:xfrm>
              <a:custGeom>
                <a:avLst/>
                <a:gdLst/>
                <a:ahLst/>
                <a:cxnLst/>
                <a:rect l="l" t="t" r="r" b="b"/>
                <a:pathLst>
                  <a:path w="2051" h="1758" extrusionOk="0">
                    <a:moveTo>
                      <a:pt x="1174" y="432"/>
                    </a:moveTo>
                    <a:cubicBezTo>
                      <a:pt x="1401" y="432"/>
                      <a:pt x="1619" y="609"/>
                      <a:pt x="1619" y="876"/>
                    </a:cubicBezTo>
                    <a:cubicBezTo>
                      <a:pt x="1619" y="1122"/>
                      <a:pt x="1421" y="1320"/>
                      <a:pt x="1176" y="1320"/>
                    </a:cubicBezTo>
                    <a:lnTo>
                      <a:pt x="1176" y="1326"/>
                    </a:lnTo>
                    <a:cubicBezTo>
                      <a:pt x="780" y="1320"/>
                      <a:pt x="582" y="840"/>
                      <a:pt x="864" y="564"/>
                    </a:cubicBezTo>
                    <a:cubicBezTo>
                      <a:pt x="954" y="473"/>
                      <a:pt x="1065" y="432"/>
                      <a:pt x="1174" y="432"/>
                    </a:cubicBezTo>
                    <a:close/>
                    <a:moveTo>
                      <a:pt x="1176" y="1"/>
                    </a:moveTo>
                    <a:cubicBezTo>
                      <a:pt x="396" y="1"/>
                      <a:pt x="1" y="948"/>
                      <a:pt x="558" y="1500"/>
                    </a:cubicBezTo>
                    <a:cubicBezTo>
                      <a:pt x="737" y="1678"/>
                      <a:pt x="956" y="1758"/>
                      <a:pt x="1170" y="1758"/>
                    </a:cubicBezTo>
                    <a:cubicBezTo>
                      <a:pt x="1620" y="1758"/>
                      <a:pt x="2051" y="1408"/>
                      <a:pt x="2051" y="876"/>
                    </a:cubicBezTo>
                    <a:cubicBezTo>
                      <a:pt x="2051" y="397"/>
                      <a:pt x="1661"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 name="Google Shape;1329;p60"/>
              <p:cNvSpPr/>
              <p:nvPr/>
            </p:nvSpPr>
            <p:spPr>
              <a:xfrm>
                <a:off x="6221350" y="2493475"/>
                <a:ext cx="360150" cy="369425"/>
              </a:xfrm>
              <a:custGeom>
                <a:avLst/>
                <a:gdLst/>
                <a:ahLst/>
                <a:cxnLst/>
                <a:rect l="l" t="t" r="r" b="b"/>
                <a:pathLst>
                  <a:path w="14406" h="14777" extrusionOk="0">
                    <a:moveTo>
                      <a:pt x="8003" y="5995"/>
                    </a:moveTo>
                    <a:lnTo>
                      <a:pt x="6810" y="7116"/>
                    </a:lnTo>
                    <a:lnTo>
                      <a:pt x="6780" y="7146"/>
                    </a:lnTo>
                    <a:lnTo>
                      <a:pt x="6277" y="7620"/>
                    </a:lnTo>
                    <a:cubicBezTo>
                      <a:pt x="6744" y="6972"/>
                      <a:pt x="7332" y="6421"/>
                      <a:pt x="8003" y="5995"/>
                    </a:cubicBezTo>
                    <a:close/>
                    <a:moveTo>
                      <a:pt x="1348" y="7137"/>
                    </a:moveTo>
                    <a:cubicBezTo>
                      <a:pt x="1553" y="7137"/>
                      <a:pt x="1759" y="7241"/>
                      <a:pt x="1871" y="7470"/>
                    </a:cubicBezTo>
                    <a:lnTo>
                      <a:pt x="1871" y="7482"/>
                    </a:lnTo>
                    <a:cubicBezTo>
                      <a:pt x="1877" y="7488"/>
                      <a:pt x="1883" y="7500"/>
                      <a:pt x="1889" y="7506"/>
                    </a:cubicBezTo>
                    <a:cubicBezTo>
                      <a:pt x="1895" y="7512"/>
                      <a:pt x="1907" y="7524"/>
                      <a:pt x="1913" y="7530"/>
                    </a:cubicBezTo>
                    <a:cubicBezTo>
                      <a:pt x="1919" y="7536"/>
                      <a:pt x="1931" y="7542"/>
                      <a:pt x="1937" y="7548"/>
                    </a:cubicBezTo>
                    <a:cubicBezTo>
                      <a:pt x="1943" y="7554"/>
                      <a:pt x="1955" y="7560"/>
                      <a:pt x="1967" y="7566"/>
                    </a:cubicBezTo>
                    <a:cubicBezTo>
                      <a:pt x="1979" y="7566"/>
                      <a:pt x="1985" y="7572"/>
                      <a:pt x="1997" y="7578"/>
                    </a:cubicBezTo>
                    <a:lnTo>
                      <a:pt x="2027" y="7584"/>
                    </a:lnTo>
                    <a:lnTo>
                      <a:pt x="2063" y="7584"/>
                    </a:lnTo>
                    <a:cubicBezTo>
                      <a:pt x="2075" y="7578"/>
                      <a:pt x="2087" y="7578"/>
                      <a:pt x="2099" y="7578"/>
                    </a:cubicBezTo>
                    <a:cubicBezTo>
                      <a:pt x="2135" y="7566"/>
                      <a:pt x="2171" y="7560"/>
                      <a:pt x="2201" y="7560"/>
                    </a:cubicBezTo>
                    <a:lnTo>
                      <a:pt x="2237" y="7560"/>
                    </a:lnTo>
                    <a:cubicBezTo>
                      <a:pt x="2560" y="7560"/>
                      <a:pt x="2824" y="7823"/>
                      <a:pt x="2824" y="8147"/>
                    </a:cubicBezTo>
                    <a:lnTo>
                      <a:pt x="2824" y="8207"/>
                    </a:lnTo>
                    <a:lnTo>
                      <a:pt x="2824" y="8225"/>
                    </a:lnTo>
                    <a:cubicBezTo>
                      <a:pt x="2824" y="8237"/>
                      <a:pt x="2824" y="8249"/>
                      <a:pt x="2818" y="8261"/>
                    </a:cubicBezTo>
                    <a:lnTo>
                      <a:pt x="2818" y="8279"/>
                    </a:lnTo>
                    <a:cubicBezTo>
                      <a:pt x="2818" y="8291"/>
                      <a:pt x="2812" y="8303"/>
                      <a:pt x="2806" y="8315"/>
                    </a:cubicBezTo>
                    <a:lnTo>
                      <a:pt x="2800" y="8333"/>
                    </a:lnTo>
                    <a:cubicBezTo>
                      <a:pt x="2800" y="8345"/>
                      <a:pt x="2794" y="8357"/>
                      <a:pt x="2788" y="8369"/>
                    </a:cubicBezTo>
                    <a:cubicBezTo>
                      <a:pt x="2788" y="8375"/>
                      <a:pt x="2782" y="8381"/>
                      <a:pt x="2782" y="8387"/>
                    </a:cubicBezTo>
                    <a:cubicBezTo>
                      <a:pt x="2776" y="8399"/>
                      <a:pt x="2770" y="8411"/>
                      <a:pt x="2764" y="8423"/>
                    </a:cubicBezTo>
                    <a:lnTo>
                      <a:pt x="2758" y="8435"/>
                    </a:lnTo>
                    <a:cubicBezTo>
                      <a:pt x="2752" y="8447"/>
                      <a:pt x="2740" y="8459"/>
                      <a:pt x="2734" y="8477"/>
                    </a:cubicBezTo>
                    <a:cubicBezTo>
                      <a:pt x="2704" y="8525"/>
                      <a:pt x="2662" y="8567"/>
                      <a:pt x="2620" y="8603"/>
                    </a:cubicBezTo>
                    <a:cubicBezTo>
                      <a:pt x="2620" y="8627"/>
                      <a:pt x="2602" y="8639"/>
                      <a:pt x="2584" y="8645"/>
                    </a:cubicBezTo>
                    <a:lnTo>
                      <a:pt x="2578" y="8651"/>
                    </a:lnTo>
                    <a:lnTo>
                      <a:pt x="2536" y="8675"/>
                    </a:lnTo>
                    <a:lnTo>
                      <a:pt x="2530" y="8681"/>
                    </a:lnTo>
                    <a:lnTo>
                      <a:pt x="2495" y="8699"/>
                    </a:lnTo>
                    <a:lnTo>
                      <a:pt x="2477" y="8705"/>
                    </a:lnTo>
                    <a:lnTo>
                      <a:pt x="2447" y="8717"/>
                    </a:lnTo>
                    <a:lnTo>
                      <a:pt x="2423" y="8723"/>
                    </a:lnTo>
                    <a:lnTo>
                      <a:pt x="2393" y="8735"/>
                    </a:lnTo>
                    <a:lnTo>
                      <a:pt x="2369" y="8741"/>
                    </a:lnTo>
                    <a:cubicBezTo>
                      <a:pt x="2327" y="8747"/>
                      <a:pt x="2291" y="8747"/>
                      <a:pt x="2255" y="8747"/>
                    </a:cubicBezTo>
                    <a:cubicBezTo>
                      <a:pt x="2225" y="8747"/>
                      <a:pt x="2195" y="8747"/>
                      <a:pt x="2165" y="8741"/>
                    </a:cubicBezTo>
                    <a:cubicBezTo>
                      <a:pt x="2155" y="8739"/>
                      <a:pt x="2146" y="8739"/>
                      <a:pt x="2136" y="8739"/>
                    </a:cubicBezTo>
                    <a:cubicBezTo>
                      <a:pt x="2062" y="8739"/>
                      <a:pt x="1992" y="8779"/>
                      <a:pt x="1949" y="8842"/>
                    </a:cubicBezTo>
                    <a:cubicBezTo>
                      <a:pt x="1830" y="9035"/>
                      <a:pt x="1643" y="9122"/>
                      <a:pt x="1457" y="9122"/>
                    </a:cubicBezTo>
                    <a:cubicBezTo>
                      <a:pt x="1158" y="9122"/>
                      <a:pt x="862" y="8897"/>
                      <a:pt x="858" y="8531"/>
                    </a:cubicBezTo>
                    <a:cubicBezTo>
                      <a:pt x="864" y="8453"/>
                      <a:pt x="876" y="8381"/>
                      <a:pt x="906" y="8309"/>
                    </a:cubicBezTo>
                    <a:cubicBezTo>
                      <a:pt x="936" y="8237"/>
                      <a:pt x="924" y="8153"/>
                      <a:pt x="876" y="8093"/>
                    </a:cubicBezTo>
                    <a:cubicBezTo>
                      <a:pt x="798" y="7985"/>
                      <a:pt x="750" y="7859"/>
                      <a:pt x="750" y="7728"/>
                    </a:cubicBezTo>
                    <a:cubicBezTo>
                      <a:pt x="750" y="7358"/>
                      <a:pt x="1048" y="7137"/>
                      <a:pt x="1348" y="7137"/>
                    </a:cubicBezTo>
                    <a:close/>
                    <a:moveTo>
                      <a:pt x="9238" y="7230"/>
                    </a:moveTo>
                    <a:lnTo>
                      <a:pt x="8297" y="9130"/>
                    </a:lnTo>
                    <a:cubicBezTo>
                      <a:pt x="8279" y="9160"/>
                      <a:pt x="8261" y="9184"/>
                      <a:pt x="8237" y="9208"/>
                    </a:cubicBezTo>
                    <a:cubicBezTo>
                      <a:pt x="8185" y="9265"/>
                      <a:pt x="8111" y="9292"/>
                      <a:pt x="8034" y="9292"/>
                    </a:cubicBezTo>
                    <a:cubicBezTo>
                      <a:pt x="8014" y="9292"/>
                      <a:pt x="7994" y="9290"/>
                      <a:pt x="7973" y="9286"/>
                    </a:cubicBezTo>
                    <a:cubicBezTo>
                      <a:pt x="7961" y="9280"/>
                      <a:pt x="7955" y="9280"/>
                      <a:pt x="7943" y="9274"/>
                    </a:cubicBezTo>
                    <a:cubicBezTo>
                      <a:pt x="7931" y="9274"/>
                      <a:pt x="7925" y="9268"/>
                      <a:pt x="7913" y="9268"/>
                    </a:cubicBezTo>
                    <a:lnTo>
                      <a:pt x="7889" y="9250"/>
                    </a:lnTo>
                    <a:cubicBezTo>
                      <a:pt x="7865" y="9238"/>
                      <a:pt x="7847" y="9226"/>
                      <a:pt x="7829" y="9208"/>
                    </a:cubicBezTo>
                    <a:cubicBezTo>
                      <a:pt x="7823" y="9202"/>
                      <a:pt x="7817" y="9196"/>
                      <a:pt x="7817" y="9190"/>
                    </a:cubicBezTo>
                    <a:lnTo>
                      <a:pt x="7805" y="9172"/>
                    </a:lnTo>
                    <a:cubicBezTo>
                      <a:pt x="7805" y="9166"/>
                      <a:pt x="7805" y="9166"/>
                      <a:pt x="7805" y="9166"/>
                    </a:cubicBezTo>
                    <a:cubicBezTo>
                      <a:pt x="7800" y="9160"/>
                      <a:pt x="7794" y="9154"/>
                      <a:pt x="7794" y="9148"/>
                    </a:cubicBezTo>
                    <a:lnTo>
                      <a:pt x="7794" y="9142"/>
                    </a:lnTo>
                    <a:cubicBezTo>
                      <a:pt x="7752" y="9076"/>
                      <a:pt x="7740" y="9004"/>
                      <a:pt x="7758" y="8932"/>
                    </a:cubicBezTo>
                    <a:lnTo>
                      <a:pt x="7758" y="8926"/>
                    </a:lnTo>
                    <a:cubicBezTo>
                      <a:pt x="7758" y="8926"/>
                      <a:pt x="7758" y="8926"/>
                      <a:pt x="7758" y="8920"/>
                    </a:cubicBezTo>
                    <a:lnTo>
                      <a:pt x="7764" y="8902"/>
                    </a:lnTo>
                    <a:cubicBezTo>
                      <a:pt x="7764" y="8896"/>
                      <a:pt x="7770" y="8884"/>
                      <a:pt x="7776" y="8878"/>
                    </a:cubicBezTo>
                    <a:lnTo>
                      <a:pt x="8081" y="8237"/>
                    </a:lnTo>
                    <a:lnTo>
                      <a:pt x="8831" y="7530"/>
                    </a:lnTo>
                    <a:lnTo>
                      <a:pt x="9238" y="7230"/>
                    </a:lnTo>
                    <a:close/>
                    <a:moveTo>
                      <a:pt x="7212" y="9046"/>
                    </a:moveTo>
                    <a:lnTo>
                      <a:pt x="6936" y="9634"/>
                    </a:lnTo>
                    <a:cubicBezTo>
                      <a:pt x="6887" y="9728"/>
                      <a:pt x="6790" y="9785"/>
                      <a:pt x="6689" y="9785"/>
                    </a:cubicBezTo>
                    <a:cubicBezTo>
                      <a:pt x="6656" y="9785"/>
                      <a:pt x="6622" y="9779"/>
                      <a:pt x="6589" y="9766"/>
                    </a:cubicBezTo>
                    <a:cubicBezTo>
                      <a:pt x="6559" y="9754"/>
                      <a:pt x="6535" y="9736"/>
                      <a:pt x="6511" y="9712"/>
                    </a:cubicBezTo>
                    <a:lnTo>
                      <a:pt x="7212" y="9046"/>
                    </a:lnTo>
                    <a:close/>
                    <a:moveTo>
                      <a:pt x="10599" y="474"/>
                    </a:moveTo>
                    <a:lnTo>
                      <a:pt x="9832" y="1775"/>
                    </a:lnTo>
                    <a:lnTo>
                      <a:pt x="9070" y="2231"/>
                    </a:lnTo>
                    <a:lnTo>
                      <a:pt x="7536" y="2231"/>
                    </a:lnTo>
                    <a:cubicBezTo>
                      <a:pt x="7536" y="2231"/>
                      <a:pt x="7314" y="2345"/>
                      <a:pt x="7314" y="2465"/>
                    </a:cubicBezTo>
                    <a:cubicBezTo>
                      <a:pt x="7314" y="2590"/>
                      <a:pt x="7410" y="2686"/>
                      <a:pt x="7536" y="2692"/>
                    </a:cubicBezTo>
                    <a:lnTo>
                      <a:pt x="8339" y="2692"/>
                    </a:lnTo>
                    <a:lnTo>
                      <a:pt x="7380" y="3256"/>
                    </a:lnTo>
                    <a:cubicBezTo>
                      <a:pt x="6469" y="3807"/>
                      <a:pt x="5893" y="4736"/>
                      <a:pt x="5492" y="5480"/>
                    </a:cubicBezTo>
                    <a:cubicBezTo>
                      <a:pt x="5403" y="5653"/>
                      <a:pt x="5545" y="5802"/>
                      <a:pt x="5690" y="5802"/>
                    </a:cubicBezTo>
                    <a:cubicBezTo>
                      <a:pt x="5760" y="5802"/>
                      <a:pt x="5830" y="5768"/>
                      <a:pt x="5875" y="5683"/>
                    </a:cubicBezTo>
                    <a:cubicBezTo>
                      <a:pt x="6013" y="5426"/>
                      <a:pt x="6151" y="5192"/>
                      <a:pt x="6289" y="4982"/>
                    </a:cubicBezTo>
                    <a:cubicBezTo>
                      <a:pt x="6325" y="4928"/>
                      <a:pt x="6361" y="4874"/>
                      <a:pt x="6391" y="4826"/>
                    </a:cubicBezTo>
                    <a:cubicBezTo>
                      <a:pt x="6427" y="4778"/>
                      <a:pt x="6463" y="4730"/>
                      <a:pt x="6499" y="4676"/>
                    </a:cubicBezTo>
                    <a:cubicBezTo>
                      <a:pt x="6846" y="4203"/>
                      <a:pt x="7206" y="3867"/>
                      <a:pt x="7608" y="3627"/>
                    </a:cubicBezTo>
                    <a:lnTo>
                      <a:pt x="9376" y="2566"/>
                    </a:lnTo>
                    <a:lnTo>
                      <a:pt x="10095" y="2135"/>
                    </a:lnTo>
                    <a:lnTo>
                      <a:pt x="11528" y="1278"/>
                    </a:lnTo>
                    <a:lnTo>
                      <a:pt x="11540" y="1266"/>
                    </a:lnTo>
                    <a:lnTo>
                      <a:pt x="12547" y="540"/>
                    </a:lnTo>
                    <a:lnTo>
                      <a:pt x="13848" y="2333"/>
                    </a:lnTo>
                    <a:lnTo>
                      <a:pt x="12841" y="3046"/>
                    </a:lnTo>
                    <a:cubicBezTo>
                      <a:pt x="12805" y="3076"/>
                      <a:pt x="12775" y="3118"/>
                      <a:pt x="12763" y="3172"/>
                    </a:cubicBezTo>
                    <a:cubicBezTo>
                      <a:pt x="12763" y="3184"/>
                      <a:pt x="12493" y="4227"/>
                      <a:pt x="11804" y="5060"/>
                    </a:cubicBezTo>
                    <a:lnTo>
                      <a:pt x="11774" y="5096"/>
                    </a:lnTo>
                    <a:lnTo>
                      <a:pt x="11762" y="5108"/>
                    </a:lnTo>
                    <a:lnTo>
                      <a:pt x="11732" y="5144"/>
                    </a:lnTo>
                    <a:lnTo>
                      <a:pt x="11726" y="5156"/>
                    </a:lnTo>
                    <a:lnTo>
                      <a:pt x="11690" y="5192"/>
                    </a:lnTo>
                    <a:lnTo>
                      <a:pt x="11684" y="5204"/>
                    </a:lnTo>
                    <a:cubicBezTo>
                      <a:pt x="11666" y="5216"/>
                      <a:pt x="11654" y="5234"/>
                      <a:pt x="11642" y="5246"/>
                    </a:cubicBezTo>
                    <a:cubicBezTo>
                      <a:pt x="11132" y="5767"/>
                      <a:pt x="10491" y="6145"/>
                      <a:pt x="9784" y="6325"/>
                    </a:cubicBezTo>
                    <a:lnTo>
                      <a:pt x="9754" y="6325"/>
                    </a:lnTo>
                    <a:lnTo>
                      <a:pt x="9742" y="6331"/>
                    </a:lnTo>
                    <a:lnTo>
                      <a:pt x="9730" y="6331"/>
                    </a:lnTo>
                    <a:lnTo>
                      <a:pt x="9724" y="6337"/>
                    </a:lnTo>
                    <a:lnTo>
                      <a:pt x="9712" y="6343"/>
                    </a:lnTo>
                    <a:cubicBezTo>
                      <a:pt x="9712" y="6343"/>
                      <a:pt x="9706" y="6349"/>
                      <a:pt x="9706" y="6349"/>
                    </a:cubicBezTo>
                    <a:lnTo>
                      <a:pt x="8573" y="7176"/>
                    </a:lnTo>
                    <a:lnTo>
                      <a:pt x="7536" y="7931"/>
                    </a:lnTo>
                    <a:lnTo>
                      <a:pt x="7512" y="7943"/>
                    </a:lnTo>
                    <a:lnTo>
                      <a:pt x="7506" y="7949"/>
                    </a:lnTo>
                    <a:lnTo>
                      <a:pt x="7482" y="7961"/>
                    </a:lnTo>
                    <a:lnTo>
                      <a:pt x="7476" y="7961"/>
                    </a:lnTo>
                    <a:lnTo>
                      <a:pt x="7452" y="7973"/>
                    </a:lnTo>
                    <a:lnTo>
                      <a:pt x="7446" y="7973"/>
                    </a:lnTo>
                    <a:lnTo>
                      <a:pt x="7422" y="7979"/>
                    </a:lnTo>
                    <a:lnTo>
                      <a:pt x="7308" y="7979"/>
                    </a:lnTo>
                    <a:lnTo>
                      <a:pt x="7278" y="7973"/>
                    </a:lnTo>
                    <a:lnTo>
                      <a:pt x="7266" y="7973"/>
                    </a:lnTo>
                    <a:cubicBezTo>
                      <a:pt x="7260" y="7973"/>
                      <a:pt x="7248" y="7973"/>
                      <a:pt x="7236" y="7967"/>
                    </a:cubicBezTo>
                    <a:lnTo>
                      <a:pt x="7230" y="7967"/>
                    </a:lnTo>
                    <a:cubicBezTo>
                      <a:pt x="7206" y="7961"/>
                      <a:pt x="7182" y="7949"/>
                      <a:pt x="7164" y="7931"/>
                    </a:cubicBezTo>
                    <a:cubicBezTo>
                      <a:pt x="7152" y="7925"/>
                      <a:pt x="7146" y="7919"/>
                      <a:pt x="7134" y="7913"/>
                    </a:cubicBezTo>
                    <a:lnTo>
                      <a:pt x="7128" y="7907"/>
                    </a:lnTo>
                    <a:lnTo>
                      <a:pt x="7110" y="7889"/>
                    </a:lnTo>
                    <a:lnTo>
                      <a:pt x="7104" y="7883"/>
                    </a:lnTo>
                    <a:cubicBezTo>
                      <a:pt x="7092" y="7871"/>
                      <a:pt x="7086" y="7865"/>
                      <a:pt x="7080" y="7853"/>
                    </a:cubicBezTo>
                    <a:cubicBezTo>
                      <a:pt x="7068" y="7835"/>
                      <a:pt x="7056" y="7817"/>
                      <a:pt x="7044" y="7799"/>
                    </a:cubicBezTo>
                    <a:lnTo>
                      <a:pt x="7044" y="7793"/>
                    </a:lnTo>
                    <a:cubicBezTo>
                      <a:pt x="7044" y="7787"/>
                      <a:pt x="7038" y="7781"/>
                      <a:pt x="7038" y="7775"/>
                    </a:cubicBezTo>
                    <a:cubicBezTo>
                      <a:pt x="7038" y="7769"/>
                      <a:pt x="7038" y="7763"/>
                      <a:pt x="7032" y="7763"/>
                    </a:cubicBezTo>
                    <a:cubicBezTo>
                      <a:pt x="7032" y="7757"/>
                      <a:pt x="7032" y="7751"/>
                      <a:pt x="7026" y="7745"/>
                    </a:cubicBezTo>
                    <a:cubicBezTo>
                      <a:pt x="7026" y="7739"/>
                      <a:pt x="7026" y="7733"/>
                      <a:pt x="7026" y="7728"/>
                    </a:cubicBezTo>
                    <a:lnTo>
                      <a:pt x="7026" y="7722"/>
                    </a:lnTo>
                    <a:cubicBezTo>
                      <a:pt x="7026" y="7716"/>
                      <a:pt x="7026" y="7704"/>
                      <a:pt x="7026" y="7698"/>
                    </a:cubicBezTo>
                    <a:lnTo>
                      <a:pt x="7026" y="7692"/>
                    </a:lnTo>
                    <a:lnTo>
                      <a:pt x="7026" y="7668"/>
                    </a:lnTo>
                    <a:lnTo>
                      <a:pt x="7026" y="7638"/>
                    </a:lnTo>
                    <a:lnTo>
                      <a:pt x="7026" y="7614"/>
                    </a:lnTo>
                    <a:cubicBezTo>
                      <a:pt x="7032" y="7584"/>
                      <a:pt x="7038" y="7560"/>
                      <a:pt x="7050" y="7536"/>
                    </a:cubicBezTo>
                    <a:cubicBezTo>
                      <a:pt x="7050" y="7524"/>
                      <a:pt x="7056" y="7518"/>
                      <a:pt x="7056" y="7512"/>
                    </a:cubicBezTo>
                    <a:lnTo>
                      <a:pt x="7068" y="7488"/>
                    </a:lnTo>
                    <a:lnTo>
                      <a:pt x="7074" y="7482"/>
                    </a:lnTo>
                    <a:lnTo>
                      <a:pt x="7086" y="7464"/>
                    </a:lnTo>
                    <a:lnTo>
                      <a:pt x="7092" y="7458"/>
                    </a:lnTo>
                    <a:lnTo>
                      <a:pt x="7104" y="7446"/>
                    </a:lnTo>
                    <a:cubicBezTo>
                      <a:pt x="7110" y="7434"/>
                      <a:pt x="7116" y="7428"/>
                      <a:pt x="7122" y="7422"/>
                    </a:cubicBezTo>
                    <a:lnTo>
                      <a:pt x="9622" y="5078"/>
                    </a:lnTo>
                    <a:cubicBezTo>
                      <a:pt x="9782" y="4933"/>
                      <a:pt x="9654" y="4700"/>
                      <a:pt x="9478" y="4700"/>
                    </a:cubicBezTo>
                    <a:cubicBezTo>
                      <a:pt x="9444" y="4700"/>
                      <a:pt x="9407" y="4709"/>
                      <a:pt x="9370" y="4730"/>
                    </a:cubicBezTo>
                    <a:lnTo>
                      <a:pt x="8087" y="5450"/>
                    </a:lnTo>
                    <a:cubicBezTo>
                      <a:pt x="6858" y="6127"/>
                      <a:pt x="5881" y="7182"/>
                      <a:pt x="5294" y="8459"/>
                    </a:cubicBezTo>
                    <a:lnTo>
                      <a:pt x="5222" y="8609"/>
                    </a:lnTo>
                    <a:lnTo>
                      <a:pt x="3861" y="9879"/>
                    </a:lnTo>
                    <a:lnTo>
                      <a:pt x="5084" y="7308"/>
                    </a:lnTo>
                    <a:cubicBezTo>
                      <a:pt x="5150" y="7170"/>
                      <a:pt x="5216" y="7026"/>
                      <a:pt x="5288" y="6882"/>
                    </a:cubicBezTo>
                    <a:cubicBezTo>
                      <a:pt x="5318" y="6816"/>
                      <a:pt x="5348" y="6750"/>
                      <a:pt x="5378" y="6684"/>
                    </a:cubicBezTo>
                    <a:cubicBezTo>
                      <a:pt x="5408" y="6625"/>
                      <a:pt x="5438" y="6559"/>
                      <a:pt x="5468" y="6493"/>
                    </a:cubicBezTo>
                    <a:cubicBezTo>
                      <a:pt x="5539" y="6322"/>
                      <a:pt x="5401" y="6188"/>
                      <a:pt x="5262" y="6188"/>
                    </a:cubicBezTo>
                    <a:cubicBezTo>
                      <a:pt x="5192" y="6188"/>
                      <a:pt x="5121" y="6224"/>
                      <a:pt x="5078" y="6307"/>
                    </a:cubicBezTo>
                    <a:lnTo>
                      <a:pt x="5072" y="6313"/>
                    </a:lnTo>
                    <a:lnTo>
                      <a:pt x="4994" y="6475"/>
                    </a:lnTo>
                    <a:cubicBezTo>
                      <a:pt x="4994" y="6481"/>
                      <a:pt x="4988" y="6493"/>
                      <a:pt x="4982" y="6505"/>
                    </a:cubicBezTo>
                    <a:lnTo>
                      <a:pt x="4922" y="6631"/>
                    </a:lnTo>
                    <a:lnTo>
                      <a:pt x="4892" y="6696"/>
                    </a:lnTo>
                    <a:cubicBezTo>
                      <a:pt x="4862" y="6762"/>
                      <a:pt x="4832" y="6828"/>
                      <a:pt x="4802" y="6888"/>
                    </a:cubicBezTo>
                    <a:cubicBezTo>
                      <a:pt x="4802" y="6894"/>
                      <a:pt x="4796" y="6906"/>
                      <a:pt x="4790" y="6912"/>
                    </a:cubicBezTo>
                    <a:cubicBezTo>
                      <a:pt x="4760" y="6984"/>
                      <a:pt x="4724" y="7050"/>
                      <a:pt x="4694" y="7122"/>
                    </a:cubicBezTo>
                    <a:lnTo>
                      <a:pt x="3400" y="9837"/>
                    </a:lnTo>
                    <a:cubicBezTo>
                      <a:pt x="3340" y="9969"/>
                      <a:pt x="3316" y="10113"/>
                      <a:pt x="3328" y="10257"/>
                    </a:cubicBezTo>
                    <a:lnTo>
                      <a:pt x="2998" y="10461"/>
                    </a:lnTo>
                    <a:cubicBezTo>
                      <a:pt x="2872" y="9981"/>
                      <a:pt x="2758" y="9526"/>
                      <a:pt x="2656" y="9100"/>
                    </a:cubicBezTo>
                    <a:lnTo>
                      <a:pt x="2674" y="9094"/>
                    </a:lnTo>
                    <a:lnTo>
                      <a:pt x="2698" y="9082"/>
                    </a:lnTo>
                    <a:cubicBezTo>
                      <a:pt x="2872" y="8998"/>
                      <a:pt x="3016" y="8866"/>
                      <a:pt x="3118" y="8699"/>
                    </a:cubicBezTo>
                    <a:lnTo>
                      <a:pt x="3124" y="8693"/>
                    </a:lnTo>
                    <a:cubicBezTo>
                      <a:pt x="3148" y="8657"/>
                      <a:pt x="3166" y="8621"/>
                      <a:pt x="3184" y="8579"/>
                    </a:cubicBezTo>
                    <a:cubicBezTo>
                      <a:pt x="3190" y="8567"/>
                      <a:pt x="3196" y="8561"/>
                      <a:pt x="3196" y="8549"/>
                    </a:cubicBezTo>
                    <a:lnTo>
                      <a:pt x="3208" y="8525"/>
                    </a:lnTo>
                    <a:cubicBezTo>
                      <a:pt x="3214" y="8507"/>
                      <a:pt x="3220" y="8483"/>
                      <a:pt x="3226" y="8465"/>
                    </a:cubicBezTo>
                    <a:cubicBezTo>
                      <a:pt x="3232" y="8459"/>
                      <a:pt x="3232" y="8453"/>
                      <a:pt x="3232" y="8447"/>
                    </a:cubicBezTo>
                    <a:cubicBezTo>
                      <a:pt x="3238" y="8435"/>
                      <a:pt x="3244" y="8417"/>
                      <a:pt x="3244" y="8399"/>
                    </a:cubicBezTo>
                    <a:lnTo>
                      <a:pt x="3250" y="8381"/>
                    </a:lnTo>
                    <a:cubicBezTo>
                      <a:pt x="3256" y="8363"/>
                      <a:pt x="3262" y="8339"/>
                      <a:pt x="3262" y="8315"/>
                    </a:cubicBezTo>
                    <a:lnTo>
                      <a:pt x="3262" y="8309"/>
                    </a:lnTo>
                    <a:cubicBezTo>
                      <a:pt x="3262" y="8291"/>
                      <a:pt x="3268" y="8267"/>
                      <a:pt x="3268" y="8249"/>
                    </a:cubicBezTo>
                    <a:lnTo>
                      <a:pt x="3268" y="8231"/>
                    </a:lnTo>
                    <a:lnTo>
                      <a:pt x="3268" y="8165"/>
                    </a:lnTo>
                    <a:lnTo>
                      <a:pt x="3268" y="8111"/>
                    </a:lnTo>
                    <a:lnTo>
                      <a:pt x="3268" y="8087"/>
                    </a:lnTo>
                    <a:lnTo>
                      <a:pt x="3268" y="8057"/>
                    </a:lnTo>
                    <a:lnTo>
                      <a:pt x="3262" y="8021"/>
                    </a:lnTo>
                    <a:lnTo>
                      <a:pt x="3262" y="8009"/>
                    </a:lnTo>
                    <a:cubicBezTo>
                      <a:pt x="3262" y="7991"/>
                      <a:pt x="3262" y="7979"/>
                      <a:pt x="3256" y="7961"/>
                    </a:cubicBezTo>
                    <a:lnTo>
                      <a:pt x="3256" y="7955"/>
                    </a:lnTo>
                    <a:cubicBezTo>
                      <a:pt x="3256" y="7943"/>
                      <a:pt x="3250" y="7925"/>
                      <a:pt x="3244" y="7907"/>
                    </a:cubicBezTo>
                    <a:cubicBezTo>
                      <a:pt x="3190" y="7686"/>
                      <a:pt x="3058" y="7488"/>
                      <a:pt x="2872" y="7344"/>
                    </a:cubicBezTo>
                    <a:lnTo>
                      <a:pt x="2836" y="7320"/>
                    </a:lnTo>
                    <a:lnTo>
                      <a:pt x="2800" y="7296"/>
                    </a:lnTo>
                    <a:lnTo>
                      <a:pt x="2794" y="7290"/>
                    </a:lnTo>
                    <a:cubicBezTo>
                      <a:pt x="2782" y="7284"/>
                      <a:pt x="2770" y="7278"/>
                      <a:pt x="2758" y="7272"/>
                    </a:cubicBezTo>
                    <a:lnTo>
                      <a:pt x="2752" y="7266"/>
                    </a:lnTo>
                    <a:lnTo>
                      <a:pt x="2716" y="7254"/>
                    </a:lnTo>
                    <a:lnTo>
                      <a:pt x="2704" y="7242"/>
                    </a:lnTo>
                    <a:lnTo>
                      <a:pt x="2674" y="7230"/>
                    </a:lnTo>
                    <a:lnTo>
                      <a:pt x="2656" y="7224"/>
                    </a:lnTo>
                    <a:lnTo>
                      <a:pt x="2632" y="7212"/>
                    </a:lnTo>
                    <a:lnTo>
                      <a:pt x="2614" y="7206"/>
                    </a:lnTo>
                    <a:lnTo>
                      <a:pt x="2584" y="7194"/>
                    </a:lnTo>
                    <a:lnTo>
                      <a:pt x="2566" y="7188"/>
                    </a:lnTo>
                    <a:lnTo>
                      <a:pt x="2542" y="7182"/>
                    </a:lnTo>
                    <a:lnTo>
                      <a:pt x="2512" y="7176"/>
                    </a:lnTo>
                    <a:lnTo>
                      <a:pt x="2495" y="7170"/>
                    </a:lnTo>
                    <a:lnTo>
                      <a:pt x="2465" y="7164"/>
                    </a:lnTo>
                    <a:lnTo>
                      <a:pt x="2441" y="7158"/>
                    </a:lnTo>
                    <a:lnTo>
                      <a:pt x="2243" y="7158"/>
                    </a:lnTo>
                    <a:cubicBezTo>
                      <a:pt x="2147" y="6679"/>
                      <a:pt x="2087" y="6193"/>
                      <a:pt x="2063" y="5707"/>
                    </a:cubicBezTo>
                    <a:cubicBezTo>
                      <a:pt x="2051" y="4940"/>
                      <a:pt x="2363" y="4233"/>
                      <a:pt x="2992" y="3597"/>
                    </a:cubicBezTo>
                    <a:lnTo>
                      <a:pt x="3448" y="3957"/>
                    </a:lnTo>
                    <a:lnTo>
                      <a:pt x="3556" y="4748"/>
                    </a:lnTo>
                    <a:cubicBezTo>
                      <a:pt x="3567" y="4850"/>
                      <a:pt x="3651" y="4928"/>
                      <a:pt x="3753" y="4934"/>
                    </a:cubicBezTo>
                    <a:lnTo>
                      <a:pt x="4587" y="4982"/>
                    </a:lnTo>
                    <a:lnTo>
                      <a:pt x="4599" y="4982"/>
                    </a:lnTo>
                    <a:cubicBezTo>
                      <a:pt x="4601" y="4982"/>
                      <a:pt x="4602" y="4982"/>
                      <a:pt x="4604" y="4982"/>
                    </a:cubicBezTo>
                    <a:cubicBezTo>
                      <a:pt x="4886" y="4982"/>
                      <a:pt x="4896" y="4556"/>
                      <a:pt x="4611" y="4551"/>
                    </a:cubicBezTo>
                    <a:lnTo>
                      <a:pt x="3957" y="4515"/>
                    </a:lnTo>
                    <a:lnTo>
                      <a:pt x="3861" y="3813"/>
                    </a:lnTo>
                    <a:cubicBezTo>
                      <a:pt x="3855" y="3753"/>
                      <a:pt x="3825" y="3705"/>
                      <a:pt x="3783" y="3669"/>
                    </a:cubicBezTo>
                    <a:lnTo>
                      <a:pt x="3316" y="3304"/>
                    </a:lnTo>
                    <a:cubicBezTo>
                      <a:pt x="3603" y="3058"/>
                      <a:pt x="3921" y="2854"/>
                      <a:pt x="4263" y="2692"/>
                    </a:cubicBezTo>
                    <a:lnTo>
                      <a:pt x="6619" y="2692"/>
                    </a:lnTo>
                    <a:cubicBezTo>
                      <a:pt x="6739" y="2686"/>
                      <a:pt x="6834" y="2590"/>
                      <a:pt x="6834" y="2465"/>
                    </a:cubicBezTo>
                    <a:cubicBezTo>
                      <a:pt x="6834" y="2345"/>
                      <a:pt x="6619" y="2231"/>
                      <a:pt x="6619" y="2231"/>
                    </a:cubicBezTo>
                    <a:lnTo>
                      <a:pt x="4311" y="2231"/>
                    </a:lnTo>
                    <a:lnTo>
                      <a:pt x="3268" y="474"/>
                    </a:lnTo>
                    <a:close/>
                    <a:moveTo>
                      <a:pt x="6607" y="7901"/>
                    </a:moveTo>
                    <a:cubicBezTo>
                      <a:pt x="6607" y="7913"/>
                      <a:pt x="6613" y="7919"/>
                      <a:pt x="6619" y="7931"/>
                    </a:cubicBezTo>
                    <a:lnTo>
                      <a:pt x="6625" y="7949"/>
                    </a:lnTo>
                    <a:cubicBezTo>
                      <a:pt x="6631" y="7961"/>
                      <a:pt x="6637" y="7973"/>
                      <a:pt x="6643" y="7985"/>
                    </a:cubicBezTo>
                    <a:cubicBezTo>
                      <a:pt x="6643" y="7991"/>
                      <a:pt x="6649" y="8003"/>
                      <a:pt x="6655" y="8009"/>
                    </a:cubicBezTo>
                    <a:cubicBezTo>
                      <a:pt x="6655" y="8021"/>
                      <a:pt x="6661" y="8033"/>
                      <a:pt x="6667" y="8039"/>
                    </a:cubicBezTo>
                    <a:cubicBezTo>
                      <a:pt x="6673" y="8051"/>
                      <a:pt x="6679" y="8057"/>
                      <a:pt x="6679" y="8063"/>
                    </a:cubicBezTo>
                    <a:cubicBezTo>
                      <a:pt x="6691" y="8087"/>
                      <a:pt x="6703" y="8105"/>
                      <a:pt x="6715" y="8123"/>
                    </a:cubicBezTo>
                    <a:cubicBezTo>
                      <a:pt x="6727" y="8135"/>
                      <a:pt x="6733" y="8147"/>
                      <a:pt x="6744" y="8159"/>
                    </a:cubicBezTo>
                    <a:lnTo>
                      <a:pt x="6750" y="8165"/>
                    </a:lnTo>
                    <a:cubicBezTo>
                      <a:pt x="6756" y="8171"/>
                      <a:pt x="6768" y="8183"/>
                      <a:pt x="6774" y="8189"/>
                    </a:cubicBezTo>
                    <a:lnTo>
                      <a:pt x="6780" y="8195"/>
                    </a:lnTo>
                    <a:cubicBezTo>
                      <a:pt x="6894" y="8321"/>
                      <a:pt x="7050" y="8399"/>
                      <a:pt x="7212" y="8429"/>
                    </a:cubicBezTo>
                    <a:lnTo>
                      <a:pt x="7236" y="8429"/>
                    </a:lnTo>
                    <a:lnTo>
                      <a:pt x="6079" y="9514"/>
                    </a:lnTo>
                    <a:lnTo>
                      <a:pt x="5779" y="9796"/>
                    </a:lnTo>
                    <a:lnTo>
                      <a:pt x="5078" y="10455"/>
                    </a:lnTo>
                    <a:lnTo>
                      <a:pt x="4706" y="10803"/>
                    </a:lnTo>
                    <a:lnTo>
                      <a:pt x="4137" y="10203"/>
                    </a:lnTo>
                    <a:lnTo>
                      <a:pt x="4844" y="9544"/>
                    </a:lnTo>
                    <a:lnTo>
                      <a:pt x="6607" y="7901"/>
                    </a:lnTo>
                    <a:close/>
                    <a:moveTo>
                      <a:pt x="10559" y="8953"/>
                    </a:moveTo>
                    <a:cubicBezTo>
                      <a:pt x="10766" y="8953"/>
                      <a:pt x="10974" y="9058"/>
                      <a:pt x="11084" y="9286"/>
                    </a:cubicBezTo>
                    <a:cubicBezTo>
                      <a:pt x="11084" y="9298"/>
                      <a:pt x="11090" y="9304"/>
                      <a:pt x="11096" y="9316"/>
                    </a:cubicBezTo>
                    <a:cubicBezTo>
                      <a:pt x="11137" y="9372"/>
                      <a:pt x="11203" y="9410"/>
                      <a:pt x="11273" y="9410"/>
                    </a:cubicBezTo>
                    <a:cubicBezTo>
                      <a:pt x="11286" y="9410"/>
                      <a:pt x="11299" y="9409"/>
                      <a:pt x="11312" y="9406"/>
                    </a:cubicBezTo>
                    <a:lnTo>
                      <a:pt x="11330" y="9406"/>
                    </a:lnTo>
                    <a:lnTo>
                      <a:pt x="11372" y="9400"/>
                    </a:lnTo>
                    <a:lnTo>
                      <a:pt x="11378" y="9400"/>
                    </a:lnTo>
                    <a:cubicBezTo>
                      <a:pt x="11396" y="9394"/>
                      <a:pt x="11408" y="9394"/>
                      <a:pt x="11426" y="9394"/>
                    </a:cubicBezTo>
                    <a:cubicBezTo>
                      <a:pt x="11432" y="9391"/>
                      <a:pt x="11438" y="9389"/>
                      <a:pt x="11445" y="9389"/>
                    </a:cubicBezTo>
                    <a:cubicBezTo>
                      <a:pt x="11452" y="9389"/>
                      <a:pt x="11459" y="9391"/>
                      <a:pt x="11468" y="9394"/>
                    </a:cubicBezTo>
                    <a:cubicBezTo>
                      <a:pt x="11472" y="9394"/>
                      <a:pt x="11475" y="9394"/>
                      <a:pt x="11479" y="9394"/>
                    </a:cubicBezTo>
                    <a:cubicBezTo>
                      <a:pt x="11798" y="9394"/>
                      <a:pt x="12061" y="9661"/>
                      <a:pt x="12061" y="9987"/>
                    </a:cubicBezTo>
                    <a:lnTo>
                      <a:pt x="12049" y="9987"/>
                    </a:lnTo>
                    <a:cubicBezTo>
                      <a:pt x="12049" y="10319"/>
                      <a:pt x="11779" y="10574"/>
                      <a:pt x="11460" y="10574"/>
                    </a:cubicBezTo>
                    <a:cubicBezTo>
                      <a:pt x="11433" y="10574"/>
                      <a:pt x="11406" y="10573"/>
                      <a:pt x="11378" y="10569"/>
                    </a:cubicBezTo>
                    <a:cubicBezTo>
                      <a:pt x="11365" y="10566"/>
                      <a:pt x="11352" y="10565"/>
                      <a:pt x="11339" y="10565"/>
                    </a:cubicBezTo>
                    <a:cubicBezTo>
                      <a:pt x="11267" y="10565"/>
                      <a:pt x="11198" y="10604"/>
                      <a:pt x="11162" y="10665"/>
                    </a:cubicBezTo>
                    <a:cubicBezTo>
                      <a:pt x="11084" y="10779"/>
                      <a:pt x="10976" y="10869"/>
                      <a:pt x="10851" y="10910"/>
                    </a:cubicBezTo>
                    <a:cubicBezTo>
                      <a:pt x="10833" y="10916"/>
                      <a:pt x="10821" y="10922"/>
                      <a:pt x="10803" y="10922"/>
                    </a:cubicBezTo>
                    <a:lnTo>
                      <a:pt x="10767" y="10934"/>
                    </a:lnTo>
                    <a:lnTo>
                      <a:pt x="10665" y="10934"/>
                    </a:lnTo>
                    <a:cubicBezTo>
                      <a:pt x="10245" y="10934"/>
                      <a:pt x="9963" y="10509"/>
                      <a:pt x="10119" y="10119"/>
                    </a:cubicBezTo>
                    <a:cubicBezTo>
                      <a:pt x="10149" y="10047"/>
                      <a:pt x="10143" y="9969"/>
                      <a:pt x="10095" y="9903"/>
                    </a:cubicBezTo>
                    <a:cubicBezTo>
                      <a:pt x="10011" y="9802"/>
                      <a:pt x="9969" y="9676"/>
                      <a:pt x="9969" y="9544"/>
                    </a:cubicBezTo>
                    <a:cubicBezTo>
                      <a:pt x="9963" y="9526"/>
                      <a:pt x="9963" y="9502"/>
                      <a:pt x="9969" y="9484"/>
                    </a:cubicBezTo>
                    <a:cubicBezTo>
                      <a:pt x="10004" y="9144"/>
                      <a:pt x="10281" y="8953"/>
                      <a:pt x="10559" y="8953"/>
                    </a:cubicBezTo>
                    <a:close/>
                    <a:moveTo>
                      <a:pt x="3795" y="10473"/>
                    </a:moveTo>
                    <a:lnTo>
                      <a:pt x="4413" y="11132"/>
                    </a:lnTo>
                    <a:lnTo>
                      <a:pt x="3526" y="12391"/>
                    </a:lnTo>
                    <a:lnTo>
                      <a:pt x="2489" y="11282"/>
                    </a:lnTo>
                    <a:lnTo>
                      <a:pt x="3795" y="10473"/>
                    </a:lnTo>
                    <a:close/>
                    <a:moveTo>
                      <a:pt x="2123" y="11534"/>
                    </a:moveTo>
                    <a:lnTo>
                      <a:pt x="3256" y="12739"/>
                    </a:lnTo>
                    <a:lnTo>
                      <a:pt x="1967" y="14219"/>
                    </a:lnTo>
                    <a:lnTo>
                      <a:pt x="558" y="12721"/>
                    </a:lnTo>
                    <a:lnTo>
                      <a:pt x="2123" y="11534"/>
                    </a:lnTo>
                    <a:close/>
                    <a:moveTo>
                      <a:pt x="11792" y="5695"/>
                    </a:moveTo>
                    <a:cubicBezTo>
                      <a:pt x="11792" y="6319"/>
                      <a:pt x="11612" y="7368"/>
                      <a:pt x="11270" y="8824"/>
                    </a:cubicBezTo>
                    <a:lnTo>
                      <a:pt x="11264" y="8824"/>
                    </a:lnTo>
                    <a:cubicBezTo>
                      <a:pt x="11252" y="8812"/>
                      <a:pt x="11240" y="8800"/>
                      <a:pt x="11228" y="8788"/>
                    </a:cubicBezTo>
                    <a:lnTo>
                      <a:pt x="11216" y="8777"/>
                    </a:lnTo>
                    <a:cubicBezTo>
                      <a:pt x="11204" y="8771"/>
                      <a:pt x="11192" y="8759"/>
                      <a:pt x="11186" y="8753"/>
                    </a:cubicBezTo>
                    <a:lnTo>
                      <a:pt x="11168" y="8741"/>
                    </a:lnTo>
                    <a:lnTo>
                      <a:pt x="11138" y="8717"/>
                    </a:lnTo>
                    <a:lnTo>
                      <a:pt x="11120" y="8705"/>
                    </a:lnTo>
                    <a:lnTo>
                      <a:pt x="11084" y="8681"/>
                    </a:lnTo>
                    <a:lnTo>
                      <a:pt x="11072" y="8675"/>
                    </a:lnTo>
                    <a:cubicBezTo>
                      <a:pt x="11060" y="8669"/>
                      <a:pt x="11042" y="8657"/>
                      <a:pt x="11024" y="8651"/>
                    </a:cubicBezTo>
                    <a:lnTo>
                      <a:pt x="11012" y="8645"/>
                    </a:lnTo>
                    <a:cubicBezTo>
                      <a:pt x="11000" y="8639"/>
                      <a:pt x="10988" y="8627"/>
                      <a:pt x="10976" y="8621"/>
                    </a:cubicBezTo>
                    <a:lnTo>
                      <a:pt x="10959" y="8615"/>
                    </a:lnTo>
                    <a:lnTo>
                      <a:pt x="10923" y="8603"/>
                    </a:lnTo>
                    <a:lnTo>
                      <a:pt x="10905" y="8597"/>
                    </a:lnTo>
                    <a:lnTo>
                      <a:pt x="10863" y="8579"/>
                    </a:lnTo>
                    <a:lnTo>
                      <a:pt x="10851" y="8579"/>
                    </a:lnTo>
                    <a:cubicBezTo>
                      <a:pt x="10833" y="8573"/>
                      <a:pt x="10815" y="8567"/>
                      <a:pt x="10797" y="8561"/>
                    </a:cubicBezTo>
                    <a:lnTo>
                      <a:pt x="10791" y="8561"/>
                    </a:lnTo>
                    <a:lnTo>
                      <a:pt x="10743" y="8549"/>
                    </a:lnTo>
                    <a:lnTo>
                      <a:pt x="10725" y="8549"/>
                    </a:lnTo>
                    <a:lnTo>
                      <a:pt x="10683" y="8543"/>
                    </a:lnTo>
                    <a:lnTo>
                      <a:pt x="10551" y="8543"/>
                    </a:lnTo>
                    <a:cubicBezTo>
                      <a:pt x="9987" y="8543"/>
                      <a:pt x="9532" y="8998"/>
                      <a:pt x="9532" y="9562"/>
                    </a:cubicBezTo>
                    <a:cubicBezTo>
                      <a:pt x="9532" y="9748"/>
                      <a:pt x="9580" y="9933"/>
                      <a:pt x="9682" y="10089"/>
                    </a:cubicBezTo>
                    <a:cubicBezTo>
                      <a:pt x="9652" y="10179"/>
                      <a:pt x="9640" y="10275"/>
                      <a:pt x="9640" y="10365"/>
                    </a:cubicBezTo>
                    <a:lnTo>
                      <a:pt x="9640" y="10419"/>
                    </a:lnTo>
                    <a:cubicBezTo>
                      <a:pt x="9640" y="10425"/>
                      <a:pt x="9640" y="10431"/>
                      <a:pt x="9640" y="10437"/>
                    </a:cubicBezTo>
                    <a:lnTo>
                      <a:pt x="9640" y="10467"/>
                    </a:lnTo>
                    <a:cubicBezTo>
                      <a:pt x="9640" y="10479"/>
                      <a:pt x="9640" y="10485"/>
                      <a:pt x="9640" y="10491"/>
                    </a:cubicBezTo>
                    <a:cubicBezTo>
                      <a:pt x="9640" y="10503"/>
                      <a:pt x="9640" y="10509"/>
                      <a:pt x="9646" y="10521"/>
                    </a:cubicBezTo>
                    <a:cubicBezTo>
                      <a:pt x="9646" y="10527"/>
                      <a:pt x="9646" y="10533"/>
                      <a:pt x="9646" y="10539"/>
                    </a:cubicBezTo>
                    <a:lnTo>
                      <a:pt x="9646" y="10569"/>
                    </a:lnTo>
                    <a:cubicBezTo>
                      <a:pt x="9646" y="10575"/>
                      <a:pt x="9646" y="10587"/>
                      <a:pt x="9652" y="10593"/>
                    </a:cubicBezTo>
                    <a:cubicBezTo>
                      <a:pt x="9658" y="10599"/>
                      <a:pt x="9658" y="10611"/>
                      <a:pt x="9658" y="10617"/>
                    </a:cubicBezTo>
                    <a:lnTo>
                      <a:pt x="9670" y="10641"/>
                    </a:lnTo>
                    <a:lnTo>
                      <a:pt x="9676" y="10665"/>
                    </a:lnTo>
                    <a:cubicBezTo>
                      <a:pt x="9676" y="10671"/>
                      <a:pt x="9682" y="10683"/>
                      <a:pt x="9682" y="10689"/>
                    </a:cubicBezTo>
                    <a:lnTo>
                      <a:pt x="9688" y="10713"/>
                    </a:lnTo>
                    <a:lnTo>
                      <a:pt x="9700" y="10737"/>
                    </a:lnTo>
                    <a:lnTo>
                      <a:pt x="9706" y="10761"/>
                    </a:lnTo>
                    <a:cubicBezTo>
                      <a:pt x="9706" y="10767"/>
                      <a:pt x="9712" y="10773"/>
                      <a:pt x="9718" y="10779"/>
                    </a:cubicBezTo>
                    <a:cubicBezTo>
                      <a:pt x="9718" y="10785"/>
                      <a:pt x="9724" y="10797"/>
                      <a:pt x="9730" y="10803"/>
                    </a:cubicBezTo>
                    <a:cubicBezTo>
                      <a:pt x="9730" y="10809"/>
                      <a:pt x="9736" y="10821"/>
                      <a:pt x="9736" y="10827"/>
                    </a:cubicBezTo>
                    <a:lnTo>
                      <a:pt x="9748" y="10845"/>
                    </a:lnTo>
                    <a:cubicBezTo>
                      <a:pt x="9754" y="10857"/>
                      <a:pt x="9760" y="10863"/>
                      <a:pt x="9760" y="10869"/>
                    </a:cubicBezTo>
                    <a:lnTo>
                      <a:pt x="9772" y="10892"/>
                    </a:lnTo>
                    <a:cubicBezTo>
                      <a:pt x="9778" y="10898"/>
                      <a:pt x="9784" y="10904"/>
                      <a:pt x="9784" y="10910"/>
                    </a:cubicBezTo>
                    <a:lnTo>
                      <a:pt x="9802" y="10928"/>
                    </a:lnTo>
                    <a:lnTo>
                      <a:pt x="9814" y="10952"/>
                    </a:lnTo>
                    <a:lnTo>
                      <a:pt x="9826" y="10970"/>
                    </a:lnTo>
                    <a:cubicBezTo>
                      <a:pt x="9832" y="10976"/>
                      <a:pt x="9838" y="10982"/>
                      <a:pt x="9844" y="10988"/>
                    </a:cubicBezTo>
                    <a:lnTo>
                      <a:pt x="9856" y="11006"/>
                    </a:lnTo>
                    <a:lnTo>
                      <a:pt x="9874" y="11030"/>
                    </a:lnTo>
                    <a:lnTo>
                      <a:pt x="9886" y="11048"/>
                    </a:lnTo>
                    <a:lnTo>
                      <a:pt x="9904" y="11066"/>
                    </a:lnTo>
                    <a:cubicBezTo>
                      <a:pt x="9910" y="11072"/>
                      <a:pt x="9916" y="11078"/>
                      <a:pt x="9921" y="11078"/>
                    </a:cubicBezTo>
                    <a:lnTo>
                      <a:pt x="9939" y="11096"/>
                    </a:lnTo>
                    <a:lnTo>
                      <a:pt x="9957" y="11114"/>
                    </a:lnTo>
                    <a:lnTo>
                      <a:pt x="9975" y="11132"/>
                    </a:lnTo>
                    <a:lnTo>
                      <a:pt x="9993" y="11144"/>
                    </a:lnTo>
                    <a:lnTo>
                      <a:pt x="10011" y="11162"/>
                    </a:lnTo>
                    <a:lnTo>
                      <a:pt x="10029" y="11180"/>
                    </a:lnTo>
                    <a:lnTo>
                      <a:pt x="10047" y="11192"/>
                    </a:lnTo>
                    <a:lnTo>
                      <a:pt x="10071" y="11204"/>
                    </a:lnTo>
                    <a:lnTo>
                      <a:pt x="10089" y="11222"/>
                    </a:lnTo>
                    <a:lnTo>
                      <a:pt x="10107" y="11234"/>
                    </a:lnTo>
                    <a:lnTo>
                      <a:pt x="10131" y="11246"/>
                    </a:lnTo>
                    <a:lnTo>
                      <a:pt x="10149" y="11258"/>
                    </a:lnTo>
                    <a:cubicBezTo>
                      <a:pt x="10161" y="11264"/>
                      <a:pt x="10167" y="11264"/>
                      <a:pt x="10173" y="11270"/>
                    </a:cubicBezTo>
                    <a:lnTo>
                      <a:pt x="10197" y="11282"/>
                    </a:lnTo>
                    <a:lnTo>
                      <a:pt x="10215" y="11288"/>
                    </a:lnTo>
                    <a:lnTo>
                      <a:pt x="10239" y="11300"/>
                    </a:lnTo>
                    <a:lnTo>
                      <a:pt x="10263" y="11312"/>
                    </a:lnTo>
                    <a:lnTo>
                      <a:pt x="10287" y="11318"/>
                    </a:lnTo>
                    <a:lnTo>
                      <a:pt x="10311" y="11330"/>
                    </a:lnTo>
                    <a:lnTo>
                      <a:pt x="10329" y="11336"/>
                    </a:lnTo>
                    <a:lnTo>
                      <a:pt x="10353" y="11342"/>
                    </a:lnTo>
                    <a:lnTo>
                      <a:pt x="10377" y="11348"/>
                    </a:lnTo>
                    <a:lnTo>
                      <a:pt x="10401" y="11354"/>
                    </a:lnTo>
                    <a:lnTo>
                      <a:pt x="10431" y="11360"/>
                    </a:lnTo>
                    <a:lnTo>
                      <a:pt x="10455" y="11366"/>
                    </a:lnTo>
                    <a:lnTo>
                      <a:pt x="10479" y="11372"/>
                    </a:lnTo>
                    <a:lnTo>
                      <a:pt x="10503" y="11378"/>
                    </a:lnTo>
                    <a:lnTo>
                      <a:pt x="10611" y="11378"/>
                    </a:lnTo>
                    <a:cubicBezTo>
                      <a:pt x="10479" y="11870"/>
                      <a:pt x="10335" y="12385"/>
                      <a:pt x="10185" y="12907"/>
                    </a:cubicBezTo>
                    <a:lnTo>
                      <a:pt x="10125" y="12901"/>
                    </a:lnTo>
                    <a:cubicBezTo>
                      <a:pt x="10113" y="12877"/>
                      <a:pt x="10107" y="12847"/>
                      <a:pt x="10095" y="12817"/>
                    </a:cubicBezTo>
                    <a:lnTo>
                      <a:pt x="10095" y="12805"/>
                    </a:lnTo>
                    <a:lnTo>
                      <a:pt x="10089" y="12793"/>
                    </a:lnTo>
                    <a:lnTo>
                      <a:pt x="10083" y="12769"/>
                    </a:lnTo>
                    <a:lnTo>
                      <a:pt x="10083" y="12763"/>
                    </a:lnTo>
                    <a:cubicBezTo>
                      <a:pt x="10077" y="12751"/>
                      <a:pt x="10071" y="12745"/>
                      <a:pt x="10071" y="12733"/>
                    </a:cubicBezTo>
                    <a:cubicBezTo>
                      <a:pt x="10071" y="12727"/>
                      <a:pt x="10071" y="12727"/>
                      <a:pt x="10071" y="12721"/>
                    </a:cubicBezTo>
                    <a:cubicBezTo>
                      <a:pt x="10005" y="12559"/>
                      <a:pt x="9921" y="12397"/>
                      <a:pt x="9814" y="12253"/>
                    </a:cubicBezTo>
                    <a:cubicBezTo>
                      <a:pt x="9628" y="11989"/>
                      <a:pt x="9376" y="11780"/>
                      <a:pt x="9082" y="11636"/>
                    </a:cubicBezTo>
                    <a:cubicBezTo>
                      <a:pt x="8962" y="11582"/>
                      <a:pt x="8837" y="11534"/>
                      <a:pt x="8705" y="11498"/>
                    </a:cubicBezTo>
                    <a:cubicBezTo>
                      <a:pt x="8657" y="11486"/>
                      <a:pt x="8609" y="11480"/>
                      <a:pt x="8555" y="11468"/>
                    </a:cubicBezTo>
                    <a:cubicBezTo>
                      <a:pt x="8393" y="11438"/>
                      <a:pt x="8231" y="11426"/>
                      <a:pt x="8063" y="11426"/>
                    </a:cubicBezTo>
                    <a:cubicBezTo>
                      <a:pt x="8048" y="11426"/>
                      <a:pt x="8033" y="11426"/>
                      <a:pt x="8018" y="11426"/>
                    </a:cubicBezTo>
                    <a:cubicBezTo>
                      <a:pt x="7734" y="11426"/>
                      <a:pt x="7456" y="11479"/>
                      <a:pt x="7188" y="11576"/>
                    </a:cubicBezTo>
                    <a:cubicBezTo>
                      <a:pt x="7182" y="11576"/>
                      <a:pt x="7176" y="11576"/>
                      <a:pt x="7170" y="11582"/>
                    </a:cubicBezTo>
                    <a:lnTo>
                      <a:pt x="7140" y="11594"/>
                    </a:lnTo>
                    <a:cubicBezTo>
                      <a:pt x="7110" y="11606"/>
                      <a:pt x="7080" y="11618"/>
                      <a:pt x="7050" y="11630"/>
                    </a:cubicBezTo>
                    <a:lnTo>
                      <a:pt x="7032" y="11636"/>
                    </a:lnTo>
                    <a:cubicBezTo>
                      <a:pt x="7014" y="11648"/>
                      <a:pt x="6996" y="11660"/>
                      <a:pt x="6984" y="11678"/>
                    </a:cubicBezTo>
                    <a:cubicBezTo>
                      <a:pt x="6984" y="11678"/>
                      <a:pt x="6978" y="11684"/>
                      <a:pt x="6978" y="11684"/>
                    </a:cubicBezTo>
                    <a:lnTo>
                      <a:pt x="6972" y="11690"/>
                    </a:lnTo>
                    <a:cubicBezTo>
                      <a:pt x="6855" y="11843"/>
                      <a:pt x="6972" y="12039"/>
                      <a:pt x="7139" y="12039"/>
                    </a:cubicBezTo>
                    <a:cubicBezTo>
                      <a:pt x="7168" y="12039"/>
                      <a:pt x="7199" y="12033"/>
                      <a:pt x="7230" y="12019"/>
                    </a:cubicBezTo>
                    <a:cubicBezTo>
                      <a:pt x="7320" y="11983"/>
                      <a:pt x="7416" y="11947"/>
                      <a:pt x="7512" y="11924"/>
                    </a:cubicBezTo>
                    <a:lnTo>
                      <a:pt x="7524" y="11918"/>
                    </a:lnTo>
                    <a:lnTo>
                      <a:pt x="7542" y="11918"/>
                    </a:lnTo>
                    <a:cubicBezTo>
                      <a:pt x="7716" y="11882"/>
                      <a:pt x="7889" y="11858"/>
                      <a:pt x="8063" y="11858"/>
                    </a:cubicBezTo>
                    <a:cubicBezTo>
                      <a:pt x="9526" y="11858"/>
                      <a:pt x="9736" y="13092"/>
                      <a:pt x="9748" y="13146"/>
                    </a:cubicBezTo>
                    <a:cubicBezTo>
                      <a:pt x="9760" y="13254"/>
                      <a:pt x="9856" y="13332"/>
                      <a:pt x="9957" y="13332"/>
                    </a:cubicBezTo>
                    <a:lnTo>
                      <a:pt x="10059" y="13332"/>
                    </a:lnTo>
                    <a:lnTo>
                      <a:pt x="10131" y="13338"/>
                    </a:lnTo>
                    <a:lnTo>
                      <a:pt x="10137" y="13338"/>
                    </a:lnTo>
                    <a:cubicBezTo>
                      <a:pt x="10161" y="13338"/>
                      <a:pt x="10185" y="13344"/>
                      <a:pt x="10209" y="13344"/>
                    </a:cubicBezTo>
                    <a:lnTo>
                      <a:pt x="10233" y="13344"/>
                    </a:lnTo>
                    <a:lnTo>
                      <a:pt x="10281" y="13356"/>
                    </a:lnTo>
                    <a:cubicBezTo>
                      <a:pt x="10455" y="13392"/>
                      <a:pt x="10617" y="13482"/>
                      <a:pt x="10737" y="13608"/>
                    </a:cubicBezTo>
                    <a:cubicBezTo>
                      <a:pt x="10947" y="13824"/>
                      <a:pt x="11024" y="14123"/>
                      <a:pt x="11054" y="14309"/>
                    </a:cubicBezTo>
                    <a:lnTo>
                      <a:pt x="4772" y="14309"/>
                    </a:lnTo>
                    <a:cubicBezTo>
                      <a:pt x="4772" y="14303"/>
                      <a:pt x="4772" y="14297"/>
                      <a:pt x="4778" y="14285"/>
                    </a:cubicBezTo>
                    <a:cubicBezTo>
                      <a:pt x="4784" y="14279"/>
                      <a:pt x="4784" y="14255"/>
                      <a:pt x="4784" y="14243"/>
                    </a:cubicBezTo>
                    <a:cubicBezTo>
                      <a:pt x="4790" y="14225"/>
                      <a:pt x="4790" y="14225"/>
                      <a:pt x="4790" y="14219"/>
                    </a:cubicBezTo>
                    <a:cubicBezTo>
                      <a:pt x="4796" y="14207"/>
                      <a:pt x="4802" y="14189"/>
                      <a:pt x="4802" y="14171"/>
                    </a:cubicBezTo>
                    <a:cubicBezTo>
                      <a:pt x="4808" y="14159"/>
                      <a:pt x="4808" y="14159"/>
                      <a:pt x="4814" y="14153"/>
                    </a:cubicBezTo>
                    <a:cubicBezTo>
                      <a:pt x="4814" y="14141"/>
                      <a:pt x="4826" y="14117"/>
                      <a:pt x="4832" y="14105"/>
                    </a:cubicBezTo>
                    <a:lnTo>
                      <a:pt x="4832" y="14087"/>
                    </a:lnTo>
                    <a:cubicBezTo>
                      <a:pt x="4844" y="14069"/>
                      <a:pt x="4850" y="14045"/>
                      <a:pt x="4862" y="14028"/>
                    </a:cubicBezTo>
                    <a:cubicBezTo>
                      <a:pt x="4862" y="14022"/>
                      <a:pt x="4868" y="14022"/>
                      <a:pt x="4868" y="14016"/>
                    </a:cubicBezTo>
                    <a:lnTo>
                      <a:pt x="4892" y="13974"/>
                    </a:lnTo>
                    <a:cubicBezTo>
                      <a:pt x="4892" y="13968"/>
                      <a:pt x="4898" y="13962"/>
                      <a:pt x="4904" y="13950"/>
                    </a:cubicBezTo>
                    <a:cubicBezTo>
                      <a:pt x="4910" y="13938"/>
                      <a:pt x="4916" y="13926"/>
                      <a:pt x="4922" y="13914"/>
                    </a:cubicBezTo>
                    <a:lnTo>
                      <a:pt x="4940" y="13896"/>
                    </a:lnTo>
                    <a:lnTo>
                      <a:pt x="4964" y="13860"/>
                    </a:lnTo>
                    <a:lnTo>
                      <a:pt x="4976" y="13848"/>
                    </a:lnTo>
                    <a:cubicBezTo>
                      <a:pt x="4988" y="13830"/>
                      <a:pt x="5000" y="13818"/>
                      <a:pt x="5012" y="13806"/>
                    </a:cubicBezTo>
                    <a:lnTo>
                      <a:pt x="5018" y="13800"/>
                    </a:lnTo>
                    <a:cubicBezTo>
                      <a:pt x="5030" y="13782"/>
                      <a:pt x="5048" y="13764"/>
                      <a:pt x="5060" y="13752"/>
                    </a:cubicBezTo>
                    <a:lnTo>
                      <a:pt x="5078" y="13740"/>
                    </a:lnTo>
                    <a:lnTo>
                      <a:pt x="5114" y="13710"/>
                    </a:lnTo>
                    <a:lnTo>
                      <a:pt x="5132" y="13692"/>
                    </a:lnTo>
                    <a:lnTo>
                      <a:pt x="5162" y="13668"/>
                    </a:lnTo>
                    <a:lnTo>
                      <a:pt x="5186" y="13656"/>
                    </a:lnTo>
                    <a:lnTo>
                      <a:pt x="5222" y="13626"/>
                    </a:lnTo>
                    <a:lnTo>
                      <a:pt x="5240" y="13614"/>
                    </a:lnTo>
                    <a:cubicBezTo>
                      <a:pt x="5258" y="13602"/>
                      <a:pt x="5282" y="13596"/>
                      <a:pt x="5300" y="13584"/>
                    </a:cubicBezTo>
                    <a:cubicBezTo>
                      <a:pt x="5480" y="13494"/>
                      <a:pt x="5672" y="13434"/>
                      <a:pt x="5875" y="13422"/>
                    </a:cubicBezTo>
                    <a:cubicBezTo>
                      <a:pt x="5959" y="13422"/>
                      <a:pt x="6037" y="13362"/>
                      <a:pt x="6067" y="13278"/>
                    </a:cubicBezTo>
                    <a:cubicBezTo>
                      <a:pt x="6073" y="13278"/>
                      <a:pt x="6073" y="13278"/>
                      <a:pt x="6067" y="13272"/>
                    </a:cubicBezTo>
                    <a:cubicBezTo>
                      <a:pt x="6199" y="12949"/>
                      <a:pt x="6391" y="12649"/>
                      <a:pt x="6643" y="12409"/>
                    </a:cubicBezTo>
                    <a:cubicBezTo>
                      <a:pt x="6768" y="12289"/>
                      <a:pt x="6709" y="12079"/>
                      <a:pt x="6541" y="12037"/>
                    </a:cubicBezTo>
                    <a:lnTo>
                      <a:pt x="6493" y="12037"/>
                    </a:lnTo>
                    <a:cubicBezTo>
                      <a:pt x="6439" y="12043"/>
                      <a:pt x="6385" y="12061"/>
                      <a:pt x="6343" y="12103"/>
                    </a:cubicBezTo>
                    <a:cubicBezTo>
                      <a:pt x="6079" y="12361"/>
                      <a:pt x="5863" y="12667"/>
                      <a:pt x="5713" y="13008"/>
                    </a:cubicBezTo>
                    <a:cubicBezTo>
                      <a:pt x="5504" y="13038"/>
                      <a:pt x="5300" y="13104"/>
                      <a:pt x="5114" y="13194"/>
                    </a:cubicBezTo>
                    <a:lnTo>
                      <a:pt x="5078" y="13212"/>
                    </a:lnTo>
                    <a:lnTo>
                      <a:pt x="5072" y="13218"/>
                    </a:lnTo>
                    <a:lnTo>
                      <a:pt x="5048" y="13230"/>
                    </a:lnTo>
                    <a:lnTo>
                      <a:pt x="5036" y="13236"/>
                    </a:lnTo>
                    <a:lnTo>
                      <a:pt x="5018" y="13248"/>
                    </a:lnTo>
                    <a:lnTo>
                      <a:pt x="5000" y="13260"/>
                    </a:lnTo>
                    <a:lnTo>
                      <a:pt x="4982" y="13272"/>
                    </a:lnTo>
                    <a:lnTo>
                      <a:pt x="4970" y="13278"/>
                    </a:lnTo>
                    <a:lnTo>
                      <a:pt x="4952" y="13290"/>
                    </a:lnTo>
                    <a:lnTo>
                      <a:pt x="4934" y="13302"/>
                    </a:lnTo>
                    <a:lnTo>
                      <a:pt x="4916" y="13314"/>
                    </a:lnTo>
                    <a:lnTo>
                      <a:pt x="4904" y="13326"/>
                    </a:lnTo>
                    <a:lnTo>
                      <a:pt x="4886" y="13338"/>
                    </a:lnTo>
                    <a:lnTo>
                      <a:pt x="4874" y="13350"/>
                    </a:lnTo>
                    <a:lnTo>
                      <a:pt x="4850" y="13368"/>
                    </a:lnTo>
                    <a:lnTo>
                      <a:pt x="4838" y="13374"/>
                    </a:lnTo>
                    <a:lnTo>
                      <a:pt x="4814" y="13392"/>
                    </a:lnTo>
                    <a:lnTo>
                      <a:pt x="4808" y="13404"/>
                    </a:lnTo>
                    <a:lnTo>
                      <a:pt x="4778" y="13428"/>
                    </a:lnTo>
                    <a:lnTo>
                      <a:pt x="4766" y="13440"/>
                    </a:lnTo>
                    <a:cubicBezTo>
                      <a:pt x="4760" y="13446"/>
                      <a:pt x="4754" y="13452"/>
                      <a:pt x="4742" y="13458"/>
                    </a:cubicBezTo>
                    <a:lnTo>
                      <a:pt x="4730" y="13470"/>
                    </a:lnTo>
                    <a:lnTo>
                      <a:pt x="4712" y="13494"/>
                    </a:lnTo>
                    <a:lnTo>
                      <a:pt x="4700" y="13506"/>
                    </a:lnTo>
                    <a:cubicBezTo>
                      <a:pt x="4694" y="13512"/>
                      <a:pt x="4688" y="13518"/>
                      <a:pt x="4682" y="13524"/>
                    </a:cubicBezTo>
                    <a:cubicBezTo>
                      <a:pt x="4676" y="13530"/>
                      <a:pt x="4676" y="13536"/>
                      <a:pt x="4670" y="13542"/>
                    </a:cubicBezTo>
                    <a:lnTo>
                      <a:pt x="4652" y="13560"/>
                    </a:lnTo>
                    <a:lnTo>
                      <a:pt x="4640" y="13572"/>
                    </a:lnTo>
                    <a:lnTo>
                      <a:pt x="4623" y="13596"/>
                    </a:lnTo>
                    <a:lnTo>
                      <a:pt x="4611" y="13614"/>
                    </a:lnTo>
                    <a:cubicBezTo>
                      <a:pt x="4605" y="13620"/>
                      <a:pt x="4605" y="13626"/>
                      <a:pt x="4599" y="13632"/>
                    </a:cubicBezTo>
                    <a:cubicBezTo>
                      <a:pt x="4593" y="13638"/>
                      <a:pt x="4587" y="13644"/>
                      <a:pt x="4587" y="13650"/>
                    </a:cubicBezTo>
                    <a:cubicBezTo>
                      <a:pt x="4581" y="13656"/>
                      <a:pt x="4575" y="13662"/>
                      <a:pt x="4569" y="13674"/>
                    </a:cubicBezTo>
                    <a:lnTo>
                      <a:pt x="4557" y="13686"/>
                    </a:lnTo>
                    <a:cubicBezTo>
                      <a:pt x="4551" y="13698"/>
                      <a:pt x="4545" y="13704"/>
                      <a:pt x="4545" y="13716"/>
                    </a:cubicBezTo>
                    <a:lnTo>
                      <a:pt x="4533" y="13728"/>
                    </a:lnTo>
                    <a:cubicBezTo>
                      <a:pt x="4527" y="13740"/>
                      <a:pt x="4521" y="13752"/>
                      <a:pt x="4509" y="13764"/>
                    </a:cubicBezTo>
                    <a:lnTo>
                      <a:pt x="4509" y="13776"/>
                    </a:lnTo>
                    <a:lnTo>
                      <a:pt x="4485" y="13818"/>
                    </a:lnTo>
                    <a:lnTo>
                      <a:pt x="4479" y="13836"/>
                    </a:lnTo>
                    <a:cubicBezTo>
                      <a:pt x="4473" y="13842"/>
                      <a:pt x="4467" y="13854"/>
                      <a:pt x="4461" y="13866"/>
                    </a:cubicBezTo>
                    <a:lnTo>
                      <a:pt x="4455" y="13884"/>
                    </a:lnTo>
                    <a:cubicBezTo>
                      <a:pt x="4449" y="13890"/>
                      <a:pt x="4443" y="13902"/>
                      <a:pt x="4443" y="13914"/>
                    </a:cubicBezTo>
                    <a:lnTo>
                      <a:pt x="4431" y="13932"/>
                    </a:lnTo>
                    <a:lnTo>
                      <a:pt x="4419" y="13962"/>
                    </a:lnTo>
                    <a:cubicBezTo>
                      <a:pt x="4419" y="13968"/>
                      <a:pt x="4413" y="13974"/>
                      <a:pt x="4413" y="13986"/>
                    </a:cubicBezTo>
                    <a:cubicBezTo>
                      <a:pt x="4407" y="13992"/>
                      <a:pt x="4407" y="14004"/>
                      <a:pt x="4401" y="14010"/>
                    </a:cubicBezTo>
                    <a:cubicBezTo>
                      <a:pt x="4401" y="14022"/>
                      <a:pt x="4395" y="14028"/>
                      <a:pt x="4395" y="14034"/>
                    </a:cubicBezTo>
                    <a:cubicBezTo>
                      <a:pt x="4395" y="14045"/>
                      <a:pt x="4389" y="14057"/>
                      <a:pt x="4383" y="14063"/>
                    </a:cubicBezTo>
                    <a:lnTo>
                      <a:pt x="4377" y="14087"/>
                    </a:lnTo>
                    <a:cubicBezTo>
                      <a:pt x="4377" y="14099"/>
                      <a:pt x="4371" y="14111"/>
                      <a:pt x="4371" y="14123"/>
                    </a:cubicBezTo>
                    <a:cubicBezTo>
                      <a:pt x="4371" y="14135"/>
                      <a:pt x="4365" y="14135"/>
                      <a:pt x="4365" y="14147"/>
                    </a:cubicBezTo>
                    <a:cubicBezTo>
                      <a:pt x="4365" y="14153"/>
                      <a:pt x="4359" y="14171"/>
                      <a:pt x="4359" y="14183"/>
                    </a:cubicBezTo>
                    <a:lnTo>
                      <a:pt x="4353" y="14207"/>
                    </a:lnTo>
                    <a:cubicBezTo>
                      <a:pt x="4353" y="14219"/>
                      <a:pt x="4347" y="14231"/>
                      <a:pt x="4341" y="14249"/>
                    </a:cubicBezTo>
                    <a:cubicBezTo>
                      <a:pt x="4341" y="14261"/>
                      <a:pt x="4341" y="14261"/>
                      <a:pt x="4341" y="14267"/>
                    </a:cubicBezTo>
                    <a:cubicBezTo>
                      <a:pt x="4341" y="14291"/>
                      <a:pt x="4335" y="14315"/>
                      <a:pt x="4335" y="14339"/>
                    </a:cubicBezTo>
                    <a:lnTo>
                      <a:pt x="4083" y="14339"/>
                    </a:lnTo>
                    <a:cubicBezTo>
                      <a:pt x="4011" y="14081"/>
                      <a:pt x="3861" y="13572"/>
                      <a:pt x="3675" y="12913"/>
                    </a:cubicBezTo>
                    <a:lnTo>
                      <a:pt x="3711" y="12865"/>
                    </a:lnTo>
                    <a:lnTo>
                      <a:pt x="3717" y="12859"/>
                    </a:lnTo>
                    <a:cubicBezTo>
                      <a:pt x="3717" y="12859"/>
                      <a:pt x="3723" y="12853"/>
                      <a:pt x="3723" y="12847"/>
                    </a:cubicBezTo>
                    <a:lnTo>
                      <a:pt x="4850" y="11264"/>
                    </a:lnTo>
                    <a:lnTo>
                      <a:pt x="5198" y="10940"/>
                    </a:lnTo>
                    <a:lnTo>
                      <a:pt x="5312" y="10833"/>
                    </a:lnTo>
                    <a:lnTo>
                      <a:pt x="5426" y="10833"/>
                    </a:lnTo>
                    <a:lnTo>
                      <a:pt x="5450" y="10827"/>
                    </a:lnTo>
                    <a:lnTo>
                      <a:pt x="5474" y="10821"/>
                    </a:lnTo>
                    <a:lnTo>
                      <a:pt x="5498" y="10815"/>
                    </a:lnTo>
                    <a:lnTo>
                      <a:pt x="5522" y="10809"/>
                    </a:lnTo>
                    <a:lnTo>
                      <a:pt x="5546" y="10797"/>
                    </a:lnTo>
                    <a:lnTo>
                      <a:pt x="5570" y="10791"/>
                    </a:lnTo>
                    <a:lnTo>
                      <a:pt x="5588" y="10779"/>
                    </a:lnTo>
                    <a:lnTo>
                      <a:pt x="5612" y="10767"/>
                    </a:lnTo>
                    <a:lnTo>
                      <a:pt x="5630" y="10761"/>
                    </a:lnTo>
                    <a:lnTo>
                      <a:pt x="5654" y="10749"/>
                    </a:lnTo>
                    <a:lnTo>
                      <a:pt x="5672" y="10737"/>
                    </a:lnTo>
                    <a:lnTo>
                      <a:pt x="5695" y="10719"/>
                    </a:lnTo>
                    <a:lnTo>
                      <a:pt x="5713" y="10707"/>
                    </a:lnTo>
                    <a:lnTo>
                      <a:pt x="5731" y="10695"/>
                    </a:lnTo>
                    <a:lnTo>
                      <a:pt x="5755" y="10677"/>
                    </a:lnTo>
                    <a:lnTo>
                      <a:pt x="5773" y="10659"/>
                    </a:lnTo>
                    <a:lnTo>
                      <a:pt x="5791" y="10647"/>
                    </a:lnTo>
                    <a:cubicBezTo>
                      <a:pt x="5797" y="10641"/>
                      <a:pt x="5803" y="10635"/>
                      <a:pt x="5809" y="10629"/>
                    </a:cubicBezTo>
                    <a:lnTo>
                      <a:pt x="5821" y="10611"/>
                    </a:lnTo>
                    <a:lnTo>
                      <a:pt x="5839" y="10587"/>
                    </a:lnTo>
                    <a:lnTo>
                      <a:pt x="5857" y="10575"/>
                    </a:lnTo>
                    <a:lnTo>
                      <a:pt x="5869" y="10551"/>
                    </a:lnTo>
                    <a:lnTo>
                      <a:pt x="5881" y="10533"/>
                    </a:lnTo>
                    <a:lnTo>
                      <a:pt x="5899" y="10503"/>
                    </a:lnTo>
                    <a:lnTo>
                      <a:pt x="5911" y="10491"/>
                    </a:lnTo>
                    <a:cubicBezTo>
                      <a:pt x="5917" y="10473"/>
                      <a:pt x="5929" y="10461"/>
                      <a:pt x="5935" y="10443"/>
                    </a:cubicBezTo>
                    <a:lnTo>
                      <a:pt x="6109" y="10095"/>
                    </a:lnTo>
                    <a:lnTo>
                      <a:pt x="6193" y="10017"/>
                    </a:lnTo>
                    <a:lnTo>
                      <a:pt x="6199" y="10023"/>
                    </a:lnTo>
                    <a:cubicBezTo>
                      <a:pt x="6211" y="10041"/>
                      <a:pt x="6223" y="10053"/>
                      <a:pt x="6241" y="10065"/>
                    </a:cubicBezTo>
                    <a:lnTo>
                      <a:pt x="6253" y="10071"/>
                    </a:lnTo>
                    <a:cubicBezTo>
                      <a:pt x="6265" y="10083"/>
                      <a:pt x="6277" y="10095"/>
                      <a:pt x="6289" y="10101"/>
                    </a:cubicBezTo>
                    <a:cubicBezTo>
                      <a:pt x="6295" y="10107"/>
                      <a:pt x="6295" y="10107"/>
                      <a:pt x="6301" y="10107"/>
                    </a:cubicBezTo>
                    <a:cubicBezTo>
                      <a:pt x="6319" y="10119"/>
                      <a:pt x="6331" y="10131"/>
                      <a:pt x="6349" y="10143"/>
                    </a:cubicBezTo>
                    <a:lnTo>
                      <a:pt x="6361" y="10149"/>
                    </a:lnTo>
                    <a:cubicBezTo>
                      <a:pt x="6385" y="10155"/>
                      <a:pt x="6403" y="10167"/>
                      <a:pt x="6421" y="10173"/>
                    </a:cubicBezTo>
                    <a:lnTo>
                      <a:pt x="6451" y="10185"/>
                    </a:lnTo>
                    <a:lnTo>
                      <a:pt x="6463" y="10185"/>
                    </a:lnTo>
                    <a:lnTo>
                      <a:pt x="6487" y="10197"/>
                    </a:lnTo>
                    <a:lnTo>
                      <a:pt x="6499" y="10197"/>
                    </a:lnTo>
                    <a:lnTo>
                      <a:pt x="6517" y="10203"/>
                    </a:lnTo>
                    <a:lnTo>
                      <a:pt x="6798" y="10203"/>
                    </a:lnTo>
                    <a:lnTo>
                      <a:pt x="6834" y="10197"/>
                    </a:lnTo>
                    <a:lnTo>
                      <a:pt x="6840" y="10197"/>
                    </a:lnTo>
                    <a:lnTo>
                      <a:pt x="6882" y="10185"/>
                    </a:lnTo>
                    <a:lnTo>
                      <a:pt x="6888" y="10185"/>
                    </a:lnTo>
                    <a:lnTo>
                      <a:pt x="6924" y="10173"/>
                    </a:lnTo>
                    <a:lnTo>
                      <a:pt x="6936" y="10173"/>
                    </a:lnTo>
                    <a:lnTo>
                      <a:pt x="6978" y="10155"/>
                    </a:lnTo>
                    <a:lnTo>
                      <a:pt x="7014" y="10137"/>
                    </a:lnTo>
                    <a:lnTo>
                      <a:pt x="7026" y="10137"/>
                    </a:lnTo>
                    <a:lnTo>
                      <a:pt x="7062" y="10113"/>
                    </a:lnTo>
                    <a:lnTo>
                      <a:pt x="7098" y="10089"/>
                    </a:lnTo>
                    <a:lnTo>
                      <a:pt x="7104" y="10083"/>
                    </a:lnTo>
                    <a:cubicBezTo>
                      <a:pt x="7116" y="10077"/>
                      <a:pt x="7128" y="10065"/>
                      <a:pt x="7140" y="10059"/>
                    </a:cubicBezTo>
                    <a:lnTo>
                      <a:pt x="7170" y="10029"/>
                    </a:lnTo>
                    <a:lnTo>
                      <a:pt x="7176" y="10023"/>
                    </a:lnTo>
                    <a:cubicBezTo>
                      <a:pt x="7188" y="10011"/>
                      <a:pt x="7200" y="10005"/>
                      <a:pt x="7206" y="9993"/>
                    </a:cubicBezTo>
                    <a:lnTo>
                      <a:pt x="7236" y="9957"/>
                    </a:lnTo>
                    <a:lnTo>
                      <a:pt x="7242" y="9951"/>
                    </a:lnTo>
                    <a:cubicBezTo>
                      <a:pt x="7248" y="9939"/>
                      <a:pt x="7260" y="9927"/>
                      <a:pt x="7266" y="9915"/>
                    </a:cubicBezTo>
                    <a:cubicBezTo>
                      <a:pt x="7278" y="9903"/>
                      <a:pt x="7284" y="9891"/>
                      <a:pt x="7290" y="9879"/>
                    </a:cubicBezTo>
                    <a:lnTo>
                      <a:pt x="7296" y="9867"/>
                    </a:lnTo>
                    <a:cubicBezTo>
                      <a:pt x="7302" y="9855"/>
                      <a:pt x="7314" y="9843"/>
                      <a:pt x="7320" y="9826"/>
                    </a:cubicBezTo>
                    <a:lnTo>
                      <a:pt x="7482" y="9484"/>
                    </a:lnTo>
                    <a:cubicBezTo>
                      <a:pt x="7494" y="9496"/>
                      <a:pt x="7506" y="9508"/>
                      <a:pt x="7518" y="9520"/>
                    </a:cubicBezTo>
                    <a:lnTo>
                      <a:pt x="7542" y="9544"/>
                    </a:lnTo>
                    <a:lnTo>
                      <a:pt x="7560" y="9556"/>
                    </a:lnTo>
                    <a:lnTo>
                      <a:pt x="7584" y="9580"/>
                    </a:lnTo>
                    <a:lnTo>
                      <a:pt x="7602" y="9592"/>
                    </a:lnTo>
                    <a:cubicBezTo>
                      <a:pt x="7608" y="9598"/>
                      <a:pt x="7620" y="9604"/>
                      <a:pt x="7626" y="9610"/>
                    </a:cubicBezTo>
                    <a:lnTo>
                      <a:pt x="7644" y="9622"/>
                    </a:lnTo>
                    <a:lnTo>
                      <a:pt x="7668" y="9634"/>
                    </a:lnTo>
                    <a:lnTo>
                      <a:pt x="7674" y="9640"/>
                    </a:lnTo>
                    <a:lnTo>
                      <a:pt x="7716" y="9658"/>
                    </a:lnTo>
                    <a:lnTo>
                      <a:pt x="7722" y="9664"/>
                    </a:lnTo>
                    <a:lnTo>
                      <a:pt x="7734" y="9670"/>
                    </a:lnTo>
                    <a:lnTo>
                      <a:pt x="7758" y="9676"/>
                    </a:lnTo>
                    <a:lnTo>
                      <a:pt x="7770" y="9682"/>
                    </a:lnTo>
                    <a:lnTo>
                      <a:pt x="7811" y="9700"/>
                    </a:lnTo>
                    <a:cubicBezTo>
                      <a:pt x="7829" y="9706"/>
                      <a:pt x="7853" y="9712"/>
                      <a:pt x="7871" y="9712"/>
                    </a:cubicBezTo>
                    <a:lnTo>
                      <a:pt x="7889" y="9712"/>
                    </a:lnTo>
                    <a:lnTo>
                      <a:pt x="7931" y="9724"/>
                    </a:lnTo>
                    <a:lnTo>
                      <a:pt x="8075" y="9724"/>
                    </a:lnTo>
                    <a:lnTo>
                      <a:pt x="8129" y="9718"/>
                    </a:lnTo>
                    <a:lnTo>
                      <a:pt x="8183" y="9706"/>
                    </a:lnTo>
                    <a:lnTo>
                      <a:pt x="8201" y="9700"/>
                    </a:lnTo>
                    <a:lnTo>
                      <a:pt x="8243" y="9688"/>
                    </a:lnTo>
                    <a:lnTo>
                      <a:pt x="8261" y="9682"/>
                    </a:lnTo>
                    <a:lnTo>
                      <a:pt x="8297" y="9670"/>
                    </a:lnTo>
                    <a:lnTo>
                      <a:pt x="8315" y="9664"/>
                    </a:lnTo>
                    <a:lnTo>
                      <a:pt x="8363" y="9640"/>
                    </a:lnTo>
                    <a:lnTo>
                      <a:pt x="8375" y="9634"/>
                    </a:lnTo>
                    <a:cubicBezTo>
                      <a:pt x="8387" y="9628"/>
                      <a:pt x="8405" y="9616"/>
                      <a:pt x="8417" y="9610"/>
                    </a:cubicBezTo>
                    <a:lnTo>
                      <a:pt x="8429" y="9598"/>
                    </a:lnTo>
                    <a:lnTo>
                      <a:pt x="8465" y="9574"/>
                    </a:lnTo>
                    <a:lnTo>
                      <a:pt x="8477" y="9562"/>
                    </a:lnTo>
                    <a:lnTo>
                      <a:pt x="8513" y="9532"/>
                    </a:lnTo>
                    <a:lnTo>
                      <a:pt x="8525" y="9526"/>
                    </a:lnTo>
                    <a:cubicBezTo>
                      <a:pt x="8537" y="9514"/>
                      <a:pt x="8549" y="9502"/>
                      <a:pt x="8561" y="9484"/>
                    </a:cubicBezTo>
                    <a:lnTo>
                      <a:pt x="8573" y="9472"/>
                    </a:lnTo>
                    <a:cubicBezTo>
                      <a:pt x="8585" y="9460"/>
                      <a:pt x="8591" y="9448"/>
                      <a:pt x="8603" y="9436"/>
                    </a:cubicBezTo>
                    <a:lnTo>
                      <a:pt x="8615" y="9424"/>
                    </a:lnTo>
                    <a:cubicBezTo>
                      <a:pt x="8621" y="9412"/>
                      <a:pt x="8627" y="9400"/>
                      <a:pt x="8639" y="9388"/>
                    </a:cubicBezTo>
                    <a:lnTo>
                      <a:pt x="8645" y="9370"/>
                    </a:lnTo>
                    <a:cubicBezTo>
                      <a:pt x="8657" y="9352"/>
                      <a:pt x="8669" y="9334"/>
                      <a:pt x="8675" y="9316"/>
                    </a:cubicBezTo>
                    <a:lnTo>
                      <a:pt x="9963" y="6720"/>
                    </a:lnTo>
                    <a:lnTo>
                      <a:pt x="9981" y="6714"/>
                    </a:lnTo>
                    <a:lnTo>
                      <a:pt x="9993" y="6708"/>
                    </a:lnTo>
                    <a:lnTo>
                      <a:pt x="10023" y="6702"/>
                    </a:lnTo>
                    <a:lnTo>
                      <a:pt x="10035" y="6696"/>
                    </a:lnTo>
                    <a:lnTo>
                      <a:pt x="10059" y="6690"/>
                    </a:lnTo>
                    <a:lnTo>
                      <a:pt x="10077" y="6684"/>
                    </a:lnTo>
                    <a:lnTo>
                      <a:pt x="10101" y="6679"/>
                    </a:lnTo>
                    <a:lnTo>
                      <a:pt x="10119" y="6673"/>
                    </a:lnTo>
                    <a:lnTo>
                      <a:pt x="10149" y="6667"/>
                    </a:lnTo>
                    <a:lnTo>
                      <a:pt x="10167" y="6655"/>
                    </a:lnTo>
                    <a:lnTo>
                      <a:pt x="10197" y="6649"/>
                    </a:lnTo>
                    <a:lnTo>
                      <a:pt x="10215" y="6643"/>
                    </a:lnTo>
                    <a:lnTo>
                      <a:pt x="10245" y="6631"/>
                    </a:lnTo>
                    <a:lnTo>
                      <a:pt x="10263" y="6625"/>
                    </a:lnTo>
                    <a:lnTo>
                      <a:pt x="10311" y="6607"/>
                    </a:lnTo>
                    <a:lnTo>
                      <a:pt x="10323" y="6601"/>
                    </a:lnTo>
                    <a:lnTo>
                      <a:pt x="10371" y="6583"/>
                    </a:lnTo>
                    <a:lnTo>
                      <a:pt x="10395" y="6571"/>
                    </a:lnTo>
                    <a:lnTo>
                      <a:pt x="10431" y="6559"/>
                    </a:lnTo>
                    <a:lnTo>
                      <a:pt x="10455" y="6547"/>
                    </a:lnTo>
                    <a:lnTo>
                      <a:pt x="10491" y="6535"/>
                    </a:lnTo>
                    <a:lnTo>
                      <a:pt x="10521" y="6523"/>
                    </a:lnTo>
                    <a:lnTo>
                      <a:pt x="10551" y="6505"/>
                    </a:lnTo>
                    <a:lnTo>
                      <a:pt x="10581" y="6493"/>
                    </a:lnTo>
                    <a:lnTo>
                      <a:pt x="10617" y="6475"/>
                    </a:lnTo>
                    <a:lnTo>
                      <a:pt x="10647" y="6463"/>
                    </a:lnTo>
                    <a:lnTo>
                      <a:pt x="10689" y="6445"/>
                    </a:lnTo>
                    <a:lnTo>
                      <a:pt x="10713" y="6433"/>
                    </a:lnTo>
                    <a:lnTo>
                      <a:pt x="10779" y="6403"/>
                    </a:lnTo>
                    <a:lnTo>
                      <a:pt x="10803" y="6391"/>
                    </a:lnTo>
                    <a:lnTo>
                      <a:pt x="10845" y="6367"/>
                    </a:lnTo>
                    <a:lnTo>
                      <a:pt x="10875" y="6349"/>
                    </a:lnTo>
                    <a:cubicBezTo>
                      <a:pt x="10887" y="6343"/>
                      <a:pt x="10905" y="6337"/>
                      <a:pt x="10917" y="6325"/>
                    </a:cubicBezTo>
                    <a:lnTo>
                      <a:pt x="10947" y="6307"/>
                    </a:lnTo>
                    <a:lnTo>
                      <a:pt x="10988" y="6283"/>
                    </a:lnTo>
                    <a:lnTo>
                      <a:pt x="11018" y="6265"/>
                    </a:lnTo>
                    <a:lnTo>
                      <a:pt x="11060" y="6241"/>
                    </a:lnTo>
                    <a:lnTo>
                      <a:pt x="11090" y="6223"/>
                    </a:lnTo>
                    <a:cubicBezTo>
                      <a:pt x="11108" y="6217"/>
                      <a:pt x="11120" y="6205"/>
                      <a:pt x="11138" y="6199"/>
                    </a:cubicBezTo>
                    <a:lnTo>
                      <a:pt x="11168" y="6175"/>
                    </a:lnTo>
                    <a:lnTo>
                      <a:pt x="11222" y="6145"/>
                    </a:lnTo>
                    <a:lnTo>
                      <a:pt x="11240" y="6127"/>
                    </a:lnTo>
                    <a:lnTo>
                      <a:pt x="11312" y="6079"/>
                    </a:lnTo>
                    <a:lnTo>
                      <a:pt x="11342" y="6061"/>
                    </a:lnTo>
                    <a:lnTo>
                      <a:pt x="11390" y="6025"/>
                    </a:lnTo>
                    <a:lnTo>
                      <a:pt x="11420" y="6007"/>
                    </a:lnTo>
                    <a:lnTo>
                      <a:pt x="11462" y="5971"/>
                    </a:lnTo>
                    <a:lnTo>
                      <a:pt x="11498" y="5947"/>
                    </a:lnTo>
                    <a:lnTo>
                      <a:pt x="11540" y="5911"/>
                    </a:lnTo>
                    <a:lnTo>
                      <a:pt x="11570" y="5887"/>
                    </a:lnTo>
                    <a:lnTo>
                      <a:pt x="11612" y="5851"/>
                    </a:lnTo>
                    <a:lnTo>
                      <a:pt x="11642" y="5827"/>
                    </a:lnTo>
                    <a:cubicBezTo>
                      <a:pt x="11660" y="5809"/>
                      <a:pt x="11678" y="5797"/>
                      <a:pt x="11690" y="5785"/>
                    </a:cubicBezTo>
                    <a:lnTo>
                      <a:pt x="11720" y="5761"/>
                    </a:lnTo>
                    <a:lnTo>
                      <a:pt x="11792" y="5695"/>
                    </a:lnTo>
                    <a:close/>
                    <a:moveTo>
                      <a:pt x="12599" y="1"/>
                    </a:moveTo>
                    <a:cubicBezTo>
                      <a:pt x="12556" y="1"/>
                      <a:pt x="12513" y="14"/>
                      <a:pt x="12475" y="43"/>
                    </a:cubicBezTo>
                    <a:lnTo>
                      <a:pt x="11300" y="894"/>
                    </a:lnTo>
                    <a:lnTo>
                      <a:pt x="10611" y="1308"/>
                    </a:lnTo>
                    <a:lnTo>
                      <a:pt x="11174" y="349"/>
                    </a:lnTo>
                    <a:cubicBezTo>
                      <a:pt x="11263" y="207"/>
                      <a:pt x="11160" y="25"/>
                      <a:pt x="10991" y="25"/>
                    </a:cubicBezTo>
                    <a:cubicBezTo>
                      <a:pt x="10988" y="25"/>
                      <a:pt x="10985" y="25"/>
                      <a:pt x="10982" y="25"/>
                    </a:cubicBezTo>
                    <a:lnTo>
                      <a:pt x="2890" y="25"/>
                    </a:lnTo>
                    <a:cubicBezTo>
                      <a:pt x="2836" y="25"/>
                      <a:pt x="2782" y="43"/>
                      <a:pt x="2740" y="79"/>
                    </a:cubicBezTo>
                    <a:cubicBezTo>
                      <a:pt x="2668" y="151"/>
                      <a:pt x="2650" y="265"/>
                      <a:pt x="2704" y="349"/>
                    </a:cubicBezTo>
                    <a:lnTo>
                      <a:pt x="3891" y="2363"/>
                    </a:lnTo>
                    <a:cubicBezTo>
                      <a:pt x="3526" y="2566"/>
                      <a:pt x="3184" y="2812"/>
                      <a:pt x="2872" y="3094"/>
                    </a:cubicBezTo>
                    <a:cubicBezTo>
                      <a:pt x="2045" y="3843"/>
                      <a:pt x="1613" y="4742"/>
                      <a:pt x="1631" y="5689"/>
                    </a:cubicBezTo>
                    <a:cubicBezTo>
                      <a:pt x="1649" y="6055"/>
                      <a:pt x="1685" y="6421"/>
                      <a:pt x="1745" y="6780"/>
                    </a:cubicBezTo>
                    <a:cubicBezTo>
                      <a:pt x="1611" y="6722"/>
                      <a:pt x="1474" y="6695"/>
                      <a:pt x="1340" y="6695"/>
                    </a:cubicBezTo>
                    <a:cubicBezTo>
                      <a:pt x="803" y="6695"/>
                      <a:pt x="320" y="7130"/>
                      <a:pt x="325" y="7716"/>
                    </a:cubicBezTo>
                    <a:cubicBezTo>
                      <a:pt x="325" y="7901"/>
                      <a:pt x="379" y="8087"/>
                      <a:pt x="474" y="8243"/>
                    </a:cubicBezTo>
                    <a:cubicBezTo>
                      <a:pt x="444" y="8333"/>
                      <a:pt x="432" y="8429"/>
                      <a:pt x="438" y="8519"/>
                    </a:cubicBezTo>
                    <a:cubicBezTo>
                      <a:pt x="438" y="9143"/>
                      <a:pt x="944" y="9542"/>
                      <a:pt x="1466" y="9542"/>
                    </a:cubicBezTo>
                    <a:cubicBezTo>
                      <a:pt x="1745" y="9542"/>
                      <a:pt x="2029" y="9427"/>
                      <a:pt x="2243" y="9172"/>
                    </a:cubicBezTo>
                    <a:cubicBezTo>
                      <a:pt x="2351" y="9640"/>
                      <a:pt x="2483" y="10143"/>
                      <a:pt x="2620" y="10683"/>
                    </a:cubicBezTo>
                    <a:lnTo>
                      <a:pt x="2039" y="11042"/>
                    </a:lnTo>
                    <a:lnTo>
                      <a:pt x="2021" y="11054"/>
                    </a:lnTo>
                    <a:lnTo>
                      <a:pt x="115" y="12511"/>
                    </a:lnTo>
                    <a:cubicBezTo>
                      <a:pt x="13" y="12583"/>
                      <a:pt x="1" y="12733"/>
                      <a:pt x="85" y="12829"/>
                    </a:cubicBezTo>
                    <a:lnTo>
                      <a:pt x="1823" y="14681"/>
                    </a:lnTo>
                    <a:cubicBezTo>
                      <a:pt x="1865" y="14723"/>
                      <a:pt x="1919" y="14747"/>
                      <a:pt x="1979" y="14747"/>
                    </a:cubicBezTo>
                    <a:lnTo>
                      <a:pt x="1985" y="14747"/>
                    </a:lnTo>
                    <a:cubicBezTo>
                      <a:pt x="2039" y="14741"/>
                      <a:pt x="2099" y="14717"/>
                      <a:pt x="2141" y="14687"/>
                    </a:cubicBezTo>
                    <a:lnTo>
                      <a:pt x="3340" y="13302"/>
                    </a:lnTo>
                    <a:cubicBezTo>
                      <a:pt x="3567" y="14081"/>
                      <a:pt x="3723" y="14597"/>
                      <a:pt x="3723" y="14603"/>
                    </a:cubicBezTo>
                    <a:cubicBezTo>
                      <a:pt x="3753" y="14699"/>
                      <a:pt x="3933" y="14777"/>
                      <a:pt x="3933" y="14777"/>
                    </a:cubicBezTo>
                    <a:lnTo>
                      <a:pt x="11294" y="14777"/>
                    </a:lnTo>
                    <a:cubicBezTo>
                      <a:pt x="11408" y="14777"/>
                      <a:pt x="11504" y="14681"/>
                      <a:pt x="11510" y="14567"/>
                    </a:cubicBezTo>
                    <a:cubicBezTo>
                      <a:pt x="11510" y="14537"/>
                      <a:pt x="11534" y="13812"/>
                      <a:pt x="11060" y="13326"/>
                    </a:cubicBezTo>
                    <a:cubicBezTo>
                      <a:pt x="10941" y="13200"/>
                      <a:pt x="10791" y="13098"/>
                      <a:pt x="10623" y="13026"/>
                    </a:cubicBezTo>
                    <a:cubicBezTo>
                      <a:pt x="10797" y="12427"/>
                      <a:pt x="10959" y="11846"/>
                      <a:pt x="11108" y="11288"/>
                    </a:cubicBezTo>
                    <a:cubicBezTo>
                      <a:pt x="11167" y="11297"/>
                      <a:pt x="11225" y="11301"/>
                      <a:pt x="11283" y="11301"/>
                    </a:cubicBezTo>
                    <a:cubicBezTo>
                      <a:pt x="11816" y="11301"/>
                      <a:pt x="12298" y="10936"/>
                      <a:pt x="12433" y="10401"/>
                    </a:cubicBezTo>
                    <a:cubicBezTo>
                      <a:pt x="12583" y="9808"/>
                      <a:pt x="12259" y="9202"/>
                      <a:pt x="11684" y="8992"/>
                    </a:cubicBezTo>
                    <a:cubicBezTo>
                      <a:pt x="12043" y="7464"/>
                      <a:pt x="12229" y="6355"/>
                      <a:pt x="12241" y="5701"/>
                    </a:cubicBezTo>
                    <a:cubicBezTo>
                      <a:pt x="12247" y="5552"/>
                      <a:pt x="12235" y="5402"/>
                      <a:pt x="12217" y="5252"/>
                    </a:cubicBezTo>
                    <a:cubicBezTo>
                      <a:pt x="12649" y="4682"/>
                      <a:pt x="12973" y="4041"/>
                      <a:pt x="13170" y="3352"/>
                    </a:cubicBezTo>
                    <a:lnTo>
                      <a:pt x="14285" y="2542"/>
                    </a:lnTo>
                    <a:cubicBezTo>
                      <a:pt x="14381" y="2471"/>
                      <a:pt x="14405" y="2339"/>
                      <a:pt x="14333" y="2243"/>
                    </a:cubicBezTo>
                    <a:lnTo>
                      <a:pt x="14333" y="2237"/>
                    </a:lnTo>
                    <a:lnTo>
                      <a:pt x="12775" y="91"/>
                    </a:lnTo>
                    <a:cubicBezTo>
                      <a:pt x="12731" y="33"/>
                      <a:pt x="12666" y="1"/>
                      <a:pt x="12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0" name="Google Shape;1330;p60"/>
            <p:cNvGrpSpPr/>
            <p:nvPr/>
          </p:nvGrpSpPr>
          <p:grpSpPr>
            <a:xfrm>
              <a:off x="7025535" y="2590946"/>
              <a:ext cx="360150" cy="369425"/>
              <a:chOff x="6221350" y="2493475"/>
              <a:chExt cx="360150" cy="369425"/>
            </a:xfrm>
          </p:grpSpPr>
          <p:sp>
            <p:nvSpPr>
              <p:cNvPr id="1331" name="Google Shape;1331;p60"/>
              <p:cNvSpPr/>
              <p:nvPr/>
            </p:nvSpPr>
            <p:spPr>
              <a:xfrm>
                <a:off x="6501750" y="2785850"/>
                <a:ext cx="51275" cy="43875"/>
              </a:xfrm>
              <a:custGeom>
                <a:avLst/>
                <a:gdLst/>
                <a:ahLst/>
                <a:cxnLst/>
                <a:rect l="l" t="t" r="r" b="b"/>
                <a:pathLst>
                  <a:path w="2051" h="1755" extrusionOk="0">
                    <a:moveTo>
                      <a:pt x="1168" y="430"/>
                    </a:moveTo>
                    <a:cubicBezTo>
                      <a:pt x="1398" y="430"/>
                      <a:pt x="1619" y="607"/>
                      <a:pt x="1619" y="876"/>
                    </a:cubicBezTo>
                    <a:cubicBezTo>
                      <a:pt x="1619" y="1122"/>
                      <a:pt x="1421" y="1319"/>
                      <a:pt x="1175" y="1319"/>
                    </a:cubicBezTo>
                    <a:cubicBezTo>
                      <a:pt x="780" y="1319"/>
                      <a:pt x="576" y="840"/>
                      <a:pt x="857" y="558"/>
                    </a:cubicBezTo>
                    <a:cubicBezTo>
                      <a:pt x="948" y="470"/>
                      <a:pt x="1059" y="430"/>
                      <a:pt x="1168" y="430"/>
                    </a:cubicBezTo>
                    <a:close/>
                    <a:moveTo>
                      <a:pt x="1175" y="1"/>
                    </a:moveTo>
                    <a:cubicBezTo>
                      <a:pt x="390" y="1"/>
                      <a:pt x="0" y="942"/>
                      <a:pt x="552" y="1493"/>
                    </a:cubicBezTo>
                    <a:cubicBezTo>
                      <a:pt x="730" y="1674"/>
                      <a:pt x="950" y="1754"/>
                      <a:pt x="1166" y="1754"/>
                    </a:cubicBezTo>
                    <a:cubicBezTo>
                      <a:pt x="1617" y="1754"/>
                      <a:pt x="2050" y="1403"/>
                      <a:pt x="2050" y="876"/>
                    </a:cubicBezTo>
                    <a:cubicBezTo>
                      <a:pt x="2050" y="390"/>
                      <a:pt x="1661" y="1"/>
                      <a:pt x="1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 name="Google Shape;1332;p60"/>
              <p:cNvSpPr/>
              <p:nvPr/>
            </p:nvSpPr>
            <p:spPr>
              <a:xfrm>
                <a:off x="6517775" y="2657875"/>
                <a:ext cx="51275" cy="43950"/>
              </a:xfrm>
              <a:custGeom>
                <a:avLst/>
                <a:gdLst/>
                <a:ahLst/>
                <a:cxnLst/>
                <a:rect l="l" t="t" r="r" b="b"/>
                <a:pathLst>
                  <a:path w="2051" h="1758" extrusionOk="0">
                    <a:moveTo>
                      <a:pt x="1170" y="430"/>
                    </a:moveTo>
                    <a:cubicBezTo>
                      <a:pt x="1398" y="430"/>
                      <a:pt x="1619" y="607"/>
                      <a:pt x="1619" y="876"/>
                    </a:cubicBezTo>
                    <a:cubicBezTo>
                      <a:pt x="1619" y="1122"/>
                      <a:pt x="1421" y="1319"/>
                      <a:pt x="1176" y="1319"/>
                    </a:cubicBezTo>
                    <a:cubicBezTo>
                      <a:pt x="780" y="1319"/>
                      <a:pt x="582" y="840"/>
                      <a:pt x="864" y="558"/>
                    </a:cubicBezTo>
                    <a:cubicBezTo>
                      <a:pt x="952" y="470"/>
                      <a:pt x="1062" y="430"/>
                      <a:pt x="1170" y="430"/>
                    </a:cubicBezTo>
                    <a:close/>
                    <a:moveTo>
                      <a:pt x="1176" y="1"/>
                    </a:moveTo>
                    <a:cubicBezTo>
                      <a:pt x="396" y="1"/>
                      <a:pt x="1" y="942"/>
                      <a:pt x="558" y="1499"/>
                    </a:cubicBezTo>
                    <a:cubicBezTo>
                      <a:pt x="736" y="1677"/>
                      <a:pt x="955" y="1757"/>
                      <a:pt x="1170" y="1757"/>
                    </a:cubicBezTo>
                    <a:cubicBezTo>
                      <a:pt x="1620" y="1757"/>
                      <a:pt x="2051" y="1407"/>
                      <a:pt x="2051" y="876"/>
                    </a:cubicBezTo>
                    <a:cubicBezTo>
                      <a:pt x="2051" y="390"/>
                      <a:pt x="1661"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 name="Google Shape;1333;p60"/>
              <p:cNvSpPr/>
              <p:nvPr/>
            </p:nvSpPr>
            <p:spPr>
              <a:xfrm>
                <a:off x="6275300" y="2621450"/>
                <a:ext cx="51275" cy="43950"/>
              </a:xfrm>
              <a:custGeom>
                <a:avLst/>
                <a:gdLst/>
                <a:ahLst/>
                <a:cxnLst/>
                <a:rect l="l" t="t" r="r" b="b"/>
                <a:pathLst>
                  <a:path w="2051" h="1758" extrusionOk="0">
                    <a:moveTo>
                      <a:pt x="1174" y="432"/>
                    </a:moveTo>
                    <a:cubicBezTo>
                      <a:pt x="1401" y="432"/>
                      <a:pt x="1619" y="609"/>
                      <a:pt x="1619" y="876"/>
                    </a:cubicBezTo>
                    <a:cubicBezTo>
                      <a:pt x="1619" y="1122"/>
                      <a:pt x="1421" y="1320"/>
                      <a:pt x="1176" y="1320"/>
                    </a:cubicBezTo>
                    <a:lnTo>
                      <a:pt x="1176" y="1326"/>
                    </a:lnTo>
                    <a:cubicBezTo>
                      <a:pt x="780" y="1320"/>
                      <a:pt x="582" y="840"/>
                      <a:pt x="864" y="564"/>
                    </a:cubicBezTo>
                    <a:cubicBezTo>
                      <a:pt x="954" y="473"/>
                      <a:pt x="1065" y="432"/>
                      <a:pt x="1174" y="432"/>
                    </a:cubicBezTo>
                    <a:close/>
                    <a:moveTo>
                      <a:pt x="1176" y="1"/>
                    </a:moveTo>
                    <a:cubicBezTo>
                      <a:pt x="396" y="1"/>
                      <a:pt x="1" y="948"/>
                      <a:pt x="558" y="1500"/>
                    </a:cubicBezTo>
                    <a:cubicBezTo>
                      <a:pt x="737" y="1678"/>
                      <a:pt x="956" y="1758"/>
                      <a:pt x="1170" y="1758"/>
                    </a:cubicBezTo>
                    <a:cubicBezTo>
                      <a:pt x="1620" y="1758"/>
                      <a:pt x="2051" y="1408"/>
                      <a:pt x="2051" y="876"/>
                    </a:cubicBezTo>
                    <a:cubicBezTo>
                      <a:pt x="2051" y="397"/>
                      <a:pt x="1661"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 name="Google Shape;1334;p60"/>
              <p:cNvSpPr/>
              <p:nvPr/>
            </p:nvSpPr>
            <p:spPr>
              <a:xfrm>
                <a:off x="6221350" y="2493475"/>
                <a:ext cx="360150" cy="369425"/>
              </a:xfrm>
              <a:custGeom>
                <a:avLst/>
                <a:gdLst/>
                <a:ahLst/>
                <a:cxnLst/>
                <a:rect l="l" t="t" r="r" b="b"/>
                <a:pathLst>
                  <a:path w="14406" h="14777" extrusionOk="0">
                    <a:moveTo>
                      <a:pt x="8003" y="5995"/>
                    </a:moveTo>
                    <a:lnTo>
                      <a:pt x="6810" y="7116"/>
                    </a:lnTo>
                    <a:lnTo>
                      <a:pt x="6780" y="7146"/>
                    </a:lnTo>
                    <a:lnTo>
                      <a:pt x="6277" y="7620"/>
                    </a:lnTo>
                    <a:cubicBezTo>
                      <a:pt x="6744" y="6972"/>
                      <a:pt x="7332" y="6421"/>
                      <a:pt x="8003" y="5995"/>
                    </a:cubicBezTo>
                    <a:close/>
                    <a:moveTo>
                      <a:pt x="1348" y="7137"/>
                    </a:moveTo>
                    <a:cubicBezTo>
                      <a:pt x="1553" y="7137"/>
                      <a:pt x="1759" y="7241"/>
                      <a:pt x="1871" y="7470"/>
                    </a:cubicBezTo>
                    <a:lnTo>
                      <a:pt x="1871" y="7482"/>
                    </a:lnTo>
                    <a:cubicBezTo>
                      <a:pt x="1877" y="7488"/>
                      <a:pt x="1883" y="7500"/>
                      <a:pt x="1889" y="7506"/>
                    </a:cubicBezTo>
                    <a:cubicBezTo>
                      <a:pt x="1895" y="7512"/>
                      <a:pt x="1907" y="7524"/>
                      <a:pt x="1913" y="7530"/>
                    </a:cubicBezTo>
                    <a:cubicBezTo>
                      <a:pt x="1919" y="7536"/>
                      <a:pt x="1931" y="7542"/>
                      <a:pt x="1937" y="7548"/>
                    </a:cubicBezTo>
                    <a:cubicBezTo>
                      <a:pt x="1943" y="7554"/>
                      <a:pt x="1955" y="7560"/>
                      <a:pt x="1967" y="7566"/>
                    </a:cubicBezTo>
                    <a:cubicBezTo>
                      <a:pt x="1979" y="7566"/>
                      <a:pt x="1985" y="7572"/>
                      <a:pt x="1997" y="7578"/>
                    </a:cubicBezTo>
                    <a:lnTo>
                      <a:pt x="2027" y="7584"/>
                    </a:lnTo>
                    <a:lnTo>
                      <a:pt x="2063" y="7584"/>
                    </a:lnTo>
                    <a:cubicBezTo>
                      <a:pt x="2075" y="7578"/>
                      <a:pt x="2087" y="7578"/>
                      <a:pt x="2099" y="7578"/>
                    </a:cubicBezTo>
                    <a:cubicBezTo>
                      <a:pt x="2135" y="7566"/>
                      <a:pt x="2171" y="7560"/>
                      <a:pt x="2201" y="7560"/>
                    </a:cubicBezTo>
                    <a:lnTo>
                      <a:pt x="2237" y="7560"/>
                    </a:lnTo>
                    <a:cubicBezTo>
                      <a:pt x="2560" y="7560"/>
                      <a:pt x="2824" y="7823"/>
                      <a:pt x="2824" y="8147"/>
                    </a:cubicBezTo>
                    <a:lnTo>
                      <a:pt x="2824" y="8207"/>
                    </a:lnTo>
                    <a:lnTo>
                      <a:pt x="2824" y="8225"/>
                    </a:lnTo>
                    <a:cubicBezTo>
                      <a:pt x="2824" y="8237"/>
                      <a:pt x="2824" y="8249"/>
                      <a:pt x="2818" y="8261"/>
                    </a:cubicBezTo>
                    <a:lnTo>
                      <a:pt x="2818" y="8279"/>
                    </a:lnTo>
                    <a:cubicBezTo>
                      <a:pt x="2818" y="8291"/>
                      <a:pt x="2812" y="8303"/>
                      <a:pt x="2806" y="8315"/>
                    </a:cubicBezTo>
                    <a:lnTo>
                      <a:pt x="2800" y="8333"/>
                    </a:lnTo>
                    <a:cubicBezTo>
                      <a:pt x="2800" y="8345"/>
                      <a:pt x="2794" y="8357"/>
                      <a:pt x="2788" y="8369"/>
                    </a:cubicBezTo>
                    <a:cubicBezTo>
                      <a:pt x="2788" y="8375"/>
                      <a:pt x="2782" y="8381"/>
                      <a:pt x="2782" y="8387"/>
                    </a:cubicBezTo>
                    <a:cubicBezTo>
                      <a:pt x="2776" y="8399"/>
                      <a:pt x="2770" y="8411"/>
                      <a:pt x="2764" y="8423"/>
                    </a:cubicBezTo>
                    <a:lnTo>
                      <a:pt x="2758" y="8435"/>
                    </a:lnTo>
                    <a:cubicBezTo>
                      <a:pt x="2752" y="8447"/>
                      <a:pt x="2740" y="8459"/>
                      <a:pt x="2734" y="8477"/>
                    </a:cubicBezTo>
                    <a:cubicBezTo>
                      <a:pt x="2704" y="8525"/>
                      <a:pt x="2662" y="8567"/>
                      <a:pt x="2620" y="8603"/>
                    </a:cubicBezTo>
                    <a:cubicBezTo>
                      <a:pt x="2620" y="8627"/>
                      <a:pt x="2602" y="8639"/>
                      <a:pt x="2584" y="8645"/>
                    </a:cubicBezTo>
                    <a:lnTo>
                      <a:pt x="2578" y="8651"/>
                    </a:lnTo>
                    <a:lnTo>
                      <a:pt x="2536" y="8675"/>
                    </a:lnTo>
                    <a:lnTo>
                      <a:pt x="2530" y="8681"/>
                    </a:lnTo>
                    <a:lnTo>
                      <a:pt x="2495" y="8699"/>
                    </a:lnTo>
                    <a:lnTo>
                      <a:pt x="2477" y="8705"/>
                    </a:lnTo>
                    <a:lnTo>
                      <a:pt x="2447" y="8717"/>
                    </a:lnTo>
                    <a:lnTo>
                      <a:pt x="2423" y="8723"/>
                    </a:lnTo>
                    <a:lnTo>
                      <a:pt x="2393" y="8735"/>
                    </a:lnTo>
                    <a:lnTo>
                      <a:pt x="2369" y="8741"/>
                    </a:lnTo>
                    <a:cubicBezTo>
                      <a:pt x="2327" y="8747"/>
                      <a:pt x="2291" y="8747"/>
                      <a:pt x="2255" y="8747"/>
                    </a:cubicBezTo>
                    <a:cubicBezTo>
                      <a:pt x="2225" y="8747"/>
                      <a:pt x="2195" y="8747"/>
                      <a:pt x="2165" y="8741"/>
                    </a:cubicBezTo>
                    <a:cubicBezTo>
                      <a:pt x="2155" y="8739"/>
                      <a:pt x="2146" y="8739"/>
                      <a:pt x="2136" y="8739"/>
                    </a:cubicBezTo>
                    <a:cubicBezTo>
                      <a:pt x="2062" y="8739"/>
                      <a:pt x="1992" y="8779"/>
                      <a:pt x="1949" y="8842"/>
                    </a:cubicBezTo>
                    <a:cubicBezTo>
                      <a:pt x="1830" y="9035"/>
                      <a:pt x="1643" y="9122"/>
                      <a:pt x="1457" y="9122"/>
                    </a:cubicBezTo>
                    <a:cubicBezTo>
                      <a:pt x="1158" y="9122"/>
                      <a:pt x="862" y="8897"/>
                      <a:pt x="858" y="8531"/>
                    </a:cubicBezTo>
                    <a:cubicBezTo>
                      <a:pt x="864" y="8453"/>
                      <a:pt x="876" y="8381"/>
                      <a:pt x="906" y="8309"/>
                    </a:cubicBezTo>
                    <a:cubicBezTo>
                      <a:pt x="936" y="8237"/>
                      <a:pt x="924" y="8153"/>
                      <a:pt x="876" y="8093"/>
                    </a:cubicBezTo>
                    <a:cubicBezTo>
                      <a:pt x="798" y="7985"/>
                      <a:pt x="750" y="7859"/>
                      <a:pt x="750" y="7728"/>
                    </a:cubicBezTo>
                    <a:cubicBezTo>
                      <a:pt x="750" y="7358"/>
                      <a:pt x="1048" y="7137"/>
                      <a:pt x="1348" y="7137"/>
                    </a:cubicBezTo>
                    <a:close/>
                    <a:moveTo>
                      <a:pt x="9238" y="7230"/>
                    </a:moveTo>
                    <a:lnTo>
                      <a:pt x="8297" y="9130"/>
                    </a:lnTo>
                    <a:cubicBezTo>
                      <a:pt x="8279" y="9160"/>
                      <a:pt x="8261" y="9184"/>
                      <a:pt x="8237" y="9208"/>
                    </a:cubicBezTo>
                    <a:cubicBezTo>
                      <a:pt x="8185" y="9265"/>
                      <a:pt x="8111" y="9292"/>
                      <a:pt x="8034" y="9292"/>
                    </a:cubicBezTo>
                    <a:cubicBezTo>
                      <a:pt x="8014" y="9292"/>
                      <a:pt x="7994" y="9290"/>
                      <a:pt x="7973" y="9286"/>
                    </a:cubicBezTo>
                    <a:cubicBezTo>
                      <a:pt x="7961" y="9280"/>
                      <a:pt x="7955" y="9280"/>
                      <a:pt x="7943" y="9274"/>
                    </a:cubicBezTo>
                    <a:cubicBezTo>
                      <a:pt x="7931" y="9274"/>
                      <a:pt x="7925" y="9268"/>
                      <a:pt x="7913" y="9268"/>
                    </a:cubicBezTo>
                    <a:lnTo>
                      <a:pt x="7889" y="9250"/>
                    </a:lnTo>
                    <a:cubicBezTo>
                      <a:pt x="7865" y="9238"/>
                      <a:pt x="7847" y="9226"/>
                      <a:pt x="7829" y="9208"/>
                    </a:cubicBezTo>
                    <a:cubicBezTo>
                      <a:pt x="7823" y="9202"/>
                      <a:pt x="7817" y="9196"/>
                      <a:pt x="7817" y="9190"/>
                    </a:cubicBezTo>
                    <a:lnTo>
                      <a:pt x="7805" y="9172"/>
                    </a:lnTo>
                    <a:cubicBezTo>
                      <a:pt x="7805" y="9166"/>
                      <a:pt x="7805" y="9166"/>
                      <a:pt x="7805" y="9166"/>
                    </a:cubicBezTo>
                    <a:cubicBezTo>
                      <a:pt x="7800" y="9160"/>
                      <a:pt x="7794" y="9154"/>
                      <a:pt x="7794" y="9148"/>
                    </a:cubicBezTo>
                    <a:lnTo>
                      <a:pt x="7794" y="9142"/>
                    </a:lnTo>
                    <a:cubicBezTo>
                      <a:pt x="7752" y="9076"/>
                      <a:pt x="7740" y="9004"/>
                      <a:pt x="7758" y="8932"/>
                    </a:cubicBezTo>
                    <a:lnTo>
                      <a:pt x="7758" y="8926"/>
                    </a:lnTo>
                    <a:cubicBezTo>
                      <a:pt x="7758" y="8926"/>
                      <a:pt x="7758" y="8926"/>
                      <a:pt x="7758" y="8920"/>
                    </a:cubicBezTo>
                    <a:lnTo>
                      <a:pt x="7764" y="8902"/>
                    </a:lnTo>
                    <a:cubicBezTo>
                      <a:pt x="7764" y="8896"/>
                      <a:pt x="7770" y="8884"/>
                      <a:pt x="7776" y="8878"/>
                    </a:cubicBezTo>
                    <a:lnTo>
                      <a:pt x="8081" y="8237"/>
                    </a:lnTo>
                    <a:lnTo>
                      <a:pt x="8831" y="7530"/>
                    </a:lnTo>
                    <a:lnTo>
                      <a:pt x="9238" y="7230"/>
                    </a:lnTo>
                    <a:close/>
                    <a:moveTo>
                      <a:pt x="7212" y="9046"/>
                    </a:moveTo>
                    <a:lnTo>
                      <a:pt x="6936" y="9634"/>
                    </a:lnTo>
                    <a:cubicBezTo>
                      <a:pt x="6887" y="9728"/>
                      <a:pt x="6790" y="9785"/>
                      <a:pt x="6689" y="9785"/>
                    </a:cubicBezTo>
                    <a:cubicBezTo>
                      <a:pt x="6656" y="9785"/>
                      <a:pt x="6622" y="9779"/>
                      <a:pt x="6589" y="9766"/>
                    </a:cubicBezTo>
                    <a:cubicBezTo>
                      <a:pt x="6559" y="9754"/>
                      <a:pt x="6535" y="9736"/>
                      <a:pt x="6511" y="9712"/>
                    </a:cubicBezTo>
                    <a:lnTo>
                      <a:pt x="7212" y="9046"/>
                    </a:lnTo>
                    <a:close/>
                    <a:moveTo>
                      <a:pt x="10599" y="474"/>
                    </a:moveTo>
                    <a:lnTo>
                      <a:pt x="9832" y="1775"/>
                    </a:lnTo>
                    <a:lnTo>
                      <a:pt x="9070" y="2231"/>
                    </a:lnTo>
                    <a:lnTo>
                      <a:pt x="7536" y="2231"/>
                    </a:lnTo>
                    <a:cubicBezTo>
                      <a:pt x="7536" y="2231"/>
                      <a:pt x="7314" y="2345"/>
                      <a:pt x="7314" y="2465"/>
                    </a:cubicBezTo>
                    <a:cubicBezTo>
                      <a:pt x="7314" y="2590"/>
                      <a:pt x="7410" y="2686"/>
                      <a:pt x="7536" y="2692"/>
                    </a:cubicBezTo>
                    <a:lnTo>
                      <a:pt x="8339" y="2692"/>
                    </a:lnTo>
                    <a:lnTo>
                      <a:pt x="7380" y="3256"/>
                    </a:lnTo>
                    <a:cubicBezTo>
                      <a:pt x="6469" y="3807"/>
                      <a:pt x="5893" y="4736"/>
                      <a:pt x="5492" y="5480"/>
                    </a:cubicBezTo>
                    <a:cubicBezTo>
                      <a:pt x="5403" y="5653"/>
                      <a:pt x="5545" y="5802"/>
                      <a:pt x="5690" y="5802"/>
                    </a:cubicBezTo>
                    <a:cubicBezTo>
                      <a:pt x="5760" y="5802"/>
                      <a:pt x="5830" y="5768"/>
                      <a:pt x="5875" y="5683"/>
                    </a:cubicBezTo>
                    <a:cubicBezTo>
                      <a:pt x="6013" y="5426"/>
                      <a:pt x="6151" y="5192"/>
                      <a:pt x="6289" y="4982"/>
                    </a:cubicBezTo>
                    <a:cubicBezTo>
                      <a:pt x="6325" y="4928"/>
                      <a:pt x="6361" y="4874"/>
                      <a:pt x="6391" y="4826"/>
                    </a:cubicBezTo>
                    <a:cubicBezTo>
                      <a:pt x="6427" y="4778"/>
                      <a:pt x="6463" y="4730"/>
                      <a:pt x="6499" y="4676"/>
                    </a:cubicBezTo>
                    <a:cubicBezTo>
                      <a:pt x="6846" y="4203"/>
                      <a:pt x="7206" y="3867"/>
                      <a:pt x="7608" y="3627"/>
                    </a:cubicBezTo>
                    <a:lnTo>
                      <a:pt x="9376" y="2566"/>
                    </a:lnTo>
                    <a:lnTo>
                      <a:pt x="10095" y="2135"/>
                    </a:lnTo>
                    <a:lnTo>
                      <a:pt x="11528" y="1278"/>
                    </a:lnTo>
                    <a:lnTo>
                      <a:pt x="11540" y="1266"/>
                    </a:lnTo>
                    <a:lnTo>
                      <a:pt x="12547" y="540"/>
                    </a:lnTo>
                    <a:lnTo>
                      <a:pt x="13848" y="2333"/>
                    </a:lnTo>
                    <a:lnTo>
                      <a:pt x="12841" y="3046"/>
                    </a:lnTo>
                    <a:cubicBezTo>
                      <a:pt x="12805" y="3076"/>
                      <a:pt x="12775" y="3118"/>
                      <a:pt x="12763" y="3172"/>
                    </a:cubicBezTo>
                    <a:cubicBezTo>
                      <a:pt x="12763" y="3184"/>
                      <a:pt x="12493" y="4227"/>
                      <a:pt x="11804" y="5060"/>
                    </a:cubicBezTo>
                    <a:lnTo>
                      <a:pt x="11774" y="5096"/>
                    </a:lnTo>
                    <a:lnTo>
                      <a:pt x="11762" y="5108"/>
                    </a:lnTo>
                    <a:lnTo>
                      <a:pt x="11732" y="5144"/>
                    </a:lnTo>
                    <a:lnTo>
                      <a:pt x="11726" y="5156"/>
                    </a:lnTo>
                    <a:lnTo>
                      <a:pt x="11690" y="5192"/>
                    </a:lnTo>
                    <a:lnTo>
                      <a:pt x="11684" y="5204"/>
                    </a:lnTo>
                    <a:cubicBezTo>
                      <a:pt x="11666" y="5216"/>
                      <a:pt x="11654" y="5234"/>
                      <a:pt x="11642" y="5246"/>
                    </a:cubicBezTo>
                    <a:cubicBezTo>
                      <a:pt x="11132" y="5767"/>
                      <a:pt x="10491" y="6145"/>
                      <a:pt x="9784" y="6325"/>
                    </a:cubicBezTo>
                    <a:lnTo>
                      <a:pt x="9754" y="6325"/>
                    </a:lnTo>
                    <a:lnTo>
                      <a:pt x="9742" y="6331"/>
                    </a:lnTo>
                    <a:lnTo>
                      <a:pt x="9730" y="6331"/>
                    </a:lnTo>
                    <a:lnTo>
                      <a:pt x="9724" y="6337"/>
                    </a:lnTo>
                    <a:lnTo>
                      <a:pt x="9712" y="6343"/>
                    </a:lnTo>
                    <a:cubicBezTo>
                      <a:pt x="9712" y="6343"/>
                      <a:pt x="9706" y="6349"/>
                      <a:pt x="9706" y="6349"/>
                    </a:cubicBezTo>
                    <a:lnTo>
                      <a:pt x="8573" y="7176"/>
                    </a:lnTo>
                    <a:lnTo>
                      <a:pt x="7536" y="7931"/>
                    </a:lnTo>
                    <a:lnTo>
                      <a:pt x="7512" y="7943"/>
                    </a:lnTo>
                    <a:lnTo>
                      <a:pt x="7506" y="7949"/>
                    </a:lnTo>
                    <a:lnTo>
                      <a:pt x="7482" y="7961"/>
                    </a:lnTo>
                    <a:lnTo>
                      <a:pt x="7476" y="7961"/>
                    </a:lnTo>
                    <a:lnTo>
                      <a:pt x="7452" y="7973"/>
                    </a:lnTo>
                    <a:lnTo>
                      <a:pt x="7446" y="7973"/>
                    </a:lnTo>
                    <a:lnTo>
                      <a:pt x="7422" y="7979"/>
                    </a:lnTo>
                    <a:lnTo>
                      <a:pt x="7308" y="7979"/>
                    </a:lnTo>
                    <a:lnTo>
                      <a:pt x="7278" y="7973"/>
                    </a:lnTo>
                    <a:lnTo>
                      <a:pt x="7266" y="7973"/>
                    </a:lnTo>
                    <a:cubicBezTo>
                      <a:pt x="7260" y="7973"/>
                      <a:pt x="7248" y="7973"/>
                      <a:pt x="7236" y="7967"/>
                    </a:cubicBezTo>
                    <a:lnTo>
                      <a:pt x="7230" y="7967"/>
                    </a:lnTo>
                    <a:cubicBezTo>
                      <a:pt x="7206" y="7961"/>
                      <a:pt x="7182" y="7949"/>
                      <a:pt x="7164" y="7931"/>
                    </a:cubicBezTo>
                    <a:cubicBezTo>
                      <a:pt x="7152" y="7925"/>
                      <a:pt x="7146" y="7919"/>
                      <a:pt x="7134" y="7913"/>
                    </a:cubicBezTo>
                    <a:lnTo>
                      <a:pt x="7128" y="7907"/>
                    </a:lnTo>
                    <a:lnTo>
                      <a:pt x="7110" y="7889"/>
                    </a:lnTo>
                    <a:lnTo>
                      <a:pt x="7104" y="7883"/>
                    </a:lnTo>
                    <a:cubicBezTo>
                      <a:pt x="7092" y="7871"/>
                      <a:pt x="7086" y="7865"/>
                      <a:pt x="7080" y="7853"/>
                    </a:cubicBezTo>
                    <a:cubicBezTo>
                      <a:pt x="7068" y="7835"/>
                      <a:pt x="7056" y="7817"/>
                      <a:pt x="7044" y="7799"/>
                    </a:cubicBezTo>
                    <a:lnTo>
                      <a:pt x="7044" y="7793"/>
                    </a:lnTo>
                    <a:cubicBezTo>
                      <a:pt x="7044" y="7787"/>
                      <a:pt x="7038" y="7781"/>
                      <a:pt x="7038" y="7775"/>
                    </a:cubicBezTo>
                    <a:cubicBezTo>
                      <a:pt x="7038" y="7769"/>
                      <a:pt x="7038" y="7763"/>
                      <a:pt x="7032" y="7763"/>
                    </a:cubicBezTo>
                    <a:cubicBezTo>
                      <a:pt x="7032" y="7757"/>
                      <a:pt x="7032" y="7751"/>
                      <a:pt x="7026" y="7745"/>
                    </a:cubicBezTo>
                    <a:cubicBezTo>
                      <a:pt x="7026" y="7739"/>
                      <a:pt x="7026" y="7733"/>
                      <a:pt x="7026" y="7728"/>
                    </a:cubicBezTo>
                    <a:lnTo>
                      <a:pt x="7026" y="7722"/>
                    </a:lnTo>
                    <a:cubicBezTo>
                      <a:pt x="7026" y="7716"/>
                      <a:pt x="7026" y="7704"/>
                      <a:pt x="7026" y="7698"/>
                    </a:cubicBezTo>
                    <a:lnTo>
                      <a:pt x="7026" y="7692"/>
                    </a:lnTo>
                    <a:lnTo>
                      <a:pt x="7026" y="7668"/>
                    </a:lnTo>
                    <a:lnTo>
                      <a:pt x="7026" y="7638"/>
                    </a:lnTo>
                    <a:lnTo>
                      <a:pt x="7026" y="7614"/>
                    </a:lnTo>
                    <a:cubicBezTo>
                      <a:pt x="7032" y="7584"/>
                      <a:pt x="7038" y="7560"/>
                      <a:pt x="7050" y="7536"/>
                    </a:cubicBezTo>
                    <a:cubicBezTo>
                      <a:pt x="7050" y="7524"/>
                      <a:pt x="7056" y="7518"/>
                      <a:pt x="7056" y="7512"/>
                    </a:cubicBezTo>
                    <a:lnTo>
                      <a:pt x="7068" y="7488"/>
                    </a:lnTo>
                    <a:lnTo>
                      <a:pt x="7074" y="7482"/>
                    </a:lnTo>
                    <a:lnTo>
                      <a:pt x="7086" y="7464"/>
                    </a:lnTo>
                    <a:lnTo>
                      <a:pt x="7092" y="7458"/>
                    </a:lnTo>
                    <a:lnTo>
                      <a:pt x="7104" y="7446"/>
                    </a:lnTo>
                    <a:cubicBezTo>
                      <a:pt x="7110" y="7434"/>
                      <a:pt x="7116" y="7428"/>
                      <a:pt x="7122" y="7422"/>
                    </a:cubicBezTo>
                    <a:lnTo>
                      <a:pt x="9622" y="5078"/>
                    </a:lnTo>
                    <a:cubicBezTo>
                      <a:pt x="9782" y="4933"/>
                      <a:pt x="9654" y="4700"/>
                      <a:pt x="9478" y="4700"/>
                    </a:cubicBezTo>
                    <a:cubicBezTo>
                      <a:pt x="9444" y="4700"/>
                      <a:pt x="9407" y="4709"/>
                      <a:pt x="9370" y="4730"/>
                    </a:cubicBezTo>
                    <a:lnTo>
                      <a:pt x="8087" y="5450"/>
                    </a:lnTo>
                    <a:cubicBezTo>
                      <a:pt x="6858" y="6127"/>
                      <a:pt x="5881" y="7182"/>
                      <a:pt x="5294" y="8459"/>
                    </a:cubicBezTo>
                    <a:lnTo>
                      <a:pt x="5222" y="8609"/>
                    </a:lnTo>
                    <a:lnTo>
                      <a:pt x="3861" y="9879"/>
                    </a:lnTo>
                    <a:lnTo>
                      <a:pt x="5084" y="7308"/>
                    </a:lnTo>
                    <a:cubicBezTo>
                      <a:pt x="5150" y="7170"/>
                      <a:pt x="5216" y="7026"/>
                      <a:pt x="5288" y="6882"/>
                    </a:cubicBezTo>
                    <a:cubicBezTo>
                      <a:pt x="5318" y="6816"/>
                      <a:pt x="5348" y="6750"/>
                      <a:pt x="5378" y="6684"/>
                    </a:cubicBezTo>
                    <a:cubicBezTo>
                      <a:pt x="5408" y="6625"/>
                      <a:pt x="5438" y="6559"/>
                      <a:pt x="5468" y="6493"/>
                    </a:cubicBezTo>
                    <a:cubicBezTo>
                      <a:pt x="5539" y="6322"/>
                      <a:pt x="5401" y="6188"/>
                      <a:pt x="5262" y="6188"/>
                    </a:cubicBezTo>
                    <a:cubicBezTo>
                      <a:pt x="5192" y="6188"/>
                      <a:pt x="5121" y="6224"/>
                      <a:pt x="5078" y="6307"/>
                    </a:cubicBezTo>
                    <a:lnTo>
                      <a:pt x="5072" y="6313"/>
                    </a:lnTo>
                    <a:lnTo>
                      <a:pt x="4994" y="6475"/>
                    </a:lnTo>
                    <a:cubicBezTo>
                      <a:pt x="4994" y="6481"/>
                      <a:pt x="4988" y="6493"/>
                      <a:pt x="4982" y="6505"/>
                    </a:cubicBezTo>
                    <a:lnTo>
                      <a:pt x="4922" y="6631"/>
                    </a:lnTo>
                    <a:lnTo>
                      <a:pt x="4892" y="6696"/>
                    </a:lnTo>
                    <a:cubicBezTo>
                      <a:pt x="4862" y="6762"/>
                      <a:pt x="4832" y="6828"/>
                      <a:pt x="4802" y="6888"/>
                    </a:cubicBezTo>
                    <a:cubicBezTo>
                      <a:pt x="4802" y="6894"/>
                      <a:pt x="4796" y="6906"/>
                      <a:pt x="4790" y="6912"/>
                    </a:cubicBezTo>
                    <a:cubicBezTo>
                      <a:pt x="4760" y="6984"/>
                      <a:pt x="4724" y="7050"/>
                      <a:pt x="4694" y="7122"/>
                    </a:cubicBezTo>
                    <a:lnTo>
                      <a:pt x="3400" y="9837"/>
                    </a:lnTo>
                    <a:cubicBezTo>
                      <a:pt x="3340" y="9969"/>
                      <a:pt x="3316" y="10113"/>
                      <a:pt x="3328" y="10257"/>
                    </a:cubicBezTo>
                    <a:lnTo>
                      <a:pt x="2998" y="10461"/>
                    </a:lnTo>
                    <a:cubicBezTo>
                      <a:pt x="2872" y="9981"/>
                      <a:pt x="2758" y="9526"/>
                      <a:pt x="2656" y="9100"/>
                    </a:cubicBezTo>
                    <a:lnTo>
                      <a:pt x="2674" y="9094"/>
                    </a:lnTo>
                    <a:lnTo>
                      <a:pt x="2698" y="9082"/>
                    </a:lnTo>
                    <a:cubicBezTo>
                      <a:pt x="2872" y="8998"/>
                      <a:pt x="3016" y="8866"/>
                      <a:pt x="3118" y="8699"/>
                    </a:cubicBezTo>
                    <a:lnTo>
                      <a:pt x="3124" y="8693"/>
                    </a:lnTo>
                    <a:cubicBezTo>
                      <a:pt x="3148" y="8657"/>
                      <a:pt x="3166" y="8621"/>
                      <a:pt x="3184" y="8579"/>
                    </a:cubicBezTo>
                    <a:cubicBezTo>
                      <a:pt x="3190" y="8567"/>
                      <a:pt x="3196" y="8561"/>
                      <a:pt x="3196" y="8549"/>
                    </a:cubicBezTo>
                    <a:lnTo>
                      <a:pt x="3208" y="8525"/>
                    </a:lnTo>
                    <a:cubicBezTo>
                      <a:pt x="3214" y="8507"/>
                      <a:pt x="3220" y="8483"/>
                      <a:pt x="3226" y="8465"/>
                    </a:cubicBezTo>
                    <a:cubicBezTo>
                      <a:pt x="3232" y="8459"/>
                      <a:pt x="3232" y="8453"/>
                      <a:pt x="3232" y="8447"/>
                    </a:cubicBezTo>
                    <a:cubicBezTo>
                      <a:pt x="3238" y="8435"/>
                      <a:pt x="3244" y="8417"/>
                      <a:pt x="3244" y="8399"/>
                    </a:cubicBezTo>
                    <a:lnTo>
                      <a:pt x="3250" y="8381"/>
                    </a:lnTo>
                    <a:cubicBezTo>
                      <a:pt x="3256" y="8363"/>
                      <a:pt x="3262" y="8339"/>
                      <a:pt x="3262" y="8315"/>
                    </a:cubicBezTo>
                    <a:lnTo>
                      <a:pt x="3262" y="8309"/>
                    </a:lnTo>
                    <a:cubicBezTo>
                      <a:pt x="3262" y="8291"/>
                      <a:pt x="3268" y="8267"/>
                      <a:pt x="3268" y="8249"/>
                    </a:cubicBezTo>
                    <a:lnTo>
                      <a:pt x="3268" y="8231"/>
                    </a:lnTo>
                    <a:lnTo>
                      <a:pt x="3268" y="8165"/>
                    </a:lnTo>
                    <a:lnTo>
                      <a:pt x="3268" y="8111"/>
                    </a:lnTo>
                    <a:lnTo>
                      <a:pt x="3268" y="8087"/>
                    </a:lnTo>
                    <a:lnTo>
                      <a:pt x="3268" y="8057"/>
                    </a:lnTo>
                    <a:lnTo>
                      <a:pt x="3262" y="8021"/>
                    </a:lnTo>
                    <a:lnTo>
                      <a:pt x="3262" y="8009"/>
                    </a:lnTo>
                    <a:cubicBezTo>
                      <a:pt x="3262" y="7991"/>
                      <a:pt x="3262" y="7979"/>
                      <a:pt x="3256" y="7961"/>
                    </a:cubicBezTo>
                    <a:lnTo>
                      <a:pt x="3256" y="7955"/>
                    </a:lnTo>
                    <a:cubicBezTo>
                      <a:pt x="3256" y="7943"/>
                      <a:pt x="3250" y="7925"/>
                      <a:pt x="3244" y="7907"/>
                    </a:cubicBezTo>
                    <a:cubicBezTo>
                      <a:pt x="3190" y="7686"/>
                      <a:pt x="3058" y="7488"/>
                      <a:pt x="2872" y="7344"/>
                    </a:cubicBezTo>
                    <a:lnTo>
                      <a:pt x="2836" y="7320"/>
                    </a:lnTo>
                    <a:lnTo>
                      <a:pt x="2800" y="7296"/>
                    </a:lnTo>
                    <a:lnTo>
                      <a:pt x="2794" y="7290"/>
                    </a:lnTo>
                    <a:cubicBezTo>
                      <a:pt x="2782" y="7284"/>
                      <a:pt x="2770" y="7278"/>
                      <a:pt x="2758" y="7272"/>
                    </a:cubicBezTo>
                    <a:lnTo>
                      <a:pt x="2752" y="7266"/>
                    </a:lnTo>
                    <a:lnTo>
                      <a:pt x="2716" y="7254"/>
                    </a:lnTo>
                    <a:lnTo>
                      <a:pt x="2704" y="7242"/>
                    </a:lnTo>
                    <a:lnTo>
                      <a:pt x="2674" y="7230"/>
                    </a:lnTo>
                    <a:lnTo>
                      <a:pt x="2656" y="7224"/>
                    </a:lnTo>
                    <a:lnTo>
                      <a:pt x="2632" y="7212"/>
                    </a:lnTo>
                    <a:lnTo>
                      <a:pt x="2614" y="7206"/>
                    </a:lnTo>
                    <a:lnTo>
                      <a:pt x="2584" y="7194"/>
                    </a:lnTo>
                    <a:lnTo>
                      <a:pt x="2566" y="7188"/>
                    </a:lnTo>
                    <a:lnTo>
                      <a:pt x="2542" y="7182"/>
                    </a:lnTo>
                    <a:lnTo>
                      <a:pt x="2512" y="7176"/>
                    </a:lnTo>
                    <a:lnTo>
                      <a:pt x="2495" y="7170"/>
                    </a:lnTo>
                    <a:lnTo>
                      <a:pt x="2465" y="7164"/>
                    </a:lnTo>
                    <a:lnTo>
                      <a:pt x="2441" y="7158"/>
                    </a:lnTo>
                    <a:lnTo>
                      <a:pt x="2243" y="7158"/>
                    </a:lnTo>
                    <a:cubicBezTo>
                      <a:pt x="2147" y="6679"/>
                      <a:pt x="2087" y="6193"/>
                      <a:pt x="2063" y="5707"/>
                    </a:cubicBezTo>
                    <a:cubicBezTo>
                      <a:pt x="2051" y="4940"/>
                      <a:pt x="2363" y="4233"/>
                      <a:pt x="2992" y="3597"/>
                    </a:cubicBezTo>
                    <a:lnTo>
                      <a:pt x="3448" y="3957"/>
                    </a:lnTo>
                    <a:lnTo>
                      <a:pt x="3556" y="4748"/>
                    </a:lnTo>
                    <a:cubicBezTo>
                      <a:pt x="3567" y="4850"/>
                      <a:pt x="3651" y="4928"/>
                      <a:pt x="3753" y="4934"/>
                    </a:cubicBezTo>
                    <a:lnTo>
                      <a:pt x="4587" y="4982"/>
                    </a:lnTo>
                    <a:lnTo>
                      <a:pt x="4599" y="4982"/>
                    </a:lnTo>
                    <a:cubicBezTo>
                      <a:pt x="4601" y="4982"/>
                      <a:pt x="4602" y="4982"/>
                      <a:pt x="4604" y="4982"/>
                    </a:cubicBezTo>
                    <a:cubicBezTo>
                      <a:pt x="4886" y="4982"/>
                      <a:pt x="4896" y="4556"/>
                      <a:pt x="4611" y="4551"/>
                    </a:cubicBezTo>
                    <a:lnTo>
                      <a:pt x="3957" y="4515"/>
                    </a:lnTo>
                    <a:lnTo>
                      <a:pt x="3861" y="3813"/>
                    </a:lnTo>
                    <a:cubicBezTo>
                      <a:pt x="3855" y="3753"/>
                      <a:pt x="3825" y="3705"/>
                      <a:pt x="3783" y="3669"/>
                    </a:cubicBezTo>
                    <a:lnTo>
                      <a:pt x="3316" y="3304"/>
                    </a:lnTo>
                    <a:cubicBezTo>
                      <a:pt x="3603" y="3058"/>
                      <a:pt x="3921" y="2854"/>
                      <a:pt x="4263" y="2692"/>
                    </a:cubicBezTo>
                    <a:lnTo>
                      <a:pt x="6619" y="2692"/>
                    </a:lnTo>
                    <a:cubicBezTo>
                      <a:pt x="6739" y="2686"/>
                      <a:pt x="6834" y="2590"/>
                      <a:pt x="6834" y="2465"/>
                    </a:cubicBezTo>
                    <a:cubicBezTo>
                      <a:pt x="6834" y="2345"/>
                      <a:pt x="6619" y="2231"/>
                      <a:pt x="6619" y="2231"/>
                    </a:cubicBezTo>
                    <a:lnTo>
                      <a:pt x="4311" y="2231"/>
                    </a:lnTo>
                    <a:lnTo>
                      <a:pt x="3268" y="474"/>
                    </a:lnTo>
                    <a:close/>
                    <a:moveTo>
                      <a:pt x="6607" y="7901"/>
                    </a:moveTo>
                    <a:cubicBezTo>
                      <a:pt x="6607" y="7913"/>
                      <a:pt x="6613" y="7919"/>
                      <a:pt x="6619" y="7931"/>
                    </a:cubicBezTo>
                    <a:lnTo>
                      <a:pt x="6625" y="7949"/>
                    </a:lnTo>
                    <a:cubicBezTo>
                      <a:pt x="6631" y="7961"/>
                      <a:pt x="6637" y="7973"/>
                      <a:pt x="6643" y="7985"/>
                    </a:cubicBezTo>
                    <a:cubicBezTo>
                      <a:pt x="6643" y="7991"/>
                      <a:pt x="6649" y="8003"/>
                      <a:pt x="6655" y="8009"/>
                    </a:cubicBezTo>
                    <a:cubicBezTo>
                      <a:pt x="6655" y="8021"/>
                      <a:pt x="6661" y="8033"/>
                      <a:pt x="6667" y="8039"/>
                    </a:cubicBezTo>
                    <a:cubicBezTo>
                      <a:pt x="6673" y="8051"/>
                      <a:pt x="6679" y="8057"/>
                      <a:pt x="6679" y="8063"/>
                    </a:cubicBezTo>
                    <a:cubicBezTo>
                      <a:pt x="6691" y="8087"/>
                      <a:pt x="6703" y="8105"/>
                      <a:pt x="6715" y="8123"/>
                    </a:cubicBezTo>
                    <a:cubicBezTo>
                      <a:pt x="6727" y="8135"/>
                      <a:pt x="6733" y="8147"/>
                      <a:pt x="6744" y="8159"/>
                    </a:cubicBezTo>
                    <a:lnTo>
                      <a:pt x="6750" y="8165"/>
                    </a:lnTo>
                    <a:cubicBezTo>
                      <a:pt x="6756" y="8171"/>
                      <a:pt x="6768" y="8183"/>
                      <a:pt x="6774" y="8189"/>
                    </a:cubicBezTo>
                    <a:lnTo>
                      <a:pt x="6780" y="8195"/>
                    </a:lnTo>
                    <a:cubicBezTo>
                      <a:pt x="6894" y="8321"/>
                      <a:pt x="7050" y="8399"/>
                      <a:pt x="7212" y="8429"/>
                    </a:cubicBezTo>
                    <a:lnTo>
                      <a:pt x="7236" y="8429"/>
                    </a:lnTo>
                    <a:lnTo>
                      <a:pt x="6079" y="9514"/>
                    </a:lnTo>
                    <a:lnTo>
                      <a:pt x="5779" y="9796"/>
                    </a:lnTo>
                    <a:lnTo>
                      <a:pt x="5078" y="10455"/>
                    </a:lnTo>
                    <a:lnTo>
                      <a:pt x="4706" y="10803"/>
                    </a:lnTo>
                    <a:lnTo>
                      <a:pt x="4137" y="10203"/>
                    </a:lnTo>
                    <a:lnTo>
                      <a:pt x="4844" y="9544"/>
                    </a:lnTo>
                    <a:lnTo>
                      <a:pt x="6607" y="7901"/>
                    </a:lnTo>
                    <a:close/>
                    <a:moveTo>
                      <a:pt x="10559" y="8953"/>
                    </a:moveTo>
                    <a:cubicBezTo>
                      <a:pt x="10766" y="8953"/>
                      <a:pt x="10974" y="9058"/>
                      <a:pt x="11084" y="9286"/>
                    </a:cubicBezTo>
                    <a:cubicBezTo>
                      <a:pt x="11084" y="9298"/>
                      <a:pt x="11090" y="9304"/>
                      <a:pt x="11096" y="9316"/>
                    </a:cubicBezTo>
                    <a:cubicBezTo>
                      <a:pt x="11137" y="9372"/>
                      <a:pt x="11203" y="9410"/>
                      <a:pt x="11273" y="9410"/>
                    </a:cubicBezTo>
                    <a:cubicBezTo>
                      <a:pt x="11286" y="9410"/>
                      <a:pt x="11299" y="9409"/>
                      <a:pt x="11312" y="9406"/>
                    </a:cubicBezTo>
                    <a:lnTo>
                      <a:pt x="11330" y="9406"/>
                    </a:lnTo>
                    <a:lnTo>
                      <a:pt x="11372" y="9400"/>
                    </a:lnTo>
                    <a:lnTo>
                      <a:pt x="11378" y="9400"/>
                    </a:lnTo>
                    <a:cubicBezTo>
                      <a:pt x="11396" y="9394"/>
                      <a:pt x="11408" y="9394"/>
                      <a:pt x="11426" y="9394"/>
                    </a:cubicBezTo>
                    <a:cubicBezTo>
                      <a:pt x="11432" y="9391"/>
                      <a:pt x="11438" y="9389"/>
                      <a:pt x="11445" y="9389"/>
                    </a:cubicBezTo>
                    <a:cubicBezTo>
                      <a:pt x="11452" y="9389"/>
                      <a:pt x="11459" y="9391"/>
                      <a:pt x="11468" y="9394"/>
                    </a:cubicBezTo>
                    <a:cubicBezTo>
                      <a:pt x="11472" y="9394"/>
                      <a:pt x="11475" y="9394"/>
                      <a:pt x="11479" y="9394"/>
                    </a:cubicBezTo>
                    <a:cubicBezTo>
                      <a:pt x="11798" y="9394"/>
                      <a:pt x="12061" y="9661"/>
                      <a:pt x="12061" y="9987"/>
                    </a:cubicBezTo>
                    <a:lnTo>
                      <a:pt x="12049" y="9987"/>
                    </a:lnTo>
                    <a:cubicBezTo>
                      <a:pt x="12049" y="10319"/>
                      <a:pt x="11779" y="10574"/>
                      <a:pt x="11460" y="10574"/>
                    </a:cubicBezTo>
                    <a:cubicBezTo>
                      <a:pt x="11433" y="10574"/>
                      <a:pt x="11406" y="10573"/>
                      <a:pt x="11378" y="10569"/>
                    </a:cubicBezTo>
                    <a:cubicBezTo>
                      <a:pt x="11365" y="10566"/>
                      <a:pt x="11352" y="10565"/>
                      <a:pt x="11339" y="10565"/>
                    </a:cubicBezTo>
                    <a:cubicBezTo>
                      <a:pt x="11267" y="10565"/>
                      <a:pt x="11198" y="10604"/>
                      <a:pt x="11162" y="10665"/>
                    </a:cubicBezTo>
                    <a:cubicBezTo>
                      <a:pt x="11084" y="10779"/>
                      <a:pt x="10976" y="10869"/>
                      <a:pt x="10851" y="10910"/>
                    </a:cubicBezTo>
                    <a:cubicBezTo>
                      <a:pt x="10833" y="10916"/>
                      <a:pt x="10821" y="10922"/>
                      <a:pt x="10803" y="10922"/>
                    </a:cubicBezTo>
                    <a:lnTo>
                      <a:pt x="10767" y="10934"/>
                    </a:lnTo>
                    <a:lnTo>
                      <a:pt x="10665" y="10934"/>
                    </a:lnTo>
                    <a:cubicBezTo>
                      <a:pt x="10245" y="10934"/>
                      <a:pt x="9963" y="10509"/>
                      <a:pt x="10119" y="10119"/>
                    </a:cubicBezTo>
                    <a:cubicBezTo>
                      <a:pt x="10149" y="10047"/>
                      <a:pt x="10143" y="9969"/>
                      <a:pt x="10095" y="9903"/>
                    </a:cubicBezTo>
                    <a:cubicBezTo>
                      <a:pt x="10011" y="9802"/>
                      <a:pt x="9969" y="9676"/>
                      <a:pt x="9969" y="9544"/>
                    </a:cubicBezTo>
                    <a:cubicBezTo>
                      <a:pt x="9963" y="9526"/>
                      <a:pt x="9963" y="9502"/>
                      <a:pt x="9969" y="9484"/>
                    </a:cubicBezTo>
                    <a:cubicBezTo>
                      <a:pt x="10004" y="9144"/>
                      <a:pt x="10281" y="8953"/>
                      <a:pt x="10559" y="8953"/>
                    </a:cubicBezTo>
                    <a:close/>
                    <a:moveTo>
                      <a:pt x="3795" y="10473"/>
                    </a:moveTo>
                    <a:lnTo>
                      <a:pt x="4413" y="11132"/>
                    </a:lnTo>
                    <a:lnTo>
                      <a:pt x="3526" y="12391"/>
                    </a:lnTo>
                    <a:lnTo>
                      <a:pt x="2489" y="11282"/>
                    </a:lnTo>
                    <a:lnTo>
                      <a:pt x="3795" y="10473"/>
                    </a:lnTo>
                    <a:close/>
                    <a:moveTo>
                      <a:pt x="2123" y="11534"/>
                    </a:moveTo>
                    <a:lnTo>
                      <a:pt x="3256" y="12739"/>
                    </a:lnTo>
                    <a:lnTo>
                      <a:pt x="1967" y="14219"/>
                    </a:lnTo>
                    <a:lnTo>
                      <a:pt x="558" y="12721"/>
                    </a:lnTo>
                    <a:lnTo>
                      <a:pt x="2123" y="11534"/>
                    </a:lnTo>
                    <a:close/>
                    <a:moveTo>
                      <a:pt x="11792" y="5695"/>
                    </a:moveTo>
                    <a:cubicBezTo>
                      <a:pt x="11792" y="6319"/>
                      <a:pt x="11612" y="7368"/>
                      <a:pt x="11270" y="8824"/>
                    </a:cubicBezTo>
                    <a:lnTo>
                      <a:pt x="11264" y="8824"/>
                    </a:lnTo>
                    <a:cubicBezTo>
                      <a:pt x="11252" y="8812"/>
                      <a:pt x="11240" y="8800"/>
                      <a:pt x="11228" y="8788"/>
                    </a:cubicBezTo>
                    <a:lnTo>
                      <a:pt x="11216" y="8777"/>
                    </a:lnTo>
                    <a:cubicBezTo>
                      <a:pt x="11204" y="8771"/>
                      <a:pt x="11192" y="8759"/>
                      <a:pt x="11186" y="8753"/>
                    </a:cubicBezTo>
                    <a:lnTo>
                      <a:pt x="11168" y="8741"/>
                    </a:lnTo>
                    <a:lnTo>
                      <a:pt x="11138" y="8717"/>
                    </a:lnTo>
                    <a:lnTo>
                      <a:pt x="11120" y="8705"/>
                    </a:lnTo>
                    <a:lnTo>
                      <a:pt x="11084" y="8681"/>
                    </a:lnTo>
                    <a:lnTo>
                      <a:pt x="11072" y="8675"/>
                    </a:lnTo>
                    <a:cubicBezTo>
                      <a:pt x="11060" y="8669"/>
                      <a:pt x="11042" y="8657"/>
                      <a:pt x="11024" y="8651"/>
                    </a:cubicBezTo>
                    <a:lnTo>
                      <a:pt x="11012" y="8645"/>
                    </a:lnTo>
                    <a:cubicBezTo>
                      <a:pt x="11000" y="8639"/>
                      <a:pt x="10988" y="8627"/>
                      <a:pt x="10976" y="8621"/>
                    </a:cubicBezTo>
                    <a:lnTo>
                      <a:pt x="10959" y="8615"/>
                    </a:lnTo>
                    <a:lnTo>
                      <a:pt x="10923" y="8603"/>
                    </a:lnTo>
                    <a:lnTo>
                      <a:pt x="10905" y="8597"/>
                    </a:lnTo>
                    <a:lnTo>
                      <a:pt x="10863" y="8579"/>
                    </a:lnTo>
                    <a:lnTo>
                      <a:pt x="10851" y="8579"/>
                    </a:lnTo>
                    <a:cubicBezTo>
                      <a:pt x="10833" y="8573"/>
                      <a:pt x="10815" y="8567"/>
                      <a:pt x="10797" y="8561"/>
                    </a:cubicBezTo>
                    <a:lnTo>
                      <a:pt x="10791" y="8561"/>
                    </a:lnTo>
                    <a:lnTo>
                      <a:pt x="10743" y="8549"/>
                    </a:lnTo>
                    <a:lnTo>
                      <a:pt x="10725" y="8549"/>
                    </a:lnTo>
                    <a:lnTo>
                      <a:pt x="10683" y="8543"/>
                    </a:lnTo>
                    <a:lnTo>
                      <a:pt x="10551" y="8543"/>
                    </a:lnTo>
                    <a:cubicBezTo>
                      <a:pt x="9987" y="8543"/>
                      <a:pt x="9532" y="8998"/>
                      <a:pt x="9532" y="9562"/>
                    </a:cubicBezTo>
                    <a:cubicBezTo>
                      <a:pt x="9532" y="9748"/>
                      <a:pt x="9580" y="9933"/>
                      <a:pt x="9682" y="10089"/>
                    </a:cubicBezTo>
                    <a:cubicBezTo>
                      <a:pt x="9652" y="10179"/>
                      <a:pt x="9640" y="10275"/>
                      <a:pt x="9640" y="10365"/>
                    </a:cubicBezTo>
                    <a:lnTo>
                      <a:pt x="9640" y="10419"/>
                    </a:lnTo>
                    <a:cubicBezTo>
                      <a:pt x="9640" y="10425"/>
                      <a:pt x="9640" y="10431"/>
                      <a:pt x="9640" y="10437"/>
                    </a:cubicBezTo>
                    <a:lnTo>
                      <a:pt x="9640" y="10467"/>
                    </a:lnTo>
                    <a:cubicBezTo>
                      <a:pt x="9640" y="10479"/>
                      <a:pt x="9640" y="10485"/>
                      <a:pt x="9640" y="10491"/>
                    </a:cubicBezTo>
                    <a:cubicBezTo>
                      <a:pt x="9640" y="10503"/>
                      <a:pt x="9640" y="10509"/>
                      <a:pt x="9646" y="10521"/>
                    </a:cubicBezTo>
                    <a:cubicBezTo>
                      <a:pt x="9646" y="10527"/>
                      <a:pt x="9646" y="10533"/>
                      <a:pt x="9646" y="10539"/>
                    </a:cubicBezTo>
                    <a:lnTo>
                      <a:pt x="9646" y="10569"/>
                    </a:lnTo>
                    <a:cubicBezTo>
                      <a:pt x="9646" y="10575"/>
                      <a:pt x="9646" y="10587"/>
                      <a:pt x="9652" y="10593"/>
                    </a:cubicBezTo>
                    <a:cubicBezTo>
                      <a:pt x="9658" y="10599"/>
                      <a:pt x="9658" y="10611"/>
                      <a:pt x="9658" y="10617"/>
                    </a:cubicBezTo>
                    <a:lnTo>
                      <a:pt x="9670" y="10641"/>
                    </a:lnTo>
                    <a:lnTo>
                      <a:pt x="9676" y="10665"/>
                    </a:lnTo>
                    <a:cubicBezTo>
                      <a:pt x="9676" y="10671"/>
                      <a:pt x="9682" y="10683"/>
                      <a:pt x="9682" y="10689"/>
                    </a:cubicBezTo>
                    <a:lnTo>
                      <a:pt x="9688" y="10713"/>
                    </a:lnTo>
                    <a:lnTo>
                      <a:pt x="9700" y="10737"/>
                    </a:lnTo>
                    <a:lnTo>
                      <a:pt x="9706" y="10761"/>
                    </a:lnTo>
                    <a:cubicBezTo>
                      <a:pt x="9706" y="10767"/>
                      <a:pt x="9712" y="10773"/>
                      <a:pt x="9718" y="10779"/>
                    </a:cubicBezTo>
                    <a:cubicBezTo>
                      <a:pt x="9718" y="10785"/>
                      <a:pt x="9724" y="10797"/>
                      <a:pt x="9730" y="10803"/>
                    </a:cubicBezTo>
                    <a:cubicBezTo>
                      <a:pt x="9730" y="10809"/>
                      <a:pt x="9736" y="10821"/>
                      <a:pt x="9736" y="10827"/>
                    </a:cubicBezTo>
                    <a:lnTo>
                      <a:pt x="9748" y="10845"/>
                    </a:lnTo>
                    <a:cubicBezTo>
                      <a:pt x="9754" y="10857"/>
                      <a:pt x="9760" y="10863"/>
                      <a:pt x="9760" y="10869"/>
                    </a:cubicBezTo>
                    <a:lnTo>
                      <a:pt x="9772" y="10892"/>
                    </a:lnTo>
                    <a:cubicBezTo>
                      <a:pt x="9778" y="10898"/>
                      <a:pt x="9784" y="10904"/>
                      <a:pt x="9784" y="10910"/>
                    </a:cubicBezTo>
                    <a:lnTo>
                      <a:pt x="9802" y="10928"/>
                    </a:lnTo>
                    <a:lnTo>
                      <a:pt x="9814" y="10952"/>
                    </a:lnTo>
                    <a:lnTo>
                      <a:pt x="9826" y="10970"/>
                    </a:lnTo>
                    <a:cubicBezTo>
                      <a:pt x="9832" y="10976"/>
                      <a:pt x="9838" y="10982"/>
                      <a:pt x="9844" y="10988"/>
                    </a:cubicBezTo>
                    <a:lnTo>
                      <a:pt x="9856" y="11006"/>
                    </a:lnTo>
                    <a:lnTo>
                      <a:pt x="9874" y="11030"/>
                    </a:lnTo>
                    <a:lnTo>
                      <a:pt x="9886" y="11048"/>
                    </a:lnTo>
                    <a:lnTo>
                      <a:pt x="9904" y="11066"/>
                    </a:lnTo>
                    <a:cubicBezTo>
                      <a:pt x="9910" y="11072"/>
                      <a:pt x="9916" y="11078"/>
                      <a:pt x="9921" y="11078"/>
                    </a:cubicBezTo>
                    <a:lnTo>
                      <a:pt x="9939" y="11096"/>
                    </a:lnTo>
                    <a:lnTo>
                      <a:pt x="9957" y="11114"/>
                    </a:lnTo>
                    <a:lnTo>
                      <a:pt x="9975" y="11132"/>
                    </a:lnTo>
                    <a:lnTo>
                      <a:pt x="9993" y="11144"/>
                    </a:lnTo>
                    <a:lnTo>
                      <a:pt x="10011" y="11162"/>
                    </a:lnTo>
                    <a:lnTo>
                      <a:pt x="10029" y="11180"/>
                    </a:lnTo>
                    <a:lnTo>
                      <a:pt x="10047" y="11192"/>
                    </a:lnTo>
                    <a:lnTo>
                      <a:pt x="10071" y="11204"/>
                    </a:lnTo>
                    <a:lnTo>
                      <a:pt x="10089" y="11222"/>
                    </a:lnTo>
                    <a:lnTo>
                      <a:pt x="10107" y="11234"/>
                    </a:lnTo>
                    <a:lnTo>
                      <a:pt x="10131" y="11246"/>
                    </a:lnTo>
                    <a:lnTo>
                      <a:pt x="10149" y="11258"/>
                    </a:lnTo>
                    <a:cubicBezTo>
                      <a:pt x="10161" y="11264"/>
                      <a:pt x="10167" y="11264"/>
                      <a:pt x="10173" y="11270"/>
                    </a:cubicBezTo>
                    <a:lnTo>
                      <a:pt x="10197" y="11282"/>
                    </a:lnTo>
                    <a:lnTo>
                      <a:pt x="10215" y="11288"/>
                    </a:lnTo>
                    <a:lnTo>
                      <a:pt x="10239" y="11300"/>
                    </a:lnTo>
                    <a:lnTo>
                      <a:pt x="10263" y="11312"/>
                    </a:lnTo>
                    <a:lnTo>
                      <a:pt x="10287" y="11318"/>
                    </a:lnTo>
                    <a:lnTo>
                      <a:pt x="10311" y="11330"/>
                    </a:lnTo>
                    <a:lnTo>
                      <a:pt x="10329" y="11336"/>
                    </a:lnTo>
                    <a:lnTo>
                      <a:pt x="10353" y="11342"/>
                    </a:lnTo>
                    <a:lnTo>
                      <a:pt x="10377" y="11348"/>
                    </a:lnTo>
                    <a:lnTo>
                      <a:pt x="10401" y="11354"/>
                    </a:lnTo>
                    <a:lnTo>
                      <a:pt x="10431" y="11360"/>
                    </a:lnTo>
                    <a:lnTo>
                      <a:pt x="10455" y="11366"/>
                    </a:lnTo>
                    <a:lnTo>
                      <a:pt x="10479" y="11372"/>
                    </a:lnTo>
                    <a:lnTo>
                      <a:pt x="10503" y="11378"/>
                    </a:lnTo>
                    <a:lnTo>
                      <a:pt x="10611" y="11378"/>
                    </a:lnTo>
                    <a:cubicBezTo>
                      <a:pt x="10479" y="11870"/>
                      <a:pt x="10335" y="12385"/>
                      <a:pt x="10185" y="12907"/>
                    </a:cubicBezTo>
                    <a:lnTo>
                      <a:pt x="10125" y="12901"/>
                    </a:lnTo>
                    <a:cubicBezTo>
                      <a:pt x="10113" y="12877"/>
                      <a:pt x="10107" y="12847"/>
                      <a:pt x="10095" y="12817"/>
                    </a:cubicBezTo>
                    <a:lnTo>
                      <a:pt x="10095" y="12805"/>
                    </a:lnTo>
                    <a:lnTo>
                      <a:pt x="10089" y="12793"/>
                    </a:lnTo>
                    <a:lnTo>
                      <a:pt x="10083" y="12769"/>
                    </a:lnTo>
                    <a:lnTo>
                      <a:pt x="10083" y="12763"/>
                    </a:lnTo>
                    <a:cubicBezTo>
                      <a:pt x="10077" y="12751"/>
                      <a:pt x="10071" y="12745"/>
                      <a:pt x="10071" y="12733"/>
                    </a:cubicBezTo>
                    <a:cubicBezTo>
                      <a:pt x="10071" y="12727"/>
                      <a:pt x="10071" y="12727"/>
                      <a:pt x="10071" y="12721"/>
                    </a:cubicBezTo>
                    <a:cubicBezTo>
                      <a:pt x="10005" y="12559"/>
                      <a:pt x="9921" y="12397"/>
                      <a:pt x="9814" y="12253"/>
                    </a:cubicBezTo>
                    <a:cubicBezTo>
                      <a:pt x="9628" y="11989"/>
                      <a:pt x="9376" y="11780"/>
                      <a:pt x="9082" y="11636"/>
                    </a:cubicBezTo>
                    <a:cubicBezTo>
                      <a:pt x="8962" y="11582"/>
                      <a:pt x="8837" y="11534"/>
                      <a:pt x="8705" y="11498"/>
                    </a:cubicBezTo>
                    <a:cubicBezTo>
                      <a:pt x="8657" y="11486"/>
                      <a:pt x="8609" y="11480"/>
                      <a:pt x="8555" y="11468"/>
                    </a:cubicBezTo>
                    <a:cubicBezTo>
                      <a:pt x="8393" y="11438"/>
                      <a:pt x="8231" y="11426"/>
                      <a:pt x="8063" y="11426"/>
                    </a:cubicBezTo>
                    <a:cubicBezTo>
                      <a:pt x="8048" y="11426"/>
                      <a:pt x="8033" y="11426"/>
                      <a:pt x="8018" y="11426"/>
                    </a:cubicBezTo>
                    <a:cubicBezTo>
                      <a:pt x="7734" y="11426"/>
                      <a:pt x="7456" y="11479"/>
                      <a:pt x="7188" y="11576"/>
                    </a:cubicBezTo>
                    <a:cubicBezTo>
                      <a:pt x="7182" y="11576"/>
                      <a:pt x="7176" y="11576"/>
                      <a:pt x="7170" y="11582"/>
                    </a:cubicBezTo>
                    <a:lnTo>
                      <a:pt x="7140" y="11594"/>
                    </a:lnTo>
                    <a:cubicBezTo>
                      <a:pt x="7110" y="11606"/>
                      <a:pt x="7080" y="11618"/>
                      <a:pt x="7050" y="11630"/>
                    </a:cubicBezTo>
                    <a:lnTo>
                      <a:pt x="7032" y="11636"/>
                    </a:lnTo>
                    <a:cubicBezTo>
                      <a:pt x="7014" y="11648"/>
                      <a:pt x="6996" y="11660"/>
                      <a:pt x="6984" y="11678"/>
                    </a:cubicBezTo>
                    <a:cubicBezTo>
                      <a:pt x="6984" y="11678"/>
                      <a:pt x="6978" y="11684"/>
                      <a:pt x="6978" y="11684"/>
                    </a:cubicBezTo>
                    <a:lnTo>
                      <a:pt x="6972" y="11690"/>
                    </a:lnTo>
                    <a:cubicBezTo>
                      <a:pt x="6855" y="11843"/>
                      <a:pt x="6972" y="12039"/>
                      <a:pt x="7139" y="12039"/>
                    </a:cubicBezTo>
                    <a:cubicBezTo>
                      <a:pt x="7168" y="12039"/>
                      <a:pt x="7199" y="12033"/>
                      <a:pt x="7230" y="12019"/>
                    </a:cubicBezTo>
                    <a:cubicBezTo>
                      <a:pt x="7320" y="11983"/>
                      <a:pt x="7416" y="11947"/>
                      <a:pt x="7512" y="11924"/>
                    </a:cubicBezTo>
                    <a:lnTo>
                      <a:pt x="7524" y="11918"/>
                    </a:lnTo>
                    <a:lnTo>
                      <a:pt x="7542" y="11918"/>
                    </a:lnTo>
                    <a:cubicBezTo>
                      <a:pt x="7716" y="11882"/>
                      <a:pt x="7889" y="11858"/>
                      <a:pt x="8063" y="11858"/>
                    </a:cubicBezTo>
                    <a:cubicBezTo>
                      <a:pt x="9526" y="11858"/>
                      <a:pt x="9736" y="13092"/>
                      <a:pt x="9748" y="13146"/>
                    </a:cubicBezTo>
                    <a:cubicBezTo>
                      <a:pt x="9760" y="13254"/>
                      <a:pt x="9856" y="13332"/>
                      <a:pt x="9957" y="13332"/>
                    </a:cubicBezTo>
                    <a:lnTo>
                      <a:pt x="10059" y="13332"/>
                    </a:lnTo>
                    <a:lnTo>
                      <a:pt x="10131" y="13338"/>
                    </a:lnTo>
                    <a:lnTo>
                      <a:pt x="10137" y="13338"/>
                    </a:lnTo>
                    <a:cubicBezTo>
                      <a:pt x="10161" y="13338"/>
                      <a:pt x="10185" y="13344"/>
                      <a:pt x="10209" y="13344"/>
                    </a:cubicBezTo>
                    <a:lnTo>
                      <a:pt x="10233" y="13344"/>
                    </a:lnTo>
                    <a:lnTo>
                      <a:pt x="10281" y="13356"/>
                    </a:lnTo>
                    <a:cubicBezTo>
                      <a:pt x="10455" y="13392"/>
                      <a:pt x="10617" y="13482"/>
                      <a:pt x="10737" y="13608"/>
                    </a:cubicBezTo>
                    <a:cubicBezTo>
                      <a:pt x="10947" y="13824"/>
                      <a:pt x="11024" y="14123"/>
                      <a:pt x="11054" y="14309"/>
                    </a:cubicBezTo>
                    <a:lnTo>
                      <a:pt x="4772" y="14309"/>
                    </a:lnTo>
                    <a:cubicBezTo>
                      <a:pt x="4772" y="14303"/>
                      <a:pt x="4772" y="14297"/>
                      <a:pt x="4778" y="14285"/>
                    </a:cubicBezTo>
                    <a:cubicBezTo>
                      <a:pt x="4784" y="14279"/>
                      <a:pt x="4784" y="14255"/>
                      <a:pt x="4784" y="14243"/>
                    </a:cubicBezTo>
                    <a:cubicBezTo>
                      <a:pt x="4790" y="14225"/>
                      <a:pt x="4790" y="14225"/>
                      <a:pt x="4790" y="14219"/>
                    </a:cubicBezTo>
                    <a:cubicBezTo>
                      <a:pt x="4796" y="14207"/>
                      <a:pt x="4802" y="14189"/>
                      <a:pt x="4802" y="14171"/>
                    </a:cubicBezTo>
                    <a:cubicBezTo>
                      <a:pt x="4808" y="14159"/>
                      <a:pt x="4808" y="14159"/>
                      <a:pt x="4814" y="14153"/>
                    </a:cubicBezTo>
                    <a:cubicBezTo>
                      <a:pt x="4814" y="14141"/>
                      <a:pt x="4826" y="14117"/>
                      <a:pt x="4832" y="14105"/>
                    </a:cubicBezTo>
                    <a:lnTo>
                      <a:pt x="4832" y="14087"/>
                    </a:lnTo>
                    <a:cubicBezTo>
                      <a:pt x="4844" y="14069"/>
                      <a:pt x="4850" y="14045"/>
                      <a:pt x="4862" y="14028"/>
                    </a:cubicBezTo>
                    <a:cubicBezTo>
                      <a:pt x="4862" y="14022"/>
                      <a:pt x="4868" y="14022"/>
                      <a:pt x="4868" y="14016"/>
                    </a:cubicBezTo>
                    <a:lnTo>
                      <a:pt x="4892" y="13974"/>
                    </a:lnTo>
                    <a:cubicBezTo>
                      <a:pt x="4892" y="13968"/>
                      <a:pt x="4898" y="13962"/>
                      <a:pt x="4904" y="13950"/>
                    </a:cubicBezTo>
                    <a:cubicBezTo>
                      <a:pt x="4910" y="13938"/>
                      <a:pt x="4916" y="13926"/>
                      <a:pt x="4922" y="13914"/>
                    </a:cubicBezTo>
                    <a:lnTo>
                      <a:pt x="4940" y="13896"/>
                    </a:lnTo>
                    <a:lnTo>
                      <a:pt x="4964" y="13860"/>
                    </a:lnTo>
                    <a:lnTo>
                      <a:pt x="4976" y="13848"/>
                    </a:lnTo>
                    <a:cubicBezTo>
                      <a:pt x="4988" y="13830"/>
                      <a:pt x="5000" y="13818"/>
                      <a:pt x="5012" y="13806"/>
                    </a:cubicBezTo>
                    <a:lnTo>
                      <a:pt x="5018" y="13800"/>
                    </a:lnTo>
                    <a:cubicBezTo>
                      <a:pt x="5030" y="13782"/>
                      <a:pt x="5048" y="13764"/>
                      <a:pt x="5060" y="13752"/>
                    </a:cubicBezTo>
                    <a:lnTo>
                      <a:pt x="5078" y="13740"/>
                    </a:lnTo>
                    <a:lnTo>
                      <a:pt x="5114" y="13710"/>
                    </a:lnTo>
                    <a:lnTo>
                      <a:pt x="5132" y="13692"/>
                    </a:lnTo>
                    <a:lnTo>
                      <a:pt x="5162" y="13668"/>
                    </a:lnTo>
                    <a:lnTo>
                      <a:pt x="5186" y="13656"/>
                    </a:lnTo>
                    <a:lnTo>
                      <a:pt x="5222" y="13626"/>
                    </a:lnTo>
                    <a:lnTo>
                      <a:pt x="5240" y="13614"/>
                    </a:lnTo>
                    <a:cubicBezTo>
                      <a:pt x="5258" y="13602"/>
                      <a:pt x="5282" y="13596"/>
                      <a:pt x="5300" y="13584"/>
                    </a:cubicBezTo>
                    <a:cubicBezTo>
                      <a:pt x="5480" y="13494"/>
                      <a:pt x="5672" y="13434"/>
                      <a:pt x="5875" y="13422"/>
                    </a:cubicBezTo>
                    <a:cubicBezTo>
                      <a:pt x="5959" y="13422"/>
                      <a:pt x="6037" y="13362"/>
                      <a:pt x="6067" y="13278"/>
                    </a:cubicBezTo>
                    <a:cubicBezTo>
                      <a:pt x="6073" y="13278"/>
                      <a:pt x="6073" y="13278"/>
                      <a:pt x="6067" y="13272"/>
                    </a:cubicBezTo>
                    <a:cubicBezTo>
                      <a:pt x="6199" y="12949"/>
                      <a:pt x="6391" y="12649"/>
                      <a:pt x="6643" y="12409"/>
                    </a:cubicBezTo>
                    <a:cubicBezTo>
                      <a:pt x="6768" y="12289"/>
                      <a:pt x="6709" y="12079"/>
                      <a:pt x="6541" y="12037"/>
                    </a:cubicBezTo>
                    <a:lnTo>
                      <a:pt x="6493" y="12037"/>
                    </a:lnTo>
                    <a:cubicBezTo>
                      <a:pt x="6439" y="12043"/>
                      <a:pt x="6385" y="12061"/>
                      <a:pt x="6343" y="12103"/>
                    </a:cubicBezTo>
                    <a:cubicBezTo>
                      <a:pt x="6079" y="12361"/>
                      <a:pt x="5863" y="12667"/>
                      <a:pt x="5713" y="13008"/>
                    </a:cubicBezTo>
                    <a:cubicBezTo>
                      <a:pt x="5504" y="13038"/>
                      <a:pt x="5300" y="13104"/>
                      <a:pt x="5114" y="13194"/>
                    </a:cubicBezTo>
                    <a:lnTo>
                      <a:pt x="5078" y="13212"/>
                    </a:lnTo>
                    <a:lnTo>
                      <a:pt x="5072" y="13218"/>
                    </a:lnTo>
                    <a:lnTo>
                      <a:pt x="5048" y="13230"/>
                    </a:lnTo>
                    <a:lnTo>
                      <a:pt x="5036" y="13236"/>
                    </a:lnTo>
                    <a:lnTo>
                      <a:pt x="5018" y="13248"/>
                    </a:lnTo>
                    <a:lnTo>
                      <a:pt x="5000" y="13260"/>
                    </a:lnTo>
                    <a:lnTo>
                      <a:pt x="4982" y="13272"/>
                    </a:lnTo>
                    <a:lnTo>
                      <a:pt x="4970" y="13278"/>
                    </a:lnTo>
                    <a:lnTo>
                      <a:pt x="4952" y="13290"/>
                    </a:lnTo>
                    <a:lnTo>
                      <a:pt x="4934" y="13302"/>
                    </a:lnTo>
                    <a:lnTo>
                      <a:pt x="4916" y="13314"/>
                    </a:lnTo>
                    <a:lnTo>
                      <a:pt x="4904" y="13326"/>
                    </a:lnTo>
                    <a:lnTo>
                      <a:pt x="4886" y="13338"/>
                    </a:lnTo>
                    <a:lnTo>
                      <a:pt x="4874" y="13350"/>
                    </a:lnTo>
                    <a:lnTo>
                      <a:pt x="4850" y="13368"/>
                    </a:lnTo>
                    <a:lnTo>
                      <a:pt x="4838" y="13374"/>
                    </a:lnTo>
                    <a:lnTo>
                      <a:pt x="4814" y="13392"/>
                    </a:lnTo>
                    <a:lnTo>
                      <a:pt x="4808" y="13404"/>
                    </a:lnTo>
                    <a:lnTo>
                      <a:pt x="4778" y="13428"/>
                    </a:lnTo>
                    <a:lnTo>
                      <a:pt x="4766" y="13440"/>
                    </a:lnTo>
                    <a:cubicBezTo>
                      <a:pt x="4760" y="13446"/>
                      <a:pt x="4754" y="13452"/>
                      <a:pt x="4742" y="13458"/>
                    </a:cubicBezTo>
                    <a:lnTo>
                      <a:pt x="4730" y="13470"/>
                    </a:lnTo>
                    <a:lnTo>
                      <a:pt x="4712" y="13494"/>
                    </a:lnTo>
                    <a:lnTo>
                      <a:pt x="4700" y="13506"/>
                    </a:lnTo>
                    <a:cubicBezTo>
                      <a:pt x="4694" y="13512"/>
                      <a:pt x="4688" y="13518"/>
                      <a:pt x="4682" y="13524"/>
                    </a:cubicBezTo>
                    <a:cubicBezTo>
                      <a:pt x="4676" y="13530"/>
                      <a:pt x="4676" y="13536"/>
                      <a:pt x="4670" y="13542"/>
                    </a:cubicBezTo>
                    <a:lnTo>
                      <a:pt x="4652" y="13560"/>
                    </a:lnTo>
                    <a:lnTo>
                      <a:pt x="4640" y="13572"/>
                    </a:lnTo>
                    <a:lnTo>
                      <a:pt x="4623" y="13596"/>
                    </a:lnTo>
                    <a:lnTo>
                      <a:pt x="4611" y="13614"/>
                    </a:lnTo>
                    <a:cubicBezTo>
                      <a:pt x="4605" y="13620"/>
                      <a:pt x="4605" y="13626"/>
                      <a:pt x="4599" y="13632"/>
                    </a:cubicBezTo>
                    <a:cubicBezTo>
                      <a:pt x="4593" y="13638"/>
                      <a:pt x="4587" y="13644"/>
                      <a:pt x="4587" y="13650"/>
                    </a:cubicBezTo>
                    <a:cubicBezTo>
                      <a:pt x="4581" y="13656"/>
                      <a:pt x="4575" y="13662"/>
                      <a:pt x="4569" y="13674"/>
                    </a:cubicBezTo>
                    <a:lnTo>
                      <a:pt x="4557" y="13686"/>
                    </a:lnTo>
                    <a:cubicBezTo>
                      <a:pt x="4551" y="13698"/>
                      <a:pt x="4545" y="13704"/>
                      <a:pt x="4545" y="13716"/>
                    </a:cubicBezTo>
                    <a:lnTo>
                      <a:pt x="4533" y="13728"/>
                    </a:lnTo>
                    <a:cubicBezTo>
                      <a:pt x="4527" y="13740"/>
                      <a:pt x="4521" y="13752"/>
                      <a:pt x="4509" y="13764"/>
                    </a:cubicBezTo>
                    <a:lnTo>
                      <a:pt x="4509" y="13776"/>
                    </a:lnTo>
                    <a:lnTo>
                      <a:pt x="4485" y="13818"/>
                    </a:lnTo>
                    <a:lnTo>
                      <a:pt x="4479" y="13836"/>
                    </a:lnTo>
                    <a:cubicBezTo>
                      <a:pt x="4473" y="13842"/>
                      <a:pt x="4467" y="13854"/>
                      <a:pt x="4461" y="13866"/>
                    </a:cubicBezTo>
                    <a:lnTo>
                      <a:pt x="4455" y="13884"/>
                    </a:lnTo>
                    <a:cubicBezTo>
                      <a:pt x="4449" y="13890"/>
                      <a:pt x="4443" y="13902"/>
                      <a:pt x="4443" y="13914"/>
                    </a:cubicBezTo>
                    <a:lnTo>
                      <a:pt x="4431" y="13932"/>
                    </a:lnTo>
                    <a:lnTo>
                      <a:pt x="4419" y="13962"/>
                    </a:lnTo>
                    <a:cubicBezTo>
                      <a:pt x="4419" y="13968"/>
                      <a:pt x="4413" y="13974"/>
                      <a:pt x="4413" y="13986"/>
                    </a:cubicBezTo>
                    <a:cubicBezTo>
                      <a:pt x="4407" y="13992"/>
                      <a:pt x="4407" y="14004"/>
                      <a:pt x="4401" y="14010"/>
                    </a:cubicBezTo>
                    <a:cubicBezTo>
                      <a:pt x="4401" y="14022"/>
                      <a:pt x="4395" y="14028"/>
                      <a:pt x="4395" y="14034"/>
                    </a:cubicBezTo>
                    <a:cubicBezTo>
                      <a:pt x="4395" y="14045"/>
                      <a:pt x="4389" y="14057"/>
                      <a:pt x="4383" y="14063"/>
                    </a:cubicBezTo>
                    <a:lnTo>
                      <a:pt x="4377" y="14087"/>
                    </a:lnTo>
                    <a:cubicBezTo>
                      <a:pt x="4377" y="14099"/>
                      <a:pt x="4371" y="14111"/>
                      <a:pt x="4371" y="14123"/>
                    </a:cubicBezTo>
                    <a:cubicBezTo>
                      <a:pt x="4371" y="14135"/>
                      <a:pt x="4365" y="14135"/>
                      <a:pt x="4365" y="14147"/>
                    </a:cubicBezTo>
                    <a:cubicBezTo>
                      <a:pt x="4365" y="14153"/>
                      <a:pt x="4359" y="14171"/>
                      <a:pt x="4359" y="14183"/>
                    </a:cubicBezTo>
                    <a:lnTo>
                      <a:pt x="4353" y="14207"/>
                    </a:lnTo>
                    <a:cubicBezTo>
                      <a:pt x="4353" y="14219"/>
                      <a:pt x="4347" y="14231"/>
                      <a:pt x="4341" y="14249"/>
                    </a:cubicBezTo>
                    <a:cubicBezTo>
                      <a:pt x="4341" y="14261"/>
                      <a:pt x="4341" y="14261"/>
                      <a:pt x="4341" y="14267"/>
                    </a:cubicBezTo>
                    <a:cubicBezTo>
                      <a:pt x="4341" y="14291"/>
                      <a:pt x="4335" y="14315"/>
                      <a:pt x="4335" y="14339"/>
                    </a:cubicBezTo>
                    <a:lnTo>
                      <a:pt x="4083" y="14339"/>
                    </a:lnTo>
                    <a:cubicBezTo>
                      <a:pt x="4011" y="14081"/>
                      <a:pt x="3861" y="13572"/>
                      <a:pt x="3675" y="12913"/>
                    </a:cubicBezTo>
                    <a:lnTo>
                      <a:pt x="3711" y="12865"/>
                    </a:lnTo>
                    <a:lnTo>
                      <a:pt x="3717" y="12859"/>
                    </a:lnTo>
                    <a:cubicBezTo>
                      <a:pt x="3717" y="12859"/>
                      <a:pt x="3723" y="12853"/>
                      <a:pt x="3723" y="12847"/>
                    </a:cubicBezTo>
                    <a:lnTo>
                      <a:pt x="4850" y="11264"/>
                    </a:lnTo>
                    <a:lnTo>
                      <a:pt x="5198" y="10940"/>
                    </a:lnTo>
                    <a:lnTo>
                      <a:pt x="5312" y="10833"/>
                    </a:lnTo>
                    <a:lnTo>
                      <a:pt x="5426" y="10833"/>
                    </a:lnTo>
                    <a:lnTo>
                      <a:pt x="5450" y="10827"/>
                    </a:lnTo>
                    <a:lnTo>
                      <a:pt x="5474" y="10821"/>
                    </a:lnTo>
                    <a:lnTo>
                      <a:pt x="5498" y="10815"/>
                    </a:lnTo>
                    <a:lnTo>
                      <a:pt x="5522" y="10809"/>
                    </a:lnTo>
                    <a:lnTo>
                      <a:pt x="5546" y="10797"/>
                    </a:lnTo>
                    <a:lnTo>
                      <a:pt x="5570" y="10791"/>
                    </a:lnTo>
                    <a:lnTo>
                      <a:pt x="5588" y="10779"/>
                    </a:lnTo>
                    <a:lnTo>
                      <a:pt x="5612" y="10767"/>
                    </a:lnTo>
                    <a:lnTo>
                      <a:pt x="5630" y="10761"/>
                    </a:lnTo>
                    <a:lnTo>
                      <a:pt x="5654" y="10749"/>
                    </a:lnTo>
                    <a:lnTo>
                      <a:pt x="5672" y="10737"/>
                    </a:lnTo>
                    <a:lnTo>
                      <a:pt x="5695" y="10719"/>
                    </a:lnTo>
                    <a:lnTo>
                      <a:pt x="5713" y="10707"/>
                    </a:lnTo>
                    <a:lnTo>
                      <a:pt x="5731" y="10695"/>
                    </a:lnTo>
                    <a:lnTo>
                      <a:pt x="5755" y="10677"/>
                    </a:lnTo>
                    <a:lnTo>
                      <a:pt x="5773" y="10659"/>
                    </a:lnTo>
                    <a:lnTo>
                      <a:pt x="5791" y="10647"/>
                    </a:lnTo>
                    <a:cubicBezTo>
                      <a:pt x="5797" y="10641"/>
                      <a:pt x="5803" y="10635"/>
                      <a:pt x="5809" y="10629"/>
                    </a:cubicBezTo>
                    <a:lnTo>
                      <a:pt x="5821" y="10611"/>
                    </a:lnTo>
                    <a:lnTo>
                      <a:pt x="5839" y="10587"/>
                    </a:lnTo>
                    <a:lnTo>
                      <a:pt x="5857" y="10575"/>
                    </a:lnTo>
                    <a:lnTo>
                      <a:pt x="5869" y="10551"/>
                    </a:lnTo>
                    <a:lnTo>
                      <a:pt x="5881" y="10533"/>
                    </a:lnTo>
                    <a:lnTo>
                      <a:pt x="5899" y="10503"/>
                    </a:lnTo>
                    <a:lnTo>
                      <a:pt x="5911" y="10491"/>
                    </a:lnTo>
                    <a:cubicBezTo>
                      <a:pt x="5917" y="10473"/>
                      <a:pt x="5929" y="10461"/>
                      <a:pt x="5935" y="10443"/>
                    </a:cubicBezTo>
                    <a:lnTo>
                      <a:pt x="6109" y="10095"/>
                    </a:lnTo>
                    <a:lnTo>
                      <a:pt x="6193" y="10017"/>
                    </a:lnTo>
                    <a:lnTo>
                      <a:pt x="6199" y="10023"/>
                    </a:lnTo>
                    <a:cubicBezTo>
                      <a:pt x="6211" y="10041"/>
                      <a:pt x="6223" y="10053"/>
                      <a:pt x="6241" y="10065"/>
                    </a:cubicBezTo>
                    <a:lnTo>
                      <a:pt x="6253" y="10071"/>
                    </a:lnTo>
                    <a:cubicBezTo>
                      <a:pt x="6265" y="10083"/>
                      <a:pt x="6277" y="10095"/>
                      <a:pt x="6289" y="10101"/>
                    </a:cubicBezTo>
                    <a:cubicBezTo>
                      <a:pt x="6295" y="10107"/>
                      <a:pt x="6295" y="10107"/>
                      <a:pt x="6301" y="10107"/>
                    </a:cubicBezTo>
                    <a:cubicBezTo>
                      <a:pt x="6319" y="10119"/>
                      <a:pt x="6331" y="10131"/>
                      <a:pt x="6349" y="10143"/>
                    </a:cubicBezTo>
                    <a:lnTo>
                      <a:pt x="6361" y="10149"/>
                    </a:lnTo>
                    <a:cubicBezTo>
                      <a:pt x="6385" y="10155"/>
                      <a:pt x="6403" y="10167"/>
                      <a:pt x="6421" y="10173"/>
                    </a:cubicBezTo>
                    <a:lnTo>
                      <a:pt x="6451" y="10185"/>
                    </a:lnTo>
                    <a:lnTo>
                      <a:pt x="6463" y="10185"/>
                    </a:lnTo>
                    <a:lnTo>
                      <a:pt x="6487" y="10197"/>
                    </a:lnTo>
                    <a:lnTo>
                      <a:pt x="6499" y="10197"/>
                    </a:lnTo>
                    <a:lnTo>
                      <a:pt x="6517" y="10203"/>
                    </a:lnTo>
                    <a:lnTo>
                      <a:pt x="6798" y="10203"/>
                    </a:lnTo>
                    <a:lnTo>
                      <a:pt x="6834" y="10197"/>
                    </a:lnTo>
                    <a:lnTo>
                      <a:pt x="6840" y="10197"/>
                    </a:lnTo>
                    <a:lnTo>
                      <a:pt x="6882" y="10185"/>
                    </a:lnTo>
                    <a:lnTo>
                      <a:pt x="6888" y="10185"/>
                    </a:lnTo>
                    <a:lnTo>
                      <a:pt x="6924" y="10173"/>
                    </a:lnTo>
                    <a:lnTo>
                      <a:pt x="6936" y="10173"/>
                    </a:lnTo>
                    <a:lnTo>
                      <a:pt x="6978" y="10155"/>
                    </a:lnTo>
                    <a:lnTo>
                      <a:pt x="7014" y="10137"/>
                    </a:lnTo>
                    <a:lnTo>
                      <a:pt x="7026" y="10137"/>
                    </a:lnTo>
                    <a:lnTo>
                      <a:pt x="7062" y="10113"/>
                    </a:lnTo>
                    <a:lnTo>
                      <a:pt x="7098" y="10089"/>
                    </a:lnTo>
                    <a:lnTo>
                      <a:pt x="7104" y="10083"/>
                    </a:lnTo>
                    <a:cubicBezTo>
                      <a:pt x="7116" y="10077"/>
                      <a:pt x="7128" y="10065"/>
                      <a:pt x="7140" y="10059"/>
                    </a:cubicBezTo>
                    <a:lnTo>
                      <a:pt x="7170" y="10029"/>
                    </a:lnTo>
                    <a:lnTo>
                      <a:pt x="7176" y="10023"/>
                    </a:lnTo>
                    <a:cubicBezTo>
                      <a:pt x="7188" y="10011"/>
                      <a:pt x="7200" y="10005"/>
                      <a:pt x="7206" y="9993"/>
                    </a:cubicBezTo>
                    <a:lnTo>
                      <a:pt x="7236" y="9957"/>
                    </a:lnTo>
                    <a:lnTo>
                      <a:pt x="7242" y="9951"/>
                    </a:lnTo>
                    <a:cubicBezTo>
                      <a:pt x="7248" y="9939"/>
                      <a:pt x="7260" y="9927"/>
                      <a:pt x="7266" y="9915"/>
                    </a:cubicBezTo>
                    <a:cubicBezTo>
                      <a:pt x="7278" y="9903"/>
                      <a:pt x="7284" y="9891"/>
                      <a:pt x="7290" y="9879"/>
                    </a:cubicBezTo>
                    <a:lnTo>
                      <a:pt x="7296" y="9867"/>
                    </a:lnTo>
                    <a:cubicBezTo>
                      <a:pt x="7302" y="9855"/>
                      <a:pt x="7314" y="9843"/>
                      <a:pt x="7320" y="9826"/>
                    </a:cubicBezTo>
                    <a:lnTo>
                      <a:pt x="7482" y="9484"/>
                    </a:lnTo>
                    <a:cubicBezTo>
                      <a:pt x="7494" y="9496"/>
                      <a:pt x="7506" y="9508"/>
                      <a:pt x="7518" y="9520"/>
                    </a:cubicBezTo>
                    <a:lnTo>
                      <a:pt x="7542" y="9544"/>
                    </a:lnTo>
                    <a:lnTo>
                      <a:pt x="7560" y="9556"/>
                    </a:lnTo>
                    <a:lnTo>
                      <a:pt x="7584" y="9580"/>
                    </a:lnTo>
                    <a:lnTo>
                      <a:pt x="7602" y="9592"/>
                    </a:lnTo>
                    <a:cubicBezTo>
                      <a:pt x="7608" y="9598"/>
                      <a:pt x="7620" y="9604"/>
                      <a:pt x="7626" y="9610"/>
                    </a:cubicBezTo>
                    <a:lnTo>
                      <a:pt x="7644" y="9622"/>
                    </a:lnTo>
                    <a:lnTo>
                      <a:pt x="7668" y="9634"/>
                    </a:lnTo>
                    <a:lnTo>
                      <a:pt x="7674" y="9640"/>
                    </a:lnTo>
                    <a:lnTo>
                      <a:pt x="7716" y="9658"/>
                    </a:lnTo>
                    <a:lnTo>
                      <a:pt x="7722" y="9664"/>
                    </a:lnTo>
                    <a:lnTo>
                      <a:pt x="7734" y="9670"/>
                    </a:lnTo>
                    <a:lnTo>
                      <a:pt x="7758" y="9676"/>
                    </a:lnTo>
                    <a:lnTo>
                      <a:pt x="7770" y="9682"/>
                    </a:lnTo>
                    <a:lnTo>
                      <a:pt x="7811" y="9700"/>
                    </a:lnTo>
                    <a:cubicBezTo>
                      <a:pt x="7829" y="9706"/>
                      <a:pt x="7853" y="9712"/>
                      <a:pt x="7871" y="9712"/>
                    </a:cubicBezTo>
                    <a:lnTo>
                      <a:pt x="7889" y="9712"/>
                    </a:lnTo>
                    <a:lnTo>
                      <a:pt x="7931" y="9724"/>
                    </a:lnTo>
                    <a:lnTo>
                      <a:pt x="8075" y="9724"/>
                    </a:lnTo>
                    <a:lnTo>
                      <a:pt x="8129" y="9718"/>
                    </a:lnTo>
                    <a:lnTo>
                      <a:pt x="8183" y="9706"/>
                    </a:lnTo>
                    <a:lnTo>
                      <a:pt x="8201" y="9700"/>
                    </a:lnTo>
                    <a:lnTo>
                      <a:pt x="8243" y="9688"/>
                    </a:lnTo>
                    <a:lnTo>
                      <a:pt x="8261" y="9682"/>
                    </a:lnTo>
                    <a:lnTo>
                      <a:pt x="8297" y="9670"/>
                    </a:lnTo>
                    <a:lnTo>
                      <a:pt x="8315" y="9664"/>
                    </a:lnTo>
                    <a:lnTo>
                      <a:pt x="8363" y="9640"/>
                    </a:lnTo>
                    <a:lnTo>
                      <a:pt x="8375" y="9634"/>
                    </a:lnTo>
                    <a:cubicBezTo>
                      <a:pt x="8387" y="9628"/>
                      <a:pt x="8405" y="9616"/>
                      <a:pt x="8417" y="9610"/>
                    </a:cubicBezTo>
                    <a:lnTo>
                      <a:pt x="8429" y="9598"/>
                    </a:lnTo>
                    <a:lnTo>
                      <a:pt x="8465" y="9574"/>
                    </a:lnTo>
                    <a:lnTo>
                      <a:pt x="8477" y="9562"/>
                    </a:lnTo>
                    <a:lnTo>
                      <a:pt x="8513" y="9532"/>
                    </a:lnTo>
                    <a:lnTo>
                      <a:pt x="8525" y="9526"/>
                    </a:lnTo>
                    <a:cubicBezTo>
                      <a:pt x="8537" y="9514"/>
                      <a:pt x="8549" y="9502"/>
                      <a:pt x="8561" y="9484"/>
                    </a:cubicBezTo>
                    <a:lnTo>
                      <a:pt x="8573" y="9472"/>
                    </a:lnTo>
                    <a:cubicBezTo>
                      <a:pt x="8585" y="9460"/>
                      <a:pt x="8591" y="9448"/>
                      <a:pt x="8603" y="9436"/>
                    </a:cubicBezTo>
                    <a:lnTo>
                      <a:pt x="8615" y="9424"/>
                    </a:lnTo>
                    <a:cubicBezTo>
                      <a:pt x="8621" y="9412"/>
                      <a:pt x="8627" y="9400"/>
                      <a:pt x="8639" y="9388"/>
                    </a:cubicBezTo>
                    <a:lnTo>
                      <a:pt x="8645" y="9370"/>
                    </a:lnTo>
                    <a:cubicBezTo>
                      <a:pt x="8657" y="9352"/>
                      <a:pt x="8669" y="9334"/>
                      <a:pt x="8675" y="9316"/>
                    </a:cubicBezTo>
                    <a:lnTo>
                      <a:pt x="9963" y="6720"/>
                    </a:lnTo>
                    <a:lnTo>
                      <a:pt x="9981" y="6714"/>
                    </a:lnTo>
                    <a:lnTo>
                      <a:pt x="9993" y="6708"/>
                    </a:lnTo>
                    <a:lnTo>
                      <a:pt x="10023" y="6702"/>
                    </a:lnTo>
                    <a:lnTo>
                      <a:pt x="10035" y="6696"/>
                    </a:lnTo>
                    <a:lnTo>
                      <a:pt x="10059" y="6690"/>
                    </a:lnTo>
                    <a:lnTo>
                      <a:pt x="10077" y="6684"/>
                    </a:lnTo>
                    <a:lnTo>
                      <a:pt x="10101" y="6679"/>
                    </a:lnTo>
                    <a:lnTo>
                      <a:pt x="10119" y="6673"/>
                    </a:lnTo>
                    <a:lnTo>
                      <a:pt x="10149" y="6667"/>
                    </a:lnTo>
                    <a:lnTo>
                      <a:pt x="10167" y="6655"/>
                    </a:lnTo>
                    <a:lnTo>
                      <a:pt x="10197" y="6649"/>
                    </a:lnTo>
                    <a:lnTo>
                      <a:pt x="10215" y="6643"/>
                    </a:lnTo>
                    <a:lnTo>
                      <a:pt x="10245" y="6631"/>
                    </a:lnTo>
                    <a:lnTo>
                      <a:pt x="10263" y="6625"/>
                    </a:lnTo>
                    <a:lnTo>
                      <a:pt x="10311" y="6607"/>
                    </a:lnTo>
                    <a:lnTo>
                      <a:pt x="10323" y="6601"/>
                    </a:lnTo>
                    <a:lnTo>
                      <a:pt x="10371" y="6583"/>
                    </a:lnTo>
                    <a:lnTo>
                      <a:pt x="10395" y="6571"/>
                    </a:lnTo>
                    <a:lnTo>
                      <a:pt x="10431" y="6559"/>
                    </a:lnTo>
                    <a:lnTo>
                      <a:pt x="10455" y="6547"/>
                    </a:lnTo>
                    <a:lnTo>
                      <a:pt x="10491" y="6535"/>
                    </a:lnTo>
                    <a:lnTo>
                      <a:pt x="10521" y="6523"/>
                    </a:lnTo>
                    <a:lnTo>
                      <a:pt x="10551" y="6505"/>
                    </a:lnTo>
                    <a:lnTo>
                      <a:pt x="10581" y="6493"/>
                    </a:lnTo>
                    <a:lnTo>
                      <a:pt x="10617" y="6475"/>
                    </a:lnTo>
                    <a:lnTo>
                      <a:pt x="10647" y="6463"/>
                    </a:lnTo>
                    <a:lnTo>
                      <a:pt x="10689" y="6445"/>
                    </a:lnTo>
                    <a:lnTo>
                      <a:pt x="10713" y="6433"/>
                    </a:lnTo>
                    <a:lnTo>
                      <a:pt x="10779" y="6403"/>
                    </a:lnTo>
                    <a:lnTo>
                      <a:pt x="10803" y="6391"/>
                    </a:lnTo>
                    <a:lnTo>
                      <a:pt x="10845" y="6367"/>
                    </a:lnTo>
                    <a:lnTo>
                      <a:pt x="10875" y="6349"/>
                    </a:lnTo>
                    <a:cubicBezTo>
                      <a:pt x="10887" y="6343"/>
                      <a:pt x="10905" y="6337"/>
                      <a:pt x="10917" y="6325"/>
                    </a:cubicBezTo>
                    <a:lnTo>
                      <a:pt x="10947" y="6307"/>
                    </a:lnTo>
                    <a:lnTo>
                      <a:pt x="10988" y="6283"/>
                    </a:lnTo>
                    <a:lnTo>
                      <a:pt x="11018" y="6265"/>
                    </a:lnTo>
                    <a:lnTo>
                      <a:pt x="11060" y="6241"/>
                    </a:lnTo>
                    <a:lnTo>
                      <a:pt x="11090" y="6223"/>
                    </a:lnTo>
                    <a:cubicBezTo>
                      <a:pt x="11108" y="6217"/>
                      <a:pt x="11120" y="6205"/>
                      <a:pt x="11138" y="6199"/>
                    </a:cubicBezTo>
                    <a:lnTo>
                      <a:pt x="11168" y="6175"/>
                    </a:lnTo>
                    <a:lnTo>
                      <a:pt x="11222" y="6145"/>
                    </a:lnTo>
                    <a:lnTo>
                      <a:pt x="11240" y="6127"/>
                    </a:lnTo>
                    <a:lnTo>
                      <a:pt x="11312" y="6079"/>
                    </a:lnTo>
                    <a:lnTo>
                      <a:pt x="11342" y="6061"/>
                    </a:lnTo>
                    <a:lnTo>
                      <a:pt x="11390" y="6025"/>
                    </a:lnTo>
                    <a:lnTo>
                      <a:pt x="11420" y="6007"/>
                    </a:lnTo>
                    <a:lnTo>
                      <a:pt x="11462" y="5971"/>
                    </a:lnTo>
                    <a:lnTo>
                      <a:pt x="11498" y="5947"/>
                    </a:lnTo>
                    <a:lnTo>
                      <a:pt x="11540" y="5911"/>
                    </a:lnTo>
                    <a:lnTo>
                      <a:pt x="11570" y="5887"/>
                    </a:lnTo>
                    <a:lnTo>
                      <a:pt x="11612" y="5851"/>
                    </a:lnTo>
                    <a:lnTo>
                      <a:pt x="11642" y="5827"/>
                    </a:lnTo>
                    <a:cubicBezTo>
                      <a:pt x="11660" y="5809"/>
                      <a:pt x="11678" y="5797"/>
                      <a:pt x="11690" y="5785"/>
                    </a:cubicBezTo>
                    <a:lnTo>
                      <a:pt x="11720" y="5761"/>
                    </a:lnTo>
                    <a:lnTo>
                      <a:pt x="11792" y="5695"/>
                    </a:lnTo>
                    <a:close/>
                    <a:moveTo>
                      <a:pt x="12599" y="1"/>
                    </a:moveTo>
                    <a:cubicBezTo>
                      <a:pt x="12556" y="1"/>
                      <a:pt x="12513" y="14"/>
                      <a:pt x="12475" y="43"/>
                    </a:cubicBezTo>
                    <a:lnTo>
                      <a:pt x="11300" y="894"/>
                    </a:lnTo>
                    <a:lnTo>
                      <a:pt x="10611" y="1308"/>
                    </a:lnTo>
                    <a:lnTo>
                      <a:pt x="11174" y="349"/>
                    </a:lnTo>
                    <a:cubicBezTo>
                      <a:pt x="11263" y="207"/>
                      <a:pt x="11160" y="25"/>
                      <a:pt x="10991" y="25"/>
                    </a:cubicBezTo>
                    <a:cubicBezTo>
                      <a:pt x="10988" y="25"/>
                      <a:pt x="10985" y="25"/>
                      <a:pt x="10982" y="25"/>
                    </a:cubicBezTo>
                    <a:lnTo>
                      <a:pt x="2890" y="25"/>
                    </a:lnTo>
                    <a:cubicBezTo>
                      <a:pt x="2836" y="25"/>
                      <a:pt x="2782" y="43"/>
                      <a:pt x="2740" y="79"/>
                    </a:cubicBezTo>
                    <a:cubicBezTo>
                      <a:pt x="2668" y="151"/>
                      <a:pt x="2650" y="265"/>
                      <a:pt x="2704" y="349"/>
                    </a:cubicBezTo>
                    <a:lnTo>
                      <a:pt x="3891" y="2363"/>
                    </a:lnTo>
                    <a:cubicBezTo>
                      <a:pt x="3526" y="2566"/>
                      <a:pt x="3184" y="2812"/>
                      <a:pt x="2872" y="3094"/>
                    </a:cubicBezTo>
                    <a:cubicBezTo>
                      <a:pt x="2045" y="3843"/>
                      <a:pt x="1613" y="4742"/>
                      <a:pt x="1631" y="5689"/>
                    </a:cubicBezTo>
                    <a:cubicBezTo>
                      <a:pt x="1649" y="6055"/>
                      <a:pt x="1685" y="6421"/>
                      <a:pt x="1745" y="6780"/>
                    </a:cubicBezTo>
                    <a:cubicBezTo>
                      <a:pt x="1611" y="6722"/>
                      <a:pt x="1474" y="6695"/>
                      <a:pt x="1340" y="6695"/>
                    </a:cubicBezTo>
                    <a:cubicBezTo>
                      <a:pt x="803" y="6695"/>
                      <a:pt x="320" y="7130"/>
                      <a:pt x="325" y="7716"/>
                    </a:cubicBezTo>
                    <a:cubicBezTo>
                      <a:pt x="325" y="7901"/>
                      <a:pt x="379" y="8087"/>
                      <a:pt x="474" y="8243"/>
                    </a:cubicBezTo>
                    <a:cubicBezTo>
                      <a:pt x="444" y="8333"/>
                      <a:pt x="432" y="8429"/>
                      <a:pt x="438" y="8519"/>
                    </a:cubicBezTo>
                    <a:cubicBezTo>
                      <a:pt x="438" y="9143"/>
                      <a:pt x="944" y="9542"/>
                      <a:pt x="1466" y="9542"/>
                    </a:cubicBezTo>
                    <a:cubicBezTo>
                      <a:pt x="1745" y="9542"/>
                      <a:pt x="2029" y="9427"/>
                      <a:pt x="2243" y="9172"/>
                    </a:cubicBezTo>
                    <a:cubicBezTo>
                      <a:pt x="2351" y="9640"/>
                      <a:pt x="2483" y="10143"/>
                      <a:pt x="2620" y="10683"/>
                    </a:cubicBezTo>
                    <a:lnTo>
                      <a:pt x="2039" y="11042"/>
                    </a:lnTo>
                    <a:lnTo>
                      <a:pt x="2021" y="11054"/>
                    </a:lnTo>
                    <a:lnTo>
                      <a:pt x="115" y="12511"/>
                    </a:lnTo>
                    <a:cubicBezTo>
                      <a:pt x="13" y="12583"/>
                      <a:pt x="1" y="12733"/>
                      <a:pt x="85" y="12829"/>
                    </a:cubicBezTo>
                    <a:lnTo>
                      <a:pt x="1823" y="14681"/>
                    </a:lnTo>
                    <a:cubicBezTo>
                      <a:pt x="1865" y="14723"/>
                      <a:pt x="1919" y="14747"/>
                      <a:pt x="1979" y="14747"/>
                    </a:cubicBezTo>
                    <a:lnTo>
                      <a:pt x="1985" y="14747"/>
                    </a:lnTo>
                    <a:cubicBezTo>
                      <a:pt x="2039" y="14741"/>
                      <a:pt x="2099" y="14717"/>
                      <a:pt x="2141" y="14687"/>
                    </a:cubicBezTo>
                    <a:lnTo>
                      <a:pt x="3340" y="13302"/>
                    </a:lnTo>
                    <a:cubicBezTo>
                      <a:pt x="3567" y="14081"/>
                      <a:pt x="3723" y="14597"/>
                      <a:pt x="3723" y="14603"/>
                    </a:cubicBezTo>
                    <a:cubicBezTo>
                      <a:pt x="3753" y="14699"/>
                      <a:pt x="3933" y="14777"/>
                      <a:pt x="3933" y="14777"/>
                    </a:cubicBezTo>
                    <a:lnTo>
                      <a:pt x="11294" y="14777"/>
                    </a:lnTo>
                    <a:cubicBezTo>
                      <a:pt x="11408" y="14777"/>
                      <a:pt x="11504" y="14681"/>
                      <a:pt x="11510" y="14567"/>
                    </a:cubicBezTo>
                    <a:cubicBezTo>
                      <a:pt x="11510" y="14537"/>
                      <a:pt x="11534" y="13812"/>
                      <a:pt x="11060" y="13326"/>
                    </a:cubicBezTo>
                    <a:cubicBezTo>
                      <a:pt x="10941" y="13200"/>
                      <a:pt x="10791" y="13098"/>
                      <a:pt x="10623" y="13026"/>
                    </a:cubicBezTo>
                    <a:cubicBezTo>
                      <a:pt x="10797" y="12427"/>
                      <a:pt x="10959" y="11846"/>
                      <a:pt x="11108" y="11288"/>
                    </a:cubicBezTo>
                    <a:cubicBezTo>
                      <a:pt x="11167" y="11297"/>
                      <a:pt x="11225" y="11301"/>
                      <a:pt x="11283" y="11301"/>
                    </a:cubicBezTo>
                    <a:cubicBezTo>
                      <a:pt x="11816" y="11301"/>
                      <a:pt x="12298" y="10936"/>
                      <a:pt x="12433" y="10401"/>
                    </a:cubicBezTo>
                    <a:cubicBezTo>
                      <a:pt x="12583" y="9808"/>
                      <a:pt x="12259" y="9202"/>
                      <a:pt x="11684" y="8992"/>
                    </a:cubicBezTo>
                    <a:cubicBezTo>
                      <a:pt x="12043" y="7464"/>
                      <a:pt x="12229" y="6355"/>
                      <a:pt x="12241" y="5701"/>
                    </a:cubicBezTo>
                    <a:cubicBezTo>
                      <a:pt x="12247" y="5552"/>
                      <a:pt x="12235" y="5402"/>
                      <a:pt x="12217" y="5252"/>
                    </a:cubicBezTo>
                    <a:cubicBezTo>
                      <a:pt x="12649" y="4682"/>
                      <a:pt x="12973" y="4041"/>
                      <a:pt x="13170" y="3352"/>
                    </a:cubicBezTo>
                    <a:lnTo>
                      <a:pt x="14285" y="2542"/>
                    </a:lnTo>
                    <a:cubicBezTo>
                      <a:pt x="14381" y="2471"/>
                      <a:pt x="14405" y="2339"/>
                      <a:pt x="14333" y="2243"/>
                    </a:cubicBezTo>
                    <a:lnTo>
                      <a:pt x="14333" y="2237"/>
                    </a:lnTo>
                    <a:lnTo>
                      <a:pt x="12775" y="91"/>
                    </a:lnTo>
                    <a:cubicBezTo>
                      <a:pt x="12731" y="33"/>
                      <a:pt x="12666" y="1"/>
                      <a:pt x="12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35" name="Google Shape;1335;p60"/>
          <p:cNvGrpSpPr/>
          <p:nvPr/>
        </p:nvGrpSpPr>
        <p:grpSpPr>
          <a:xfrm>
            <a:off x="7779338" y="2591171"/>
            <a:ext cx="377810" cy="378560"/>
            <a:chOff x="7779338" y="2591171"/>
            <a:chExt cx="377810" cy="378560"/>
          </a:xfrm>
        </p:grpSpPr>
        <p:grpSp>
          <p:nvGrpSpPr>
            <p:cNvPr id="1336" name="Google Shape;1336;p60"/>
            <p:cNvGrpSpPr/>
            <p:nvPr/>
          </p:nvGrpSpPr>
          <p:grpSpPr>
            <a:xfrm>
              <a:off x="7788922" y="2600756"/>
              <a:ext cx="368225" cy="368975"/>
              <a:chOff x="7006775" y="2495125"/>
              <a:chExt cx="368225" cy="368975"/>
            </a:xfrm>
          </p:grpSpPr>
          <p:sp>
            <p:nvSpPr>
              <p:cNvPr id="1337" name="Google Shape;1337;p60"/>
              <p:cNvSpPr/>
              <p:nvPr/>
            </p:nvSpPr>
            <p:spPr>
              <a:xfrm>
                <a:off x="7006775" y="2495425"/>
                <a:ext cx="173250" cy="316700"/>
              </a:xfrm>
              <a:custGeom>
                <a:avLst/>
                <a:gdLst/>
                <a:ahLst/>
                <a:cxnLst/>
                <a:rect l="l" t="t" r="r" b="b"/>
                <a:pathLst>
                  <a:path w="6930" h="12668" extrusionOk="0">
                    <a:moveTo>
                      <a:pt x="3525" y="1"/>
                    </a:moveTo>
                    <a:cubicBezTo>
                      <a:pt x="3039" y="1"/>
                      <a:pt x="2650" y="390"/>
                      <a:pt x="2650" y="870"/>
                    </a:cubicBezTo>
                    <a:lnTo>
                      <a:pt x="2650" y="894"/>
                    </a:lnTo>
                    <a:cubicBezTo>
                      <a:pt x="2518" y="816"/>
                      <a:pt x="2368" y="774"/>
                      <a:pt x="2212" y="774"/>
                    </a:cubicBezTo>
                    <a:lnTo>
                      <a:pt x="2200" y="774"/>
                    </a:lnTo>
                    <a:cubicBezTo>
                      <a:pt x="1715" y="774"/>
                      <a:pt x="1325" y="1164"/>
                      <a:pt x="1325" y="1643"/>
                    </a:cubicBezTo>
                    <a:lnTo>
                      <a:pt x="1325" y="2045"/>
                    </a:lnTo>
                    <a:cubicBezTo>
                      <a:pt x="1187" y="1967"/>
                      <a:pt x="1037" y="1925"/>
                      <a:pt x="881" y="1925"/>
                    </a:cubicBezTo>
                    <a:lnTo>
                      <a:pt x="222" y="1925"/>
                    </a:lnTo>
                    <a:cubicBezTo>
                      <a:pt x="102" y="1925"/>
                      <a:pt x="0" y="2027"/>
                      <a:pt x="0" y="2153"/>
                    </a:cubicBezTo>
                    <a:lnTo>
                      <a:pt x="0" y="5647"/>
                    </a:lnTo>
                    <a:cubicBezTo>
                      <a:pt x="0" y="5665"/>
                      <a:pt x="6" y="5677"/>
                      <a:pt x="12" y="5689"/>
                    </a:cubicBezTo>
                    <a:cubicBezTo>
                      <a:pt x="79" y="5756"/>
                      <a:pt x="150" y="5784"/>
                      <a:pt x="214" y="5784"/>
                    </a:cubicBezTo>
                    <a:cubicBezTo>
                      <a:pt x="335" y="5784"/>
                      <a:pt x="432" y="5687"/>
                      <a:pt x="432" y="5569"/>
                    </a:cubicBezTo>
                    <a:lnTo>
                      <a:pt x="432" y="2470"/>
                    </a:lnTo>
                    <a:cubicBezTo>
                      <a:pt x="432" y="2410"/>
                      <a:pt x="480" y="2357"/>
                      <a:pt x="546" y="2357"/>
                    </a:cubicBezTo>
                    <a:lnTo>
                      <a:pt x="1097" y="2357"/>
                    </a:lnTo>
                    <a:cubicBezTo>
                      <a:pt x="1223" y="2357"/>
                      <a:pt x="1325" y="2458"/>
                      <a:pt x="1325" y="2584"/>
                    </a:cubicBezTo>
                    <a:lnTo>
                      <a:pt x="1325" y="5941"/>
                    </a:lnTo>
                    <a:cubicBezTo>
                      <a:pt x="1319" y="5971"/>
                      <a:pt x="1337" y="6001"/>
                      <a:pt x="1361" y="6025"/>
                    </a:cubicBezTo>
                    <a:cubicBezTo>
                      <a:pt x="1419" y="6080"/>
                      <a:pt x="1482" y="6103"/>
                      <a:pt x="1539" y="6103"/>
                    </a:cubicBezTo>
                    <a:cubicBezTo>
                      <a:pt x="1658" y="6103"/>
                      <a:pt x="1757" y="6004"/>
                      <a:pt x="1757" y="5887"/>
                    </a:cubicBezTo>
                    <a:lnTo>
                      <a:pt x="1757" y="1433"/>
                    </a:lnTo>
                    <a:cubicBezTo>
                      <a:pt x="1757" y="1308"/>
                      <a:pt x="1852" y="1206"/>
                      <a:pt x="1978" y="1206"/>
                    </a:cubicBezTo>
                    <a:lnTo>
                      <a:pt x="2422" y="1206"/>
                    </a:lnTo>
                    <a:cubicBezTo>
                      <a:pt x="2542" y="1206"/>
                      <a:pt x="2644" y="1308"/>
                      <a:pt x="2644" y="1433"/>
                    </a:cubicBezTo>
                    <a:lnTo>
                      <a:pt x="2644" y="5899"/>
                    </a:lnTo>
                    <a:cubicBezTo>
                      <a:pt x="2644" y="5935"/>
                      <a:pt x="2662" y="5971"/>
                      <a:pt x="2686" y="5989"/>
                    </a:cubicBezTo>
                    <a:cubicBezTo>
                      <a:pt x="2743" y="6039"/>
                      <a:pt x="2803" y="6060"/>
                      <a:pt x="2859" y="6060"/>
                    </a:cubicBezTo>
                    <a:cubicBezTo>
                      <a:pt x="2978" y="6060"/>
                      <a:pt x="3075" y="5964"/>
                      <a:pt x="3075" y="5845"/>
                    </a:cubicBezTo>
                    <a:lnTo>
                      <a:pt x="3075" y="654"/>
                    </a:lnTo>
                    <a:cubicBezTo>
                      <a:pt x="3075" y="528"/>
                      <a:pt x="3177" y="426"/>
                      <a:pt x="3297" y="426"/>
                    </a:cubicBezTo>
                    <a:lnTo>
                      <a:pt x="3513" y="426"/>
                    </a:lnTo>
                    <a:cubicBezTo>
                      <a:pt x="3513" y="426"/>
                      <a:pt x="3956" y="636"/>
                      <a:pt x="3962" y="876"/>
                    </a:cubicBezTo>
                    <a:lnTo>
                      <a:pt x="3962" y="5881"/>
                    </a:lnTo>
                    <a:cubicBezTo>
                      <a:pt x="3951" y="5998"/>
                      <a:pt x="4041" y="6097"/>
                      <a:pt x="4156" y="6097"/>
                    </a:cubicBezTo>
                    <a:cubicBezTo>
                      <a:pt x="4160" y="6097"/>
                      <a:pt x="4163" y="6097"/>
                      <a:pt x="4166" y="6097"/>
                    </a:cubicBezTo>
                    <a:cubicBezTo>
                      <a:pt x="4286" y="6097"/>
                      <a:pt x="4388" y="6001"/>
                      <a:pt x="4394" y="5881"/>
                    </a:cubicBezTo>
                    <a:lnTo>
                      <a:pt x="4394" y="1415"/>
                    </a:lnTo>
                    <a:cubicBezTo>
                      <a:pt x="4382" y="1170"/>
                      <a:pt x="4820" y="972"/>
                      <a:pt x="4820" y="972"/>
                    </a:cubicBezTo>
                    <a:cubicBezTo>
                      <a:pt x="5065" y="972"/>
                      <a:pt x="5263" y="1170"/>
                      <a:pt x="5263" y="1415"/>
                    </a:cubicBezTo>
                    <a:lnTo>
                      <a:pt x="5263" y="7290"/>
                    </a:lnTo>
                    <a:cubicBezTo>
                      <a:pt x="5254" y="7443"/>
                      <a:pt x="5367" y="7519"/>
                      <a:pt x="5479" y="7519"/>
                    </a:cubicBezTo>
                    <a:cubicBezTo>
                      <a:pt x="5591" y="7519"/>
                      <a:pt x="5704" y="7443"/>
                      <a:pt x="5695" y="7290"/>
                    </a:cubicBezTo>
                    <a:lnTo>
                      <a:pt x="5695" y="5917"/>
                    </a:lnTo>
                    <a:cubicBezTo>
                      <a:pt x="5695" y="5438"/>
                      <a:pt x="6030" y="5024"/>
                      <a:pt x="6498" y="4916"/>
                    </a:cubicBezTo>
                    <a:lnTo>
                      <a:pt x="6498" y="8740"/>
                    </a:lnTo>
                    <a:cubicBezTo>
                      <a:pt x="6498" y="9142"/>
                      <a:pt x="6330" y="9526"/>
                      <a:pt x="6036" y="9795"/>
                    </a:cubicBezTo>
                    <a:lnTo>
                      <a:pt x="5587" y="10209"/>
                    </a:lnTo>
                    <a:cubicBezTo>
                      <a:pt x="5545" y="10251"/>
                      <a:pt x="5521" y="10311"/>
                      <a:pt x="5521" y="10371"/>
                    </a:cubicBezTo>
                    <a:lnTo>
                      <a:pt x="5521" y="12439"/>
                    </a:lnTo>
                    <a:cubicBezTo>
                      <a:pt x="5515" y="12553"/>
                      <a:pt x="5599" y="12649"/>
                      <a:pt x="5707" y="12667"/>
                    </a:cubicBezTo>
                    <a:cubicBezTo>
                      <a:pt x="5714" y="12667"/>
                      <a:pt x="5722" y="12668"/>
                      <a:pt x="5729" y="12668"/>
                    </a:cubicBezTo>
                    <a:cubicBezTo>
                      <a:pt x="5851" y="12668"/>
                      <a:pt x="5953" y="12575"/>
                      <a:pt x="5953" y="12451"/>
                    </a:cubicBezTo>
                    <a:lnTo>
                      <a:pt x="5953" y="10467"/>
                    </a:lnTo>
                    <a:lnTo>
                      <a:pt x="6324" y="10125"/>
                    </a:lnTo>
                    <a:cubicBezTo>
                      <a:pt x="6714" y="9765"/>
                      <a:pt x="6930" y="9262"/>
                      <a:pt x="6930" y="8740"/>
                    </a:cubicBezTo>
                    <a:lnTo>
                      <a:pt x="6930" y="4682"/>
                    </a:lnTo>
                    <a:cubicBezTo>
                      <a:pt x="6930" y="4574"/>
                      <a:pt x="6846" y="4479"/>
                      <a:pt x="6732" y="4473"/>
                    </a:cubicBezTo>
                    <a:cubicBezTo>
                      <a:pt x="6360" y="4473"/>
                      <a:pt x="6001" y="4622"/>
                      <a:pt x="5737" y="4886"/>
                    </a:cubicBezTo>
                    <a:lnTo>
                      <a:pt x="5737" y="1415"/>
                    </a:lnTo>
                    <a:cubicBezTo>
                      <a:pt x="5731" y="936"/>
                      <a:pt x="5341" y="546"/>
                      <a:pt x="4862" y="546"/>
                    </a:cubicBezTo>
                    <a:lnTo>
                      <a:pt x="4850" y="546"/>
                    </a:lnTo>
                    <a:cubicBezTo>
                      <a:pt x="4688" y="546"/>
                      <a:pt x="4526" y="594"/>
                      <a:pt x="4388" y="684"/>
                    </a:cubicBezTo>
                    <a:cubicBezTo>
                      <a:pt x="4292" y="283"/>
                      <a:pt x="3944" y="1"/>
                      <a:pt x="3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1338;p60"/>
              <p:cNvSpPr/>
              <p:nvPr/>
            </p:nvSpPr>
            <p:spPr>
              <a:xfrm>
                <a:off x="7006775" y="2652575"/>
                <a:ext cx="149875" cy="211525"/>
              </a:xfrm>
              <a:custGeom>
                <a:avLst/>
                <a:gdLst/>
                <a:ahLst/>
                <a:cxnLst/>
                <a:rect l="l" t="t" r="r" b="b"/>
                <a:pathLst>
                  <a:path w="5995" h="8461" extrusionOk="0">
                    <a:moveTo>
                      <a:pt x="216" y="1"/>
                    </a:moveTo>
                    <a:cubicBezTo>
                      <a:pt x="97" y="1"/>
                      <a:pt x="0" y="97"/>
                      <a:pt x="0" y="219"/>
                    </a:cubicBezTo>
                    <a:lnTo>
                      <a:pt x="0" y="8245"/>
                    </a:lnTo>
                    <a:cubicBezTo>
                      <a:pt x="0" y="8365"/>
                      <a:pt x="96" y="8461"/>
                      <a:pt x="216" y="8461"/>
                    </a:cubicBezTo>
                    <a:lnTo>
                      <a:pt x="5779" y="8461"/>
                    </a:lnTo>
                    <a:cubicBezTo>
                      <a:pt x="5899" y="8461"/>
                      <a:pt x="5995" y="8365"/>
                      <a:pt x="5995" y="8245"/>
                    </a:cubicBezTo>
                    <a:lnTo>
                      <a:pt x="5995" y="6908"/>
                    </a:lnTo>
                    <a:cubicBezTo>
                      <a:pt x="5995" y="6787"/>
                      <a:pt x="5898" y="6690"/>
                      <a:pt x="5779" y="6690"/>
                    </a:cubicBezTo>
                    <a:cubicBezTo>
                      <a:pt x="5769" y="6690"/>
                      <a:pt x="5759" y="6691"/>
                      <a:pt x="5749" y="6692"/>
                    </a:cubicBezTo>
                    <a:cubicBezTo>
                      <a:pt x="5641" y="6710"/>
                      <a:pt x="5563" y="6806"/>
                      <a:pt x="5563" y="6914"/>
                    </a:cubicBezTo>
                    <a:lnTo>
                      <a:pt x="5563" y="8035"/>
                    </a:lnTo>
                    <a:lnTo>
                      <a:pt x="432" y="8035"/>
                    </a:lnTo>
                    <a:lnTo>
                      <a:pt x="432" y="231"/>
                    </a:lnTo>
                    <a:cubicBezTo>
                      <a:pt x="432" y="117"/>
                      <a:pt x="354" y="21"/>
                      <a:pt x="246" y="3"/>
                    </a:cubicBezTo>
                    <a:cubicBezTo>
                      <a:pt x="236" y="1"/>
                      <a:pt x="226"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 name="Google Shape;1339;p60"/>
              <p:cNvSpPr/>
              <p:nvPr/>
            </p:nvSpPr>
            <p:spPr>
              <a:xfrm>
                <a:off x="7201275" y="2665175"/>
                <a:ext cx="173725" cy="198925"/>
              </a:xfrm>
              <a:custGeom>
                <a:avLst/>
                <a:gdLst/>
                <a:ahLst/>
                <a:cxnLst/>
                <a:rect l="l" t="t" r="r" b="b"/>
                <a:pathLst>
                  <a:path w="6949" h="7957" extrusionOk="0">
                    <a:moveTo>
                      <a:pt x="216" y="0"/>
                    </a:moveTo>
                    <a:cubicBezTo>
                      <a:pt x="98" y="0"/>
                      <a:pt x="1" y="96"/>
                      <a:pt x="1" y="212"/>
                    </a:cubicBezTo>
                    <a:lnTo>
                      <a:pt x="1" y="1938"/>
                    </a:lnTo>
                    <a:cubicBezTo>
                      <a:pt x="7" y="2460"/>
                      <a:pt x="223" y="2958"/>
                      <a:pt x="612" y="3311"/>
                    </a:cubicBezTo>
                    <a:lnTo>
                      <a:pt x="984" y="3653"/>
                    </a:lnTo>
                    <a:lnTo>
                      <a:pt x="984" y="7735"/>
                    </a:lnTo>
                    <a:cubicBezTo>
                      <a:pt x="984" y="7855"/>
                      <a:pt x="1080" y="7957"/>
                      <a:pt x="1200" y="7957"/>
                    </a:cubicBezTo>
                    <a:lnTo>
                      <a:pt x="6732" y="7957"/>
                    </a:lnTo>
                    <a:cubicBezTo>
                      <a:pt x="6846" y="7951"/>
                      <a:pt x="6948" y="7855"/>
                      <a:pt x="6948" y="7735"/>
                    </a:cubicBezTo>
                    <a:lnTo>
                      <a:pt x="6948" y="5277"/>
                    </a:lnTo>
                    <a:cubicBezTo>
                      <a:pt x="6943" y="5162"/>
                      <a:pt x="6846" y="5071"/>
                      <a:pt x="6733" y="5071"/>
                    </a:cubicBezTo>
                    <a:cubicBezTo>
                      <a:pt x="6723" y="5071"/>
                      <a:pt x="6713" y="5072"/>
                      <a:pt x="6703" y="5073"/>
                    </a:cubicBezTo>
                    <a:cubicBezTo>
                      <a:pt x="6595" y="5085"/>
                      <a:pt x="6511" y="5181"/>
                      <a:pt x="6511" y="5295"/>
                    </a:cubicBezTo>
                    <a:lnTo>
                      <a:pt x="6511" y="7531"/>
                    </a:lnTo>
                    <a:lnTo>
                      <a:pt x="1410" y="7531"/>
                    </a:lnTo>
                    <a:lnTo>
                      <a:pt x="1410" y="3563"/>
                    </a:lnTo>
                    <a:cubicBezTo>
                      <a:pt x="1410" y="3503"/>
                      <a:pt x="1386" y="3449"/>
                      <a:pt x="1338" y="3407"/>
                    </a:cubicBezTo>
                    <a:lnTo>
                      <a:pt x="894" y="2999"/>
                    </a:lnTo>
                    <a:cubicBezTo>
                      <a:pt x="600" y="2724"/>
                      <a:pt x="432" y="2340"/>
                      <a:pt x="438" y="1938"/>
                    </a:cubicBezTo>
                    <a:lnTo>
                      <a:pt x="438" y="224"/>
                    </a:lnTo>
                    <a:cubicBezTo>
                      <a:pt x="438" y="110"/>
                      <a:pt x="355" y="14"/>
                      <a:pt x="247" y="2"/>
                    </a:cubicBezTo>
                    <a:cubicBezTo>
                      <a:pt x="236" y="1"/>
                      <a:pt x="226"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 name="Google Shape;1340;p60"/>
              <p:cNvSpPr/>
              <p:nvPr/>
            </p:nvSpPr>
            <p:spPr>
              <a:xfrm>
                <a:off x="7201275" y="2495125"/>
                <a:ext cx="173575" cy="288625"/>
              </a:xfrm>
              <a:custGeom>
                <a:avLst/>
                <a:gdLst/>
                <a:ahLst/>
                <a:cxnLst/>
                <a:rect l="l" t="t" r="r" b="b"/>
                <a:pathLst>
                  <a:path w="6943" h="11545" extrusionOk="0">
                    <a:moveTo>
                      <a:pt x="3418" y="1"/>
                    </a:moveTo>
                    <a:cubicBezTo>
                      <a:pt x="3418" y="1"/>
                      <a:pt x="2662" y="301"/>
                      <a:pt x="2572" y="684"/>
                    </a:cubicBezTo>
                    <a:cubicBezTo>
                      <a:pt x="2435" y="594"/>
                      <a:pt x="2273" y="552"/>
                      <a:pt x="2111" y="552"/>
                    </a:cubicBezTo>
                    <a:lnTo>
                      <a:pt x="2099" y="552"/>
                    </a:lnTo>
                    <a:cubicBezTo>
                      <a:pt x="2095" y="552"/>
                      <a:pt x="2092" y="552"/>
                      <a:pt x="2088" y="552"/>
                    </a:cubicBezTo>
                    <a:cubicBezTo>
                      <a:pt x="1614" y="552"/>
                      <a:pt x="1230" y="945"/>
                      <a:pt x="1242" y="1421"/>
                    </a:cubicBezTo>
                    <a:lnTo>
                      <a:pt x="1242" y="4898"/>
                    </a:lnTo>
                    <a:cubicBezTo>
                      <a:pt x="966" y="4628"/>
                      <a:pt x="594" y="4479"/>
                      <a:pt x="211" y="4479"/>
                    </a:cubicBezTo>
                    <a:cubicBezTo>
                      <a:pt x="91" y="4479"/>
                      <a:pt x="1" y="4694"/>
                      <a:pt x="1" y="4694"/>
                    </a:cubicBezTo>
                    <a:lnTo>
                      <a:pt x="1" y="6337"/>
                    </a:lnTo>
                    <a:cubicBezTo>
                      <a:pt x="1" y="6445"/>
                      <a:pt x="79" y="6541"/>
                      <a:pt x="193" y="6559"/>
                    </a:cubicBezTo>
                    <a:cubicBezTo>
                      <a:pt x="202" y="6560"/>
                      <a:pt x="212" y="6561"/>
                      <a:pt x="222" y="6561"/>
                    </a:cubicBezTo>
                    <a:cubicBezTo>
                      <a:pt x="335" y="6561"/>
                      <a:pt x="432" y="6465"/>
                      <a:pt x="432" y="6349"/>
                    </a:cubicBezTo>
                    <a:lnTo>
                      <a:pt x="432" y="4934"/>
                    </a:lnTo>
                    <a:cubicBezTo>
                      <a:pt x="906" y="5036"/>
                      <a:pt x="1242" y="5456"/>
                      <a:pt x="1242" y="5935"/>
                    </a:cubicBezTo>
                    <a:lnTo>
                      <a:pt x="1242" y="7302"/>
                    </a:lnTo>
                    <a:cubicBezTo>
                      <a:pt x="1233" y="7455"/>
                      <a:pt x="1345" y="7531"/>
                      <a:pt x="1457" y="7531"/>
                    </a:cubicBezTo>
                    <a:cubicBezTo>
                      <a:pt x="1570" y="7531"/>
                      <a:pt x="1682" y="7455"/>
                      <a:pt x="1673" y="7302"/>
                    </a:cubicBezTo>
                    <a:lnTo>
                      <a:pt x="1673" y="1427"/>
                    </a:lnTo>
                    <a:cubicBezTo>
                      <a:pt x="1673" y="1182"/>
                      <a:pt x="1871" y="984"/>
                      <a:pt x="2111" y="984"/>
                    </a:cubicBezTo>
                    <a:cubicBezTo>
                      <a:pt x="2111" y="984"/>
                      <a:pt x="2554" y="1182"/>
                      <a:pt x="2542" y="1427"/>
                    </a:cubicBezTo>
                    <a:lnTo>
                      <a:pt x="2542" y="5893"/>
                    </a:lnTo>
                    <a:cubicBezTo>
                      <a:pt x="2548" y="6013"/>
                      <a:pt x="2644" y="6109"/>
                      <a:pt x="2764" y="6109"/>
                    </a:cubicBezTo>
                    <a:cubicBezTo>
                      <a:pt x="2768" y="6109"/>
                      <a:pt x="2771" y="6109"/>
                      <a:pt x="2774" y="6109"/>
                    </a:cubicBezTo>
                    <a:cubicBezTo>
                      <a:pt x="2889" y="6109"/>
                      <a:pt x="2980" y="6010"/>
                      <a:pt x="2974" y="5893"/>
                    </a:cubicBezTo>
                    <a:lnTo>
                      <a:pt x="2974" y="894"/>
                    </a:lnTo>
                    <a:cubicBezTo>
                      <a:pt x="2980" y="648"/>
                      <a:pt x="3424" y="444"/>
                      <a:pt x="3424" y="444"/>
                    </a:cubicBezTo>
                    <a:cubicBezTo>
                      <a:pt x="3669" y="444"/>
                      <a:pt x="3867" y="636"/>
                      <a:pt x="3867" y="882"/>
                    </a:cubicBezTo>
                    <a:lnTo>
                      <a:pt x="3867" y="5851"/>
                    </a:lnTo>
                    <a:cubicBezTo>
                      <a:pt x="3867" y="5965"/>
                      <a:pt x="3945" y="6061"/>
                      <a:pt x="4053" y="6079"/>
                    </a:cubicBezTo>
                    <a:cubicBezTo>
                      <a:pt x="4060" y="6080"/>
                      <a:pt x="4068" y="6080"/>
                      <a:pt x="4075" y="6080"/>
                    </a:cubicBezTo>
                    <a:cubicBezTo>
                      <a:pt x="4197" y="6080"/>
                      <a:pt x="4299" y="5988"/>
                      <a:pt x="4299" y="5863"/>
                    </a:cubicBezTo>
                    <a:lnTo>
                      <a:pt x="4299" y="1655"/>
                    </a:lnTo>
                    <a:cubicBezTo>
                      <a:pt x="4299" y="1415"/>
                      <a:pt x="4497" y="1218"/>
                      <a:pt x="4736" y="1218"/>
                    </a:cubicBezTo>
                    <a:lnTo>
                      <a:pt x="4754" y="1218"/>
                    </a:lnTo>
                    <a:cubicBezTo>
                      <a:pt x="4994" y="1218"/>
                      <a:pt x="5192" y="1415"/>
                      <a:pt x="5192" y="1655"/>
                    </a:cubicBezTo>
                    <a:lnTo>
                      <a:pt x="5192" y="5893"/>
                    </a:lnTo>
                    <a:cubicBezTo>
                      <a:pt x="5192" y="5995"/>
                      <a:pt x="5258" y="6085"/>
                      <a:pt x="5360" y="6109"/>
                    </a:cubicBezTo>
                    <a:cubicBezTo>
                      <a:pt x="5376" y="6113"/>
                      <a:pt x="5392" y="6114"/>
                      <a:pt x="5408" y="6114"/>
                    </a:cubicBezTo>
                    <a:cubicBezTo>
                      <a:pt x="5526" y="6114"/>
                      <a:pt x="5624" y="6021"/>
                      <a:pt x="5624" y="5899"/>
                    </a:cubicBezTo>
                    <a:lnTo>
                      <a:pt x="5624" y="2806"/>
                    </a:lnTo>
                    <a:cubicBezTo>
                      <a:pt x="5624" y="2566"/>
                      <a:pt x="5821" y="2369"/>
                      <a:pt x="6061" y="2369"/>
                    </a:cubicBezTo>
                    <a:lnTo>
                      <a:pt x="6289" y="2369"/>
                    </a:lnTo>
                    <a:cubicBezTo>
                      <a:pt x="6409" y="2369"/>
                      <a:pt x="6511" y="2470"/>
                      <a:pt x="6511" y="2590"/>
                    </a:cubicBezTo>
                    <a:lnTo>
                      <a:pt x="6511" y="11384"/>
                    </a:lnTo>
                    <a:cubicBezTo>
                      <a:pt x="6511" y="11420"/>
                      <a:pt x="6529" y="11450"/>
                      <a:pt x="6553" y="11474"/>
                    </a:cubicBezTo>
                    <a:cubicBezTo>
                      <a:pt x="6612" y="11524"/>
                      <a:pt x="6673" y="11545"/>
                      <a:pt x="6729" y="11545"/>
                    </a:cubicBezTo>
                    <a:cubicBezTo>
                      <a:pt x="6848" y="11545"/>
                      <a:pt x="6942" y="11448"/>
                      <a:pt x="6942" y="11330"/>
                    </a:cubicBezTo>
                    <a:lnTo>
                      <a:pt x="6942" y="2806"/>
                    </a:lnTo>
                    <a:cubicBezTo>
                      <a:pt x="6942" y="2327"/>
                      <a:pt x="6553" y="1937"/>
                      <a:pt x="6073" y="1937"/>
                    </a:cubicBezTo>
                    <a:lnTo>
                      <a:pt x="6061" y="1937"/>
                    </a:lnTo>
                    <a:cubicBezTo>
                      <a:pt x="5905" y="1937"/>
                      <a:pt x="5755" y="1979"/>
                      <a:pt x="5618" y="2057"/>
                    </a:cubicBezTo>
                    <a:lnTo>
                      <a:pt x="5618" y="1158"/>
                    </a:lnTo>
                    <a:cubicBezTo>
                      <a:pt x="5618" y="948"/>
                      <a:pt x="5450" y="786"/>
                      <a:pt x="5246" y="786"/>
                    </a:cubicBezTo>
                    <a:lnTo>
                      <a:pt x="4736" y="786"/>
                    </a:lnTo>
                    <a:cubicBezTo>
                      <a:pt x="4727" y="786"/>
                      <a:pt x="4717" y="785"/>
                      <a:pt x="4707" y="785"/>
                    </a:cubicBezTo>
                    <a:cubicBezTo>
                      <a:pt x="4562" y="785"/>
                      <a:pt x="4422" y="827"/>
                      <a:pt x="4293" y="900"/>
                    </a:cubicBezTo>
                    <a:lnTo>
                      <a:pt x="4293" y="378"/>
                    </a:lnTo>
                    <a:cubicBezTo>
                      <a:pt x="4293" y="169"/>
                      <a:pt x="4125" y="1"/>
                      <a:pt x="39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1" name="Google Shape;1341;p60"/>
            <p:cNvGrpSpPr/>
            <p:nvPr/>
          </p:nvGrpSpPr>
          <p:grpSpPr>
            <a:xfrm>
              <a:off x="7779338" y="2591171"/>
              <a:ext cx="368225" cy="368975"/>
              <a:chOff x="7006775" y="2495125"/>
              <a:chExt cx="368225" cy="368975"/>
            </a:xfrm>
          </p:grpSpPr>
          <p:sp>
            <p:nvSpPr>
              <p:cNvPr id="1342" name="Google Shape;1342;p60"/>
              <p:cNvSpPr/>
              <p:nvPr/>
            </p:nvSpPr>
            <p:spPr>
              <a:xfrm>
                <a:off x="7006775" y="2495425"/>
                <a:ext cx="173250" cy="316700"/>
              </a:xfrm>
              <a:custGeom>
                <a:avLst/>
                <a:gdLst/>
                <a:ahLst/>
                <a:cxnLst/>
                <a:rect l="l" t="t" r="r" b="b"/>
                <a:pathLst>
                  <a:path w="6930" h="12668" extrusionOk="0">
                    <a:moveTo>
                      <a:pt x="3525" y="1"/>
                    </a:moveTo>
                    <a:cubicBezTo>
                      <a:pt x="3039" y="1"/>
                      <a:pt x="2650" y="390"/>
                      <a:pt x="2650" y="870"/>
                    </a:cubicBezTo>
                    <a:lnTo>
                      <a:pt x="2650" y="894"/>
                    </a:lnTo>
                    <a:cubicBezTo>
                      <a:pt x="2518" y="816"/>
                      <a:pt x="2368" y="774"/>
                      <a:pt x="2212" y="774"/>
                    </a:cubicBezTo>
                    <a:lnTo>
                      <a:pt x="2200" y="774"/>
                    </a:lnTo>
                    <a:cubicBezTo>
                      <a:pt x="1715" y="774"/>
                      <a:pt x="1325" y="1164"/>
                      <a:pt x="1325" y="1643"/>
                    </a:cubicBezTo>
                    <a:lnTo>
                      <a:pt x="1325" y="2045"/>
                    </a:lnTo>
                    <a:cubicBezTo>
                      <a:pt x="1187" y="1967"/>
                      <a:pt x="1037" y="1925"/>
                      <a:pt x="881" y="1925"/>
                    </a:cubicBezTo>
                    <a:lnTo>
                      <a:pt x="222" y="1925"/>
                    </a:lnTo>
                    <a:cubicBezTo>
                      <a:pt x="102" y="1925"/>
                      <a:pt x="0" y="2027"/>
                      <a:pt x="0" y="2153"/>
                    </a:cubicBezTo>
                    <a:lnTo>
                      <a:pt x="0" y="5647"/>
                    </a:lnTo>
                    <a:cubicBezTo>
                      <a:pt x="0" y="5665"/>
                      <a:pt x="6" y="5677"/>
                      <a:pt x="12" y="5689"/>
                    </a:cubicBezTo>
                    <a:cubicBezTo>
                      <a:pt x="79" y="5756"/>
                      <a:pt x="150" y="5784"/>
                      <a:pt x="214" y="5784"/>
                    </a:cubicBezTo>
                    <a:cubicBezTo>
                      <a:pt x="335" y="5784"/>
                      <a:pt x="432" y="5687"/>
                      <a:pt x="432" y="5569"/>
                    </a:cubicBezTo>
                    <a:lnTo>
                      <a:pt x="432" y="2470"/>
                    </a:lnTo>
                    <a:cubicBezTo>
                      <a:pt x="432" y="2410"/>
                      <a:pt x="480" y="2357"/>
                      <a:pt x="546" y="2357"/>
                    </a:cubicBezTo>
                    <a:lnTo>
                      <a:pt x="1097" y="2357"/>
                    </a:lnTo>
                    <a:cubicBezTo>
                      <a:pt x="1223" y="2357"/>
                      <a:pt x="1325" y="2458"/>
                      <a:pt x="1325" y="2584"/>
                    </a:cubicBezTo>
                    <a:lnTo>
                      <a:pt x="1325" y="5941"/>
                    </a:lnTo>
                    <a:cubicBezTo>
                      <a:pt x="1319" y="5971"/>
                      <a:pt x="1337" y="6001"/>
                      <a:pt x="1361" y="6025"/>
                    </a:cubicBezTo>
                    <a:cubicBezTo>
                      <a:pt x="1419" y="6080"/>
                      <a:pt x="1482" y="6103"/>
                      <a:pt x="1539" y="6103"/>
                    </a:cubicBezTo>
                    <a:cubicBezTo>
                      <a:pt x="1658" y="6103"/>
                      <a:pt x="1757" y="6004"/>
                      <a:pt x="1757" y="5887"/>
                    </a:cubicBezTo>
                    <a:lnTo>
                      <a:pt x="1757" y="1433"/>
                    </a:lnTo>
                    <a:cubicBezTo>
                      <a:pt x="1757" y="1308"/>
                      <a:pt x="1852" y="1206"/>
                      <a:pt x="1978" y="1206"/>
                    </a:cubicBezTo>
                    <a:lnTo>
                      <a:pt x="2422" y="1206"/>
                    </a:lnTo>
                    <a:cubicBezTo>
                      <a:pt x="2542" y="1206"/>
                      <a:pt x="2644" y="1308"/>
                      <a:pt x="2644" y="1433"/>
                    </a:cubicBezTo>
                    <a:lnTo>
                      <a:pt x="2644" y="5899"/>
                    </a:lnTo>
                    <a:cubicBezTo>
                      <a:pt x="2644" y="5935"/>
                      <a:pt x="2662" y="5971"/>
                      <a:pt x="2686" y="5989"/>
                    </a:cubicBezTo>
                    <a:cubicBezTo>
                      <a:pt x="2743" y="6039"/>
                      <a:pt x="2803" y="6060"/>
                      <a:pt x="2859" y="6060"/>
                    </a:cubicBezTo>
                    <a:cubicBezTo>
                      <a:pt x="2978" y="6060"/>
                      <a:pt x="3075" y="5964"/>
                      <a:pt x="3075" y="5845"/>
                    </a:cubicBezTo>
                    <a:lnTo>
                      <a:pt x="3075" y="654"/>
                    </a:lnTo>
                    <a:cubicBezTo>
                      <a:pt x="3075" y="528"/>
                      <a:pt x="3177" y="426"/>
                      <a:pt x="3297" y="426"/>
                    </a:cubicBezTo>
                    <a:lnTo>
                      <a:pt x="3513" y="426"/>
                    </a:lnTo>
                    <a:cubicBezTo>
                      <a:pt x="3513" y="426"/>
                      <a:pt x="3956" y="636"/>
                      <a:pt x="3962" y="876"/>
                    </a:cubicBezTo>
                    <a:lnTo>
                      <a:pt x="3962" y="5881"/>
                    </a:lnTo>
                    <a:cubicBezTo>
                      <a:pt x="3951" y="5998"/>
                      <a:pt x="4041" y="6097"/>
                      <a:pt x="4156" y="6097"/>
                    </a:cubicBezTo>
                    <a:cubicBezTo>
                      <a:pt x="4160" y="6097"/>
                      <a:pt x="4163" y="6097"/>
                      <a:pt x="4166" y="6097"/>
                    </a:cubicBezTo>
                    <a:cubicBezTo>
                      <a:pt x="4286" y="6097"/>
                      <a:pt x="4388" y="6001"/>
                      <a:pt x="4394" y="5881"/>
                    </a:cubicBezTo>
                    <a:lnTo>
                      <a:pt x="4394" y="1415"/>
                    </a:lnTo>
                    <a:cubicBezTo>
                      <a:pt x="4382" y="1170"/>
                      <a:pt x="4820" y="972"/>
                      <a:pt x="4820" y="972"/>
                    </a:cubicBezTo>
                    <a:cubicBezTo>
                      <a:pt x="5065" y="972"/>
                      <a:pt x="5263" y="1170"/>
                      <a:pt x="5263" y="1415"/>
                    </a:cubicBezTo>
                    <a:lnTo>
                      <a:pt x="5263" y="7290"/>
                    </a:lnTo>
                    <a:cubicBezTo>
                      <a:pt x="5254" y="7443"/>
                      <a:pt x="5367" y="7519"/>
                      <a:pt x="5479" y="7519"/>
                    </a:cubicBezTo>
                    <a:cubicBezTo>
                      <a:pt x="5591" y="7519"/>
                      <a:pt x="5704" y="7443"/>
                      <a:pt x="5695" y="7290"/>
                    </a:cubicBezTo>
                    <a:lnTo>
                      <a:pt x="5695" y="5917"/>
                    </a:lnTo>
                    <a:cubicBezTo>
                      <a:pt x="5695" y="5438"/>
                      <a:pt x="6030" y="5024"/>
                      <a:pt x="6498" y="4916"/>
                    </a:cubicBezTo>
                    <a:lnTo>
                      <a:pt x="6498" y="8740"/>
                    </a:lnTo>
                    <a:cubicBezTo>
                      <a:pt x="6498" y="9142"/>
                      <a:pt x="6330" y="9526"/>
                      <a:pt x="6036" y="9795"/>
                    </a:cubicBezTo>
                    <a:lnTo>
                      <a:pt x="5587" y="10209"/>
                    </a:lnTo>
                    <a:cubicBezTo>
                      <a:pt x="5545" y="10251"/>
                      <a:pt x="5521" y="10311"/>
                      <a:pt x="5521" y="10371"/>
                    </a:cubicBezTo>
                    <a:lnTo>
                      <a:pt x="5521" y="12439"/>
                    </a:lnTo>
                    <a:cubicBezTo>
                      <a:pt x="5515" y="12553"/>
                      <a:pt x="5599" y="12649"/>
                      <a:pt x="5707" y="12667"/>
                    </a:cubicBezTo>
                    <a:cubicBezTo>
                      <a:pt x="5714" y="12667"/>
                      <a:pt x="5722" y="12668"/>
                      <a:pt x="5729" y="12668"/>
                    </a:cubicBezTo>
                    <a:cubicBezTo>
                      <a:pt x="5851" y="12668"/>
                      <a:pt x="5953" y="12575"/>
                      <a:pt x="5953" y="12451"/>
                    </a:cubicBezTo>
                    <a:lnTo>
                      <a:pt x="5953" y="10467"/>
                    </a:lnTo>
                    <a:lnTo>
                      <a:pt x="6324" y="10125"/>
                    </a:lnTo>
                    <a:cubicBezTo>
                      <a:pt x="6714" y="9765"/>
                      <a:pt x="6930" y="9262"/>
                      <a:pt x="6930" y="8740"/>
                    </a:cubicBezTo>
                    <a:lnTo>
                      <a:pt x="6930" y="4682"/>
                    </a:lnTo>
                    <a:cubicBezTo>
                      <a:pt x="6930" y="4574"/>
                      <a:pt x="6846" y="4479"/>
                      <a:pt x="6732" y="4473"/>
                    </a:cubicBezTo>
                    <a:cubicBezTo>
                      <a:pt x="6360" y="4473"/>
                      <a:pt x="6001" y="4622"/>
                      <a:pt x="5737" y="4886"/>
                    </a:cubicBezTo>
                    <a:lnTo>
                      <a:pt x="5737" y="1415"/>
                    </a:lnTo>
                    <a:cubicBezTo>
                      <a:pt x="5731" y="936"/>
                      <a:pt x="5341" y="546"/>
                      <a:pt x="4862" y="546"/>
                    </a:cubicBezTo>
                    <a:lnTo>
                      <a:pt x="4850" y="546"/>
                    </a:lnTo>
                    <a:cubicBezTo>
                      <a:pt x="4688" y="546"/>
                      <a:pt x="4526" y="594"/>
                      <a:pt x="4388" y="684"/>
                    </a:cubicBezTo>
                    <a:cubicBezTo>
                      <a:pt x="4292" y="283"/>
                      <a:pt x="3944"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1343;p60"/>
              <p:cNvSpPr/>
              <p:nvPr/>
            </p:nvSpPr>
            <p:spPr>
              <a:xfrm>
                <a:off x="7006775" y="2652575"/>
                <a:ext cx="149875" cy="211525"/>
              </a:xfrm>
              <a:custGeom>
                <a:avLst/>
                <a:gdLst/>
                <a:ahLst/>
                <a:cxnLst/>
                <a:rect l="l" t="t" r="r" b="b"/>
                <a:pathLst>
                  <a:path w="5995" h="8461" extrusionOk="0">
                    <a:moveTo>
                      <a:pt x="216" y="1"/>
                    </a:moveTo>
                    <a:cubicBezTo>
                      <a:pt x="97" y="1"/>
                      <a:pt x="0" y="97"/>
                      <a:pt x="0" y="219"/>
                    </a:cubicBezTo>
                    <a:lnTo>
                      <a:pt x="0" y="8245"/>
                    </a:lnTo>
                    <a:cubicBezTo>
                      <a:pt x="0" y="8365"/>
                      <a:pt x="96" y="8461"/>
                      <a:pt x="216" y="8461"/>
                    </a:cubicBezTo>
                    <a:lnTo>
                      <a:pt x="5779" y="8461"/>
                    </a:lnTo>
                    <a:cubicBezTo>
                      <a:pt x="5899" y="8461"/>
                      <a:pt x="5995" y="8365"/>
                      <a:pt x="5995" y="8245"/>
                    </a:cubicBezTo>
                    <a:lnTo>
                      <a:pt x="5995" y="6908"/>
                    </a:lnTo>
                    <a:cubicBezTo>
                      <a:pt x="5995" y="6787"/>
                      <a:pt x="5898" y="6690"/>
                      <a:pt x="5779" y="6690"/>
                    </a:cubicBezTo>
                    <a:cubicBezTo>
                      <a:pt x="5769" y="6690"/>
                      <a:pt x="5759" y="6691"/>
                      <a:pt x="5749" y="6692"/>
                    </a:cubicBezTo>
                    <a:cubicBezTo>
                      <a:pt x="5641" y="6710"/>
                      <a:pt x="5563" y="6806"/>
                      <a:pt x="5563" y="6914"/>
                    </a:cubicBezTo>
                    <a:lnTo>
                      <a:pt x="5563" y="8035"/>
                    </a:lnTo>
                    <a:lnTo>
                      <a:pt x="432" y="8035"/>
                    </a:lnTo>
                    <a:lnTo>
                      <a:pt x="432" y="231"/>
                    </a:lnTo>
                    <a:cubicBezTo>
                      <a:pt x="432" y="117"/>
                      <a:pt x="354" y="21"/>
                      <a:pt x="246" y="3"/>
                    </a:cubicBezTo>
                    <a:cubicBezTo>
                      <a:pt x="236" y="1"/>
                      <a:pt x="226"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1344;p60"/>
              <p:cNvSpPr/>
              <p:nvPr/>
            </p:nvSpPr>
            <p:spPr>
              <a:xfrm>
                <a:off x="7201275" y="2665175"/>
                <a:ext cx="173725" cy="198925"/>
              </a:xfrm>
              <a:custGeom>
                <a:avLst/>
                <a:gdLst/>
                <a:ahLst/>
                <a:cxnLst/>
                <a:rect l="l" t="t" r="r" b="b"/>
                <a:pathLst>
                  <a:path w="6949" h="7957" extrusionOk="0">
                    <a:moveTo>
                      <a:pt x="216" y="0"/>
                    </a:moveTo>
                    <a:cubicBezTo>
                      <a:pt x="98" y="0"/>
                      <a:pt x="1" y="96"/>
                      <a:pt x="1" y="212"/>
                    </a:cubicBezTo>
                    <a:lnTo>
                      <a:pt x="1" y="1938"/>
                    </a:lnTo>
                    <a:cubicBezTo>
                      <a:pt x="7" y="2460"/>
                      <a:pt x="223" y="2958"/>
                      <a:pt x="612" y="3311"/>
                    </a:cubicBezTo>
                    <a:lnTo>
                      <a:pt x="984" y="3653"/>
                    </a:lnTo>
                    <a:lnTo>
                      <a:pt x="984" y="7735"/>
                    </a:lnTo>
                    <a:cubicBezTo>
                      <a:pt x="984" y="7855"/>
                      <a:pt x="1080" y="7957"/>
                      <a:pt x="1200" y="7957"/>
                    </a:cubicBezTo>
                    <a:lnTo>
                      <a:pt x="6732" y="7957"/>
                    </a:lnTo>
                    <a:cubicBezTo>
                      <a:pt x="6846" y="7951"/>
                      <a:pt x="6948" y="7855"/>
                      <a:pt x="6948" y="7735"/>
                    </a:cubicBezTo>
                    <a:lnTo>
                      <a:pt x="6948" y="5277"/>
                    </a:lnTo>
                    <a:cubicBezTo>
                      <a:pt x="6943" y="5162"/>
                      <a:pt x="6846" y="5071"/>
                      <a:pt x="6733" y="5071"/>
                    </a:cubicBezTo>
                    <a:cubicBezTo>
                      <a:pt x="6723" y="5071"/>
                      <a:pt x="6713" y="5072"/>
                      <a:pt x="6703" y="5073"/>
                    </a:cubicBezTo>
                    <a:cubicBezTo>
                      <a:pt x="6595" y="5085"/>
                      <a:pt x="6511" y="5181"/>
                      <a:pt x="6511" y="5295"/>
                    </a:cubicBezTo>
                    <a:lnTo>
                      <a:pt x="6511" y="7531"/>
                    </a:lnTo>
                    <a:lnTo>
                      <a:pt x="1410" y="7531"/>
                    </a:lnTo>
                    <a:lnTo>
                      <a:pt x="1410" y="3563"/>
                    </a:lnTo>
                    <a:cubicBezTo>
                      <a:pt x="1410" y="3503"/>
                      <a:pt x="1386" y="3449"/>
                      <a:pt x="1338" y="3407"/>
                    </a:cubicBezTo>
                    <a:lnTo>
                      <a:pt x="894" y="2999"/>
                    </a:lnTo>
                    <a:cubicBezTo>
                      <a:pt x="600" y="2724"/>
                      <a:pt x="432" y="2340"/>
                      <a:pt x="438" y="1938"/>
                    </a:cubicBezTo>
                    <a:lnTo>
                      <a:pt x="438" y="224"/>
                    </a:lnTo>
                    <a:cubicBezTo>
                      <a:pt x="438" y="110"/>
                      <a:pt x="355" y="14"/>
                      <a:pt x="247" y="2"/>
                    </a:cubicBezTo>
                    <a:cubicBezTo>
                      <a:pt x="236" y="1"/>
                      <a:pt x="226"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1345;p60"/>
              <p:cNvSpPr/>
              <p:nvPr/>
            </p:nvSpPr>
            <p:spPr>
              <a:xfrm>
                <a:off x="7201275" y="2495125"/>
                <a:ext cx="173575" cy="288625"/>
              </a:xfrm>
              <a:custGeom>
                <a:avLst/>
                <a:gdLst/>
                <a:ahLst/>
                <a:cxnLst/>
                <a:rect l="l" t="t" r="r" b="b"/>
                <a:pathLst>
                  <a:path w="6943" h="11545" extrusionOk="0">
                    <a:moveTo>
                      <a:pt x="3418" y="1"/>
                    </a:moveTo>
                    <a:cubicBezTo>
                      <a:pt x="3418" y="1"/>
                      <a:pt x="2662" y="301"/>
                      <a:pt x="2572" y="684"/>
                    </a:cubicBezTo>
                    <a:cubicBezTo>
                      <a:pt x="2435" y="594"/>
                      <a:pt x="2273" y="552"/>
                      <a:pt x="2111" y="552"/>
                    </a:cubicBezTo>
                    <a:lnTo>
                      <a:pt x="2099" y="552"/>
                    </a:lnTo>
                    <a:cubicBezTo>
                      <a:pt x="2095" y="552"/>
                      <a:pt x="2092" y="552"/>
                      <a:pt x="2088" y="552"/>
                    </a:cubicBezTo>
                    <a:cubicBezTo>
                      <a:pt x="1614" y="552"/>
                      <a:pt x="1230" y="945"/>
                      <a:pt x="1242" y="1421"/>
                    </a:cubicBezTo>
                    <a:lnTo>
                      <a:pt x="1242" y="4898"/>
                    </a:lnTo>
                    <a:cubicBezTo>
                      <a:pt x="966" y="4628"/>
                      <a:pt x="594" y="4479"/>
                      <a:pt x="211" y="4479"/>
                    </a:cubicBezTo>
                    <a:cubicBezTo>
                      <a:pt x="91" y="4479"/>
                      <a:pt x="1" y="4694"/>
                      <a:pt x="1" y="4694"/>
                    </a:cubicBezTo>
                    <a:lnTo>
                      <a:pt x="1" y="6337"/>
                    </a:lnTo>
                    <a:cubicBezTo>
                      <a:pt x="1" y="6445"/>
                      <a:pt x="79" y="6541"/>
                      <a:pt x="193" y="6559"/>
                    </a:cubicBezTo>
                    <a:cubicBezTo>
                      <a:pt x="202" y="6560"/>
                      <a:pt x="212" y="6561"/>
                      <a:pt x="222" y="6561"/>
                    </a:cubicBezTo>
                    <a:cubicBezTo>
                      <a:pt x="335" y="6561"/>
                      <a:pt x="432" y="6465"/>
                      <a:pt x="432" y="6349"/>
                    </a:cubicBezTo>
                    <a:lnTo>
                      <a:pt x="432" y="4934"/>
                    </a:lnTo>
                    <a:cubicBezTo>
                      <a:pt x="906" y="5036"/>
                      <a:pt x="1242" y="5456"/>
                      <a:pt x="1242" y="5935"/>
                    </a:cubicBezTo>
                    <a:lnTo>
                      <a:pt x="1242" y="7302"/>
                    </a:lnTo>
                    <a:cubicBezTo>
                      <a:pt x="1233" y="7455"/>
                      <a:pt x="1345" y="7531"/>
                      <a:pt x="1457" y="7531"/>
                    </a:cubicBezTo>
                    <a:cubicBezTo>
                      <a:pt x="1570" y="7531"/>
                      <a:pt x="1682" y="7455"/>
                      <a:pt x="1673" y="7302"/>
                    </a:cubicBezTo>
                    <a:lnTo>
                      <a:pt x="1673" y="1427"/>
                    </a:lnTo>
                    <a:cubicBezTo>
                      <a:pt x="1673" y="1182"/>
                      <a:pt x="1871" y="984"/>
                      <a:pt x="2111" y="984"/>
                    </a:cubicBezTo>
                    <a:cubicBezTo>
                      <a:pt x="2111" y="984"/>
                      <a:pt x="2554" y="1182"/>
                      <a:pt x="2542" y="1427"/>
                    </a:cubicBezTo>
                    <a:lnTo>
                      <a:pt x="2542" y="5893"/>
                    </a:lnTo>
                    <a:cubicBezTo>
                      <a:pt x="2548" y="6013"/>
                      <a:pt x="2644" y="6109"/>
                      <a:pt x="2764" y="6109"/>
                    </a:cubicBezTo>
                    <a:cubicBezTo>
                      <a:pt x="2768" y="6109"/>
                      <a:pt x="2771" y="6109"/>
                      <a:pt x="2774" y="6109"/>
                    </a:cubicBezTo>
                    <a:cubicBezTo>
                      <a:pt x="2889" y="6109"/>
                      <a:pt x="2980" y="6010"/>
                      <a:pt x="2974" y="5893"/>
                    </a:cubicBezTo>
                    <a:lnTo>
                      <a:pt x="2974" y="894"/>
                    </a:lnTo>
                    <a:cubicBezTo>
                      <a:pt x="2980" y="648"/>
                      <a:pt x="3424" y="444"/>
                      <a:pt x="3424" y="444"/>
                    </a:cubicBezTo>
                    <a:cubicBezTo>
                      <a:pt x="3669" y="444"/>
                      <a:pt x="3867" y="636"/>
                      <a:pt x="3867" y="882"/>
                    </a:cubicBezTo>
                    <a:lnTo>
                      <a:pt x="3867" y="5851"/>
                    </a:lnTo>
                    <a:cubicBezTo>
                      <a:pt x="3867" y="5965"/>
                      <a:pt x="3945" y="6061"/>
                      <a:pt x="4053" y="6079"/>
                    </a:cubicBezTo>
                    <a:cubicBezTo>
                      <a:pt x="4060" y="6080"/>
                      <a:pt x="4068" y="6080"/>
                      <a:pt x="4075" y="6080"/>
                    </a:cubicBezTo>
                    <a:cubicBezTo>
                      <a:pt x="4197" y="6080"/>
                      <a:pt x="4299" y="5988"/>
                      <a:pt x="4299" y="5863"/>
                    </a:cubicBezTo>
                    <a:lnTo>
                      <a:pt x="4299" y="1655"/>
                    </a:lnTo>
                    <a:cubicBezTo>
                      <a:pt x="4299" y="1415"/>
                      <a:pt x="4497" y="1218"/>
                      <a:pt x="4736" y="1218"/>
                    </a:cubicBezTo>
                    <a:lnTo>
                      <a:pt x="4754" y="1218"/>
                    </a:lnTo>
                    <a:cubicBezTo>
                      <a:pt x="4994" y="1218"/>
                      <a:pt x="5192" y="1415"/>
                      <a:pt x="5192" y="1655"/>
                    </a:cubicBezTo>
                    <a:lnTo>
                      <a:pt x="5192" y="5893"/>
                    </a:lnTo>
                    <a:cubicBezTo>
                      <a:pt x="5192" y="5995"/>
                      <a:pt x="5258" y="6085"/>
                      <a:pt x="5360" y="6109"/>
                    </a:cubicBezTo>
                    <a:cubicBezTo>
                      <a:pt x="5376" y="6113"/>
                      <a:pt x="5392" y="6114"/>
                      <a:pt x="5408" y="6114"/>
                    </a:cubicBezTo>
                    <a:cubicBezTo>
                      <a:pt x="5526" y="6114"/>
                      <a:pt x="5624" y="6021"/>
                      <a:pt x="5624" y="5899"/>
                    </a:cubicBezTo>
                    <a:lnTo>
                      <a:pt x="5624" y="2806"/>
                    </a:lnTo>
                    <a:cubicBezTo>
                      <a:pt x="5624" y="2566"/>
                      <a:pt x="5821" y="2369"/>
                      <a:pt x="6061" y="2369"/>
                    </a:cubicBezTo>
                    <a:lnTo>
                      <a:pt x="6289" y="2369"/>
                    </a:lnTo>
                    <a:cubicBezTo>
                      <a:pt x="6409" y="2369"/>
                      <a:pt x="6511" y="2470"/>
                      <a:pt x="6511" y="2590"/>
                    </a:cubicBezTo>
                    <a:lnTo>
                      <a:pt x="6511" y="11384"/>
                    </a:lnTo>
                    <a:cubicBezTo>
                      <a:pt x="6511" y="11420"/>
                      <a:pt x="6529" y="11450"/>
                      <a:pt x="6553" y="11474"/>
                    </a:cubicBezTo>
                    <a:cubicBezTo>
                      <a:pt x="6612" y="11524"/>
                      <a:pt x="6673" y="11545"/>
                      <a:pt x="6729" y="11545"/>
                    </a:cubicBezTo>
                    <a:cubicBezTo>
                      <a:pt x="6848" y="11545"/>
                      <a:pt x="6942" y="11448"/>
                      <a:pt x="6942" y="11330"/>
                    </a:cubicBezTo>
                    <a:lnTo>
                      <a:pt x="6942" y="2806"/>
                    </a:lnTo>
                    <a:cubicBezTo>
                      <a:pt x="6942" y="2327"/>
                      <a:pt x="6553" y="1937"/>
                      <a:pt x="6073" y="1937"/>
                    </a:cubicBezTo>
                    <a:lnTo>
                      <a:pt x="6061" y="1937"/>
                    </a:lnTo>
                    <a:cubicBezTo>
                      <a:pt x="5905" y="1937"/>
                      <a:pt x="5755" y="1979"/>
                      <a:pt x="5618" y="2057"/>
                    </a:cubicBezTo>
                    <a:lnTo>
                      <a:pt x="5618" y="1158"/>
                    </a:lnTo>
                    <a:cubicBezTo>
                      <a:pt x="5618" y="948"/>
                      <a:pt x="5450" y="786"/>
                      <a:pt x="5246" y="786"/>
                    </a:cubicBezTo>
                    <a:lnTo>
                      <a:pt x="4736" y="786"/>
                    </a:lnTo>
                    <a:cubicBezTo>
                      <a:pt x="4727" y="786"/>
                      <a:pt x="4717" y="785"/>
                      <a:pt x="4707" y="785"/>
                    </a:cubicBezTo>
                    <a:cubicBezTo>
                      <a:pt x="4562" y="785"/>
                      <a:pt x="4422" y="827"/>
                      <a:pt x="4293" y="900"/>
                    </a:cubicBezTo>
                    <a:lnTo>
                      <a:pt x="4293" y="378"/>
                    </a:lnTo>
                    <a:cubicBezTo>
                      <a:pt x="4293" y="169"/>
                      <a:pt x="4125" y="1"/>
                      <a:pt x="3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46" name="Google Shape;1346;p60"/>
          <p:cNvGrpSpPr/>
          <p:nvPr/>
        </p:nvGrpSpPr>
        <p:grpSpPr>
          <a:xfrm>
            <a:off x="1010688" y="3333617"/>
            <a:ext cx="314410" cy="378560"/>
            <a:chOff x="1010688" y="3333617"/>
            <a:chExt cx="314410" cy="378560"/>
          </a:xfrm>
        </p:grpSpPr>
        <p:grpSp>
          <p:nvGrpSpPr>
            <p:cNvPr id="1347" name="Google Shape;1347;p60"/>
            <p:cNvGrpSpPr/>
            <p:nvPr/>
          </p:nvGrpSpPr>
          <p:grpSpPr>
            <a:xfrm>
              <a:off x="1020272" y="3343202"/>
              <a:ext cx="304825" cy="368975"/>
              <a:chOff x="238125" y="3239925"/>
              <a:chExt cx="304825" cy="368975"/>
            </a:xfrm>
          </p:grpSpPr>
          <p:sp>
            <p:nvSpPr>
              <p:cNvPr id="1348" name="Google Shape;1348;p60"/>
              <p:cNvSpPr/>
              <p:nvPr/>
            </p:nvSpPr>
            <p:spPr>
              <a:xfrm>
                <a:off x="311875" y="3264050"/>
                <a:ext cx="42700" cy="36525"/>
              </a:xfrm>
              <a:custGeom>
                <a:avLst/>
                <a:gdLst/>
                <a:ahLst/>
                <a:cxnLst/>
                <a:rect l="l" t="t" r="r" b="b"/>
                <a:pathLst>
                  <a:path w="1708" h="1461" extrusionOk="0">
                    <a:moveTo>
                      <a:pt x="972" y="426"/>
                    </a:moveTo>
                    <a:cubicBezTo>
                      <a:pt x="1128" y="426"/>
                      <a:pt x="1276" y="547"/>
                      <a:pt x="1276" y="726"/>
                    </a:cubicBezTo>
                    <a:cubicBezTo>
                      <a:pt x="1270" y="888"/>
                      <a:pt x="1138" y="1026"/>
                      <a:pt x="976" y="1026"/>
                    </a:cubicBezTo>
                    <a:cubicBezTo>
                      <a:pt x="707" y="1026"/>
                      <a:pt x="575" y="702"/>
                      <a:pt x="760" y="516"/>
                    </a:cubicBezTo>
                    <a:cubicBezTo>
                      <a:pt x="822" y="454"/>
                      <a:pt x="898" y="426"/>
                      <a:pt x="972" y="426"/>
                    </a:cubicBezTo>
                    <a:close/>
                    <a:moveTo>
                      <a:pt x="969" y="1"/>
                    </a:moveTo>
                    <a:cubicBezTo>
                      <a:pt x="320" y="1"/>
                      <a:pt x="1" y="788"/>
                      <a:pt x="455" y="1247"/>
                    </a:cubicBezTo>
                    <a:cubicBezTo>
                      <a:pt x="604" y="1394"/>
                      <a:pt x="787" y="1460"/>
                      <a:pt x="966" y="1460"/>
                    </a:cubicBezTo>
                    <a:cubicBezTo>
                      <a:pt x="1344" y="1460"/>
                      <a:pt x="1708" y="1169"/>
                      <a:pt x="1708" y="726"/>
                    </a:cubicBezTo>
                    <a:cubicBezTo>
                      <a:pt x="1702" y="324"/>
                      <a:pt x="1378" y="1"/>
                      <a:pt x="976" y="1"/>
                    </a:cubicBezTo>
                    <a:cubicBezTo>
                      <a:pt x="974" y="1"/>
                      <a:pt x="971" y="1"/>
                      <a:pt x="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1349;p60"/>
              <p:cNvSpPr/>
              <p:nvPr/>
            </p:nvSpPr>
            <p:spPr>
              <a:xfrm>
                <a:off x="238125" y="3243225"/>
                <a:ext cx="196025" cy="365675"/>
              </a:xfrm>
              <a:custGeom>
                <a:avLst/>
                <a:gdLst/>
                <a:ahLst/>
                <a:cxnLst/>
                <a:rect l="l" t="t" r="r" b="b"/>
                <a:pathLst>
                  <a:path w="7841" h="14627" extrusionOk="0">
                    <a:moveTo>
                      <a:pt x="3920" y="330"/>
                    </a:moveTo>
                    <a:cubicBezTo>
                      <a:pt x="4538" y="330"/>
                      <a:pt x="5023" y="852"/>
                      <a:pt x="4987" y="1469"/>
                    </a:cubicBezTo>
                    <a:lnTo>
                      <a:pt x="4795" y="4616"/>
                    </a:lnTo>
                    <a:cubicBezTo>
                      <a:pt x="4742" y="5483"/>
                      <a:pt x="5434" y="6180"/>
                      <a:pt x="6257" y="6180"/>
                    </a:cubicBezTo>
                    <a:cubicBezTo>
                      <a:pt x="6361" y="6180"/>
                      <a:pt x="6468" y="6168"/>
                      <a:pt x="6576" y="6144"/>
                    </a:cubicBezTo>
                    <a:cubicBezTo>
                      <a:pt x="6632" y="6133"/>
                      <a:pt x="6688" y="6127"/>
                      <a:pt x="6741" y="6127"/>
                    </a:cubicBezTo>
                    <a:cubicBezTo>
                      <a:pt x="7118" y="6127"/>
                      <a:pt x="7403" y="6412"/>
                      <a:pt x="7403" y="6816"/>
                    </a:cubicBezTo>
                    <a:lnTo>
                      <a:pt x="7403" y="7505"/>
                    </a:lnTo>
                    <a:lnTo>
                      <a:pt x="2398" y="7505"/>
                    </a:lnTo>
                    <a:cubicBezTo>
                      <a:pt x="2356" y="7505"/>
                      <a:pt x="2320" y="7523"/>
                      <a:pt x="2296" y="7553"/>
                    </a:cubicBezTo>
                    <a:cubicBezTo>
                      <a:pt x="2146" y="7739"/>
                      <a:pt x="2272" y="7937"/>
                      <a:pt x="2446" y="7937"/>
                    </a:cubicBezTo>
                    <a:lnTo>
                      <a:pt x="7409" y="7937"/>
                    </a:lnTo>
                    <a:lnTo>
                      <a:pt x="7409" y="9351"/>
                    </a:lnTo>
                    <a:lnTo>
                      <a:pt x="6072" y="9351"/>
                    </a:lnTo>
                    <a:cubicBezTo>
                      <a:pt x="5964" y="9351"/>
                      <a:pt x="5874" y="9423"/>
                      <a:pt x="5850" y="9525"/>
                    </a:cubicBezTo>
                    <a:cubicBezTo>
                      <a:pt x="5821" y="9657"/>
                      <a:pt x="5922" y="9783"/>
                      <a:pt x="6060" y="9783"/>
                    </a:cubicBezTo>
                    <a:lnTo>
                      <a:pt x="7091" y="9783"/>
                    </a:lnTo>
                    <a:lnTo>
                      <a:pt x="7091" y="14195"/>
                    </a:lnTo>
                    <a:lnTo>
                      <a:pt x="6282" y="14195"/>
                    </a:lnTo>
                    <a:lnTo>
                      <a:pt x="6282" y="11521"/>
                    </a:lnTo>
                    <a:cubicBezTo>
                      <a:pt x="6288" y="11419"/>
                      <a:pt x="6216" y="11330"/>
                      <a:pt x="6114" y="11306"/>
                    </a:cubicBezTo>
                    <a:cubicBezTo>
                      <a:pt x="6099" y="11302"/>
                      <a:pt x="6083" y="11300"/>
                      <a:pt x="6067" y="11300"/>
                    </a:cubicBezTo>
                    <a:cubicBezTo>
                      <a:pt x="5953" y="11300"/>
                      <a:pt x="5850" y="11394"/>
                      <a:pt x="5850" y="11515"/>
                    </a:cubicBezTo>
                    <a:lnTo>
                      <a:pt x="5850" y="14195"/>
                    </a:lnTo>
                    <a:lnTo>
                      <a:pt x="5215" y="14195"/>
                    </a:lnTo>
                    <a:lnTo>
                      <a:pt x="5215" y="11521"/>
                    </a:lnTo>
                    <a:cubicBezTo>
                      <a:pt x="5221" y="11419"/>
                      <a:pt x="5149" y="11330"/>
                      <a:pt x="5047" y="11306"/>
                    </a:cubicBezTo>
                    <a:cubicBezTo>
                      <a:pt x="5032" y="11302"/>
                      <a:pt x="5016" y="11300"/>
                      <a:pt x="5000" y="11300"/>
                    </a:cubicBezTo>
                    <a:cubicBezTo>
                      <a:pt x="4886" y="11300"/>
                      <a:pt x="4783" y="11394"/>
                      <a:pt x="4783" y="11515"/>
                    </a:cubicBezTo>
                    <a:lnTo>
                      <a:pt x="4783" y="14195"/>
                    </a:lnTo>
                    <a:lnTo>
                      <a:pt x="4154" y="14195"/>
                    </a:lnTo>
                    <a:lnTo>
                      <a:pt x="4154" y="11521"/>
                    </a:lnTo>
                    <a:cubicBezTo>
                      <a:pt x="4154" y="11419"/>
                      <a:pt x="4082" y="11330"/>
                      <a:pt x="3980" y="11306"/>
                    </a:cubicBezTo>
                    <a:cubicBezTo>
                      <a:pt x="3965" y="11302"/>
                      <a:pt x="3949" y="11300"/>
                      <a:pt x="3933" y="11300"/>
                    </a:cubicBezTo>
                    <a:cubicBezTo>
                      <a:pt x="3819" y="11300"/>
                      <a:pt x="3716" y="11394"/>
                      <a:pt x="3716" y="11515"/>
                    </a:cubicBezTo>
                    <a:lnTo>
                      <a:pt x="3716" y="14195"/>
                    </a:lnTo>
                    <a:lnTo>
                      <a:pt x="3057" y="14195"/>
                    </a:lnTo>
                    <a:lnTo>
                      <a:pt x="3057" y="11521"/>
                    </a:lnTo>
                    <a:cubicBezTo>
                      <a:pt x="3057" y="11419"/>
                      <a:pt x="2985" y="11330"/>
                      <a:pt x="2889" y="11306"/>
                    </a:cubicBezTo>
                    <a:cubicBezTo>
                      <a:pt x="2873" y="11302"/>
                      <a:pt x="2857" y="11300"/>
                      <a:pt x="2841" y="11300"/>
                    </a:cubicBezTo>
                    <a:cubicBezTo>
                      <a:pt x="2723" y="11300"/>
                      <a:pt x="2626" y="11394"/>
                      <a:pt x="2626" y="11515"/>
                    </a:cubicBezTo>
                    <a:lnTo>
                      <a:pt x="2626" y="14195"/>
                    </a:lnTo>
                    <a:lnTo>
                      <a:pt x="1990" y="14195"/>
                    </a:lnTo>
                    <a:lnTo>
                      <a:pt x="1990" y="11521"/>
                    </a:lnTo>
                    <a:cubicBezTo>
                      <a:pt x="1990" y="11419"/>
                      <a:pt x="1918" y="11330"/>
                      <a:pt x="1822" y="11306"/>
                    </a:cubicBezTo>
                    <a:cubicBezTo>
                      <a:pt x="1806" y="11302"/>
                      <a:pt x="1790" y="11300"/>
                      <a:pt x="1774" y="11300"/>
                    </a:cubicBezTo>
                    <a:cubicBezTo>
                      <a:pt x="1656" y="11300"/>
                      <a:pt x="1559" y="11394"/>
                      <a:pt x="1559" y="11515"/>
                    </a:cubicBezTo>
                    <a:lnTo>
                      <a:pt x="1559" y="14195"/>
                    </a:lnTo>
                    <a:lnTo>
                      <a:pt x="749" y="14195"/>
                    </a:lnTo>
                    <a:lnTo>
                      <a:pt x="749" y="9783"/>
                    </a:lnTo>
                    <a:lnTo>
                      <a:pt x="5269" y="9783"/>
                    </a:lnTo>
                    <a:cubicBezTo>
                      <a:pt x="5273" y="9783"/>
                      <a:pt x="5278" y="9783"/>
                      <a:pt x="5282" y="9783"/>
                    </a:cubicBezTo>
                    <a:cubicBezTo>
                      <a:pt x="5361" y="9783"/>
                      <a:pt x="5433" y="9731"/>
                      <a:pt x="5467" y="9657"/>
                    </a:cubicBezTo>
                    <a:cubicBezTo>
                      <a:pt x="5527" y="9513"/>
                      <a:pt x="5419" y="9357"/>
                      <a:pt x="5263" y="9357"/>
                    </a:cubicBezTo>
                    <a:lnTo>
                      <a:pt x="432" y="9357"/>
                    </a:lnTo>
                    <a:lnTo>
                      <a:pt x="432" y="7943"/>
                    </a:lnTo>
                    <a:lnTo>
                      <a:pt x="1624" y="7943"/>
                    </a:lnTo>
                    <a:cubicBezTo>
                      <a:pt x="1666" y="7943"/>
                      <a:pt x="1702" y="7931"/>
                      <a:pt x="1726" y="7895"/>
                    </a:cubicBezTo>
                    <a:cubicBezTo>
                      <a:pt x="1876" y="7715"/>
                      <a:pt x="1750" y="7511"/>
                      <a:pt x="1577" y="7511"/>
                    </a:cubicBezTo>
                    <a:lnTo>
                      <a:pt x="432" y="7511"/>
                    </a:lnTo>
                    <a:lnTo>
                      <a:pt x="432" y="6822"/>
                    </a:lnTo>
                    <a:cubicBezTo>
                      <a:pt x="432" y="6418"/>
                      <a:pt x="721" y="6133"/>
                      <a:pt x="1095" y="6133"/>
                    </a:cubicBezTo>
                    <a:cubicBezTo>
                      <a:pt x="1148" y="6133"/>
                      <a:pt x="1203" y="6139"/>
                      <a:pt x="1259" y="6150"/>
                    </a:cubicBezTo>
                    <a:cubicBezTo>
                      <a:pt x="1367" y="6174"/>
                      <a:pt x="1473" y="6185"/>
                      <a:pt x="1578" y="6185"/>
                    </a:cubicBezTo>
                    <a:cubicBezTo>
                      <a:pt x="2400" y="6185"/>
                      <a:pt x="3092" y="5489"/>
                      <a:pt x="3039" y="4622"/>
                    </a:cubicBezTo>
                    <a:lnTo>
                      <a:pt x="2847" y="1469"/>
                    </a:lnTo>
                    <a:cubicBezTo>
                      <a:pt x="2811" y="852"/>
                      <a:pt x="3297" y="330"/>
                      <a:pt x="3920" y="330"/>
                    </a:cubicBezTo>
                    <a:close/>
                    <a:moveTo>
                      <a:pt x="3920" y="0"/>
                    </a:moveTo>
                    <a:cubicBezTo>
                      <a:pt x="3093" y="0"/>
                      <a:pt x="2422" y="672"/>
                      <a:pt x="2422" y="1499"/>
                    </a:cubicBezTo>
                    <a:lnTo>
                      <a:pt x="2614" y="4646"/>
                    </a:lnTo>
                    <a:cubicBezTo>
                      <a:pt x="2649" y="5242"/>
                      <a:pt x="2176" y="5743"/>
                      <a:pt x="1581" y="5743"/>
                    </a:cubicBezTo>
                    <a:cubicBezTo>
                      <a:pt x="1578" y="5743"/>
                      <a:pt x="1574" y="5743"/>
                      <a:pt x="1571" y="5743"/>
                    </a:cubicBezTo>
                    <a:cubicBezTo>
                      <a:pt x="1567" y="5743"/>
                      <a:pt x="1563" y="5743"/>
                      <a:pt x="1560" y="5743"/>
                    </a:cubicBezTo>
                    <a:cubicBezTo>
                      <a:pt x="696" y="5743"/>
                      <a:pt x="0" y="6466"/>
                      <a:pt x="0" y="7331"/>
                    </a:cubicBezTo>
                    <a:lnTo>
                      <a:pt x="0" y="9567"/>
                    </a:lnTo>
                    <a:cubicBezTo>
                      <a:pt x="0" y="9687"/>
                      <a:pt x="102" y="9783"/>
                      <a:pt x="216" y="9783"/>
                    </a:cubicBezTo>
                    <a:lnTo>
                      <a:pt x="318" y="9783"/>
                    </a:lnTo>
                    <a:lnTo>
                      <a:pt x="318" y="14411"/>
                    </a:lnTo>
                    <a:cubicBezTo>
                      <a:pt x="318" y="14531"/>
                      <a:pt x="414" y="14626"/>
                      <a:pt x="533" y="14626"/>
                    </a:cubicBezTo>
                    <a:lnTo>
                      <a:pt x="7307" y="14626"/>
                    </a:lnTo>
                    <a:cubicBezTo>
                      <a:pt x="7427" y="14626"/>
                      <a:pt x="7523" y="14531"/>
                      <a:pt x="7523" y="14411"/>
                    </a:cubicBezTo>
                    <a:lnTo>
                      <a:pt x="7523" y="9783"/>
                    </a:lnTo>
                    <a:lnTo>
                      <a:pt x="7625" y="9783"/>
                    </a:lnTo>
                    <a:cubicBezTo>
                      <a:pt x="7745" y="9783"/>
                      <a:pt x="7841" y="9687"/>
                      <a:pt x="7841" y="9567"/>
                    </a:cubicBezTo>
                    <a:lnTo>
                      <a:pt x="7841" y="7319"/>
                    </a:lnTo>
                    <a:cubicBezTo>
                      <a:pt x="7841" y="6450"/>
                      <a:pt x="7133" y="5743"/>
                      <a:pt x="6264" y="5743"/>
                    </a:cubicBezTo>
                    <a:cubicBezTo>
                      <a:pt x="5665" y="5743"/>
                      <a:pt x="5191" y="5245"/>
                      <a:pt x="5227" y="4646"/>
                    </a:cubicBezTo>
                    <a:lnTo>
                      <a:pt x="5419" y="1499"/>
                    </a:lnTo>
                    <a:cubicBezTo>
                      <a:pt x="5419" y="672"/>
                      <a:pt x="4748" y="0"/>
                      <a:pt x="3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1350;p60"/>
              <p:cNvSpPr/>
              <p:nvPr/>
            </p:nvSpPr>
            <p:spPr>
              <a:xfrm>
                <a:off x="457800" y="3239925"/>
                <a:ext cx="85150" cy="368075"/>
              </a:xfrm>
              <a:custGeom>
                <a:avLst/>
                <a:gdLst/>
                <a:ahLst/>
                <a:cxnLst/>
                <a:rect l="l" t="t" r="r" b="b"/>
                <a:pathLst>
                  <a:path w="3406" h="14723" extrusionOk="0">
                    <a:moveTo>
                      <a:pt x="2261" y="8476"/>
                    </a:moveTo>
                    <a:lnTo>
                      <a:pt x="2644" y="10838"/>
                    </a:lnTo>
                    <a:lnTo>
                      <a:pt x="786" y="10838"/>
                    </a:lnTo>
                    <a:lnTo>
                      <a:pt x="1176" y="8476"/>
                    </a:lnTo>
                    <a:close/>
                    <a:moveTo>
                      <a:pt x="2704" y="11300"/>
                    </a:moveTo>
                    <a:lnTo>
                      <a:pt x="2962" y="14327"/>
                    </a:lnTo>
                    <a:lnTo>
                      <a:pt x="474" y="14327"/>
                    </a:lnTo>
                    <a:lnTo>
                      <a:pt x="726" y="11300"/>
                    </a:lnTo>
                    <a:close/>
                    <a:moveTo>
                      <a:pt x="1708" y="1"/>
                    </a:moveTo>
                    <a:cubicBezTo>
                      <a:pt x="1659" y="1"/>
                      <a:pt x="1609" y="5"/>
                      <a:pt x="1559" y="12"/>
                    </a:cubicBezTo>
                    <a:cubicBezTo>
                      <a:pt x="1110" y="78"/>
                      <a:pt x="750" y="516"/>
                      <a:pt x="750" y="966"/>
                    </a:cubicBezTo>
                    <a:lnTo>
                      <a:pt x="750" y="8255"/>
                    </a:lnTo>
                    <a:lnTo>
                      <a:pt x="300" y="11024"/>
                    </a:lnTo>
                    <a:cubicBezTo>
                      <a:pt x="300" y="11024"/>
                      <a:pt x="300" y="11030"/>
                      <a:pt x="300" y="11030"/>
                    </a:cubicBezTo>
                    <a:cubicBezTo>
                      <a:pt x="300" y="11036"/>
                      <a:pt x="300" y="11036"/>
                      <a:pt x="300" y="11042"/>
                    </a:cubicBezTo>
                    <a:lnTo>
                      <a:pt x="7" y="14489"/>
                    </a:lnTo>
                    <a:cubicBezTo>
                      <a:pt x="1" y="14615"/>
                      <a:pt x="97" y="14722"/>
                      <a:pt x="228" y="14722"/>
                    </a:cubicBezTo>
                    <a:lnTo>
                      <a:pt x="3184" y="14722"/>
                    </a:lnTo>
                    <a:cubicBezTo>
                      <a:pt x="3208" y="14722"/>
                      <a:pt x="3232" y="14716"/>
                      <a:pt x="3250" y="14710"/>
                    </a:cubicBezTo>
                    <a:cubicBezTo>
                      <a:pt x="3346" y="14680"/>
                      <a:pt x="3405" y="14591"/>
                      <a:pt x="3399" y="14495"/>
                    </a:cubicBezTo>
                    <a:lnTo>
                      <a:pt x="3112" y="11048"/>
                    </a:lnTo>
                    <a:cubicBezTo>
                      <a:pt x="3112" y="11042"/>
                      <a:pt x="3112" y="11042"/>
                      <a:pt x="3112" y="11036"/>
                    </a:cubicBezTo>
                    <a:cubicBezTo>
                      <a:pt x="3112" y="11036"/>
                      <a:pt x="3112" y="11030"/>
                      <a:pt x="3112" y="11030"/>
                    </a:cubicBezTo>
                    <a:lnTo>
                      <a:pt x="2656" y="8249"/>
                    </a:lnTo>
                    <a:lnTo>
                      <a:pt x="2656" y="5617"/>
                    </a:lnTo>
                    <a:cubicBezTo>
                      <a:pt x="2656" y="5515"/>
                      <a:pt x="2590" y="5425"/>
                      <a:pt x="2488" y="5395"/>
                    </a:cubicBezTo>
                    <a:cubicBezTo>
                      <a:pt x="2473" y="5392"/>
                      <a:pt x="2457" y="5390"/>
                      <a:pt x="2442" y="5390"/>
                    </a:cubicBezTo>
                    <a:cubicBezTo>
                      <a:pt x="2323" y="5390"/>
                      <a:pt x="2225" y="5489"/>
                      <a:pt x="2225" y="5611"/>
                    </a:cubicBezTo>
                    <a:lnTo>
                      <a:pt x="2225" y="8045"/>
                    </a:lnTo>
                    <a:lnTo>
                      <a:pt x="1188" y="8045"/>
                    </a:lnTo>
                    <a:lnTo>
                      <a:pt x="1188" y="966"/>
                    </a:lnTo>
                    <a:cubicBezTo>
                      <a:pt x="1182" y="678"/>
                      <a:pt x="1409" y="444"/>
                      <a:pt x="1697" y="438"/>
                    </a:cubicBezTo>
                    <a:cubicBezTo>
                      <a:pt x="1985" y="438"/>
                      <a:pt x="2219" y="666"/>
                      <a:pt x="2225" y="954"/>
                    </a:cubicBezTo>
                    <a:lnTo>
                      <a:pt x="2225" y="4736"/>
                    </a:lnTo>
                    <a:cubicBezTo>
                      <a:pt x="2219" y="4838"/>
                      <a:pt x="2291" y="4928"/>
                      <a:pt x="2392" y="4952"/>
                    </a:cubicBezTo>
                    <a:cubicBezTo>
                      <a:pt x="2408" y="4955"/>
                      <a:pt x="2424" y="4957"/>
                      <a:pt x="2439" y="4957"/>
                    </a:cubicBezTo>
                    <a:cubicBezTo>
                      <a:pt x="2554" y="4957"/>
                      <a:pt x="2656" y="4863"/>
                      <a:pt x="2656" y="4742"/>
                    </a:cubicBezTo>
                    <a:lnTo>
                      <a:pt x="2656" y="948"/>
                    </a:lnTo>
                    <a:cubicBezTo>
                      <a:pt x="2651" y="417"/>
                      <a:pt x="2221" y="1"/>
                      <a:pt x="1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1" name="Google Shape;1351;p60"/>
            <p:cNvGrpSpPr/>
            <p:nvPr/>
          </p:nvGrpSpPr>
          <p:grpSpPr>
            <a:xfrm>
              <a:off x="1010688" y="3333617"/>
              <a:ext cx="304825" cy="368975"/>
              <a:chOff x="238125" y="3239925"/>
              <a:chExt cx="304825" cy="368975"/>
            </a:xfrm>
          </p:grpSpPr>
          <p:sp>
            <p:nvSpPr>
              <p:cNvPr id="1352" name="Google Shape;1352;p60"/>
              <p:cNvSpPr/>
              <p:nvPr/>
            </p:nvSpPr>
            <p:spPr>
              <a:xfrm>
                <a:off x="311875" y="3264050"/>
                <a:ext cx="42700" cy="36525"/>
              </a:xfrm>
              <a:custGeom>
                <a:avLst/>
                <a:gdLst/>
                <a:ahLst/>
                <a:cxnLst/>
                <a:rect l="l" t="t" r="r" b="b"/>
                <a:pathLst>
                  <a:path w="1708" h="1461" extrusionOk="0">
                    <a:moveTo>
                      <a:pt x="972" y="426"/>
                    </a:moveTo>
                    <a:cubicBezTo>
                      <a:pt x="1128" y="426"/>
                      <a:pt x="1276" y="547"/>
                      <a:pt x="1276" y="726"/>
                    </a:cubicBezTo>
                    <a:cubicBezTo>
                      <a:pt x="1270" y="888"/>
                      <a:pt x="1138" y="1026"/>
                      <a:pt x="976" y="1026"/>
                    </a:cubicBezTo>
                    <a:cubicBezTo>
                      <a:pt x="707" y="1026"/>
                      <a:pt x="575" y="702"/>
                      <a:pt x="760" y="516"/>
                    </a:cubicBezTo>
                    <a:cubicBezTo>
                      <a:pt x="822" y="454"/>
                      <a:pt x="898" y="426"/>
                      <a:pt x="972" y="426"/>
                    </a:cubicBezTo>
                    <a:close/>
                    <a:moveTo>
                      <a:pt x="969" y="1"/>
                    </a:moveTo>
                    <a:cubicBezTo>
                      <a:pt x="320" y="1"/>
                      <a:pt x="1" y="788"/>
                      <a:pt x="455" y="1247"/>
                    </a:cubicBezTo>
                    <a:cubicBezTo>
                      <a:pt x="604" y="1394"/>
                      <a:pt x="787" y="1460"/>
                      <a:pt x="966" y="1460"/>
                    </a:cubicBezTo>
                    <a:cubicBezTo>
                      <a:pt x="1344" y="1460"/>
                      <a:pt x="1708" y="1169"/>
                      <a:pt x="1708" y="726"/>
                    </a:cubicBezTo>
                    <a:cubicBezTo>
                      <a:pt x="1702" y="324"/>
                      <a:pt x="1378" y="1"/>
                      <a:pt x="976" y="1"/>
                    </a:cubicBezTo>
                    <a:cubicBezTo>
                      <a:pt x="974" y="1"/>
                      <a:pt x="971" y="1"/>
                      <a:pt x="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 name="Google Shape;1353;p60"/>
              <p:cNvSpPr/>
              <p:nvPr/>
            </p:nvSpPr>
            <p:spPr>
              <a:xfrm>
                <a:off x="238125" y="3243225"/>
                <a:ext cx="196025" cy="365675"/>
              </a:xfrm>
              <a:custGeom>
                <a:avLst/>
                <a:gdLst/>
                <a:ahLst/>
                <a:cxnLst/>
                <a:rect l="l" t="t" r="r" b="b"/>
                <a:pathLst>
                  <a:path w="7841" h="14627" extrusionOk="0">
                    <a:moveTo>
                      <a:pt x="3920" y="330"/>
                    </a:moveTo>
                    <a:cubicBezTo>
                      <a:pt x="4538" y="330"/>
                      <a:pt x="5023" y="852"/>
                      <a:pt x="4987" y="1469"/>
                    </a:cubicBezTo>
                    <a:lnTo>
                      <a:pt x="4795" y="4616"/>
                    </a:lnTo>
                    <a:cubicBezTo>
                      <a:pt x="4742" y="5483"/>
                      <a:pt x="5434" y="6180"/>
                      <a:pt x="6257" y="6180"/>
                    </a:cubicBezTo>
                    <a:cubicBezTo>
                      <a:pt x="6361" y="6180"/>
                      <a:pt x="6468" y="6168"/>
                      <a:pt x="6576" y="6144"/>
                    </a:cubicBezTo>
                    <a:cubicBezTo>
                      <a:pt x="6632" y="6133"/>
                      <a:pt x="6688" y="6127"/>
                      <a:pt x="6741" y="6127"/>
                    </a:cubicBezTo>
                    <a:cubicBezTo>
                      <a:pt x="7118" y="6127"/>
                      <a:pt x="7403" y="6412"/>
                      <a:pt x="7403" y="6816"/>
                    </a:cubicBezTo>
                    <a:lnTo>
                      <a:pt x="7403" y="7505"/>
                    </a:lnTo>
                    <a:lnTo>
                      <a:pt x="2398" y="7505"/>
                    </a:lnTo>
                    <a:cubicBezTo>
                      <a:pt x="2356" y="7505"/>
                      <a:pt x="2320" y="7523"/>
                      <a:pt x="2296" y="7553"/>
                    </a:cubicBezTo>
                    <a:cubicBezTo>
                      <a:pt x="2146" y="7739"/>
                      <a:pt x="2272" y="7937"/>
                      <a:pt x="2446" y="7937"/>
                    </a:cubicBezTo>
                    <a:lnTo>
                      <a:pt x="7409" y="7937"/>
                    </a:lnTo>
                    <a:lnTo>
                      <a:pt x="7409" y="9351"/>
                    </a:lnTo>
                    <a:lnTo>
                      <a:pt x="6072" y="9351"/>
                    </a:lnTo>
                    <a:cubicBezTo>
                      <a:pt x="5964" y="9351"/>
                      <a:pt x="5874" y="9423"/>
                      <a:pt x="5850" y="9525"/>
                    </a:cubicBezTo>
                    <a:cubicBezTo>
                      <a:pt x="5821" y="9657"/>
                      <a:pt x="5922" y="9783"/>
                      <a:pt x="6060" y="9783"/>
                    </a:cubicBezTo>
                    <a:lnTo>
                      <a:pt x="7091" y="9783"/>
                    </a:lnTo>
                    <a:lnTo>
                      <a:pt x="7091" y="14195"/>
                    </a:lnTo>
                    <a:lnTo>
                      <a:pt x="6282" y="14195"/>
                    </a:lnTo>
                    <a:lnTo>
                      <a:pt x="6282" y="11521"/>
                    </a:lnTo>
                    <a:cubicBezTo>
                      <a:pt x="6288" y="11419"/>
                      <a:pt x="6216" y="11330"/>
                      <a:pt x="6114" y="11306"/>
                    </a:cubicBezTo>
                    <a:cubicBezTo>
                      <a:pt x="6099" y="11302"/>
                      <a:pt x="6083" y="11300"/>
                      <a:pt x="6067" y="11300"/>
                    </a:cubicBezTo>
                    <a:cubicBezTo>
                      <a:pt x="5953" y="11300"/>
                      <a:pt x="5850" y="11394"/>
                      <a:pt x="5850" y="11515"/>
                    </a:cubicBezTo>
                    <a:lnTo>
                      <a:pt x="5850" y="14195"/>
                    </a:lnTo>
                    <a:lnTo>
                      <a:pt x="5215" y="14195"/>
                    </a:lnTo>
                    <a:lnTo>
                      <a:pt x="5215" y="11521"/>
                    </a:lnTo>
                    <a:cubicBezTo>
                      <a:pt x="5221" y="11419"/>
                      <a:pt x="5149" y="11330"/>
                      <a:pt x="5047" y="11306"/>
                    </a:cubicBezTo>
                    <a:cubicBezTo>
                      <a:pt x="5032" y="11302"/>
                      <a:pt x="5016" y="11300"/>
                      <a:pt x="5000" y="11300"/>
                    </a:cubicBezTo>
                    <a:cubicBezTo>
                      <a:pt x="4886" y="11300"/>
                      <a:pt x="4783" y="11394"/>
                      <a:pt x="4783" y="11515"/>
                    </a:cubicBezTo>
                    <a:lnTo>
                      <a:pt x="4783" y="14195"/>
                    </a:lnTo>
                    <a:lnTo>
                      <a:pt x="4154" y="14195"/>
                    </a:lnTo>
                    <a:lnTo>
                      <a:pt x="4154" y="11521"/>
                    </a:lnTo>
                    <a:cubicBezTo>
                      <a:pt x="4154" y="11419"/>
                      <a:pt x="4082" y="11330"/>
                      <a:pt x="3980" y="11306"/>
                    </a:cubicBezTo>
                    <a:cubicBezTo>
                      <a:pt x="3965" y="11302"/>
                      <a:pt x="3949" y="11300"/>
                      <a:pt x="3933" y="11300"/>
                    </a:cubicBezTo>
                    <a:cubicBezTo>
                      <a:pt x="3819" y="11300"/>
                      <a:pt x="3716" y="11394"/>
                      <a:pt x="3716" y="11515"/>
                    </a:cubicBezTo>
                    <a:lnTo>
                      <a:pt x="3716" y="14195"/>
                    </a:lnTo>
                    <a:lnTo>
                      <a:pt x="3057" y="14195"/>
                    </a:lnTo>
                    <a:lnTo>
                      <a:pt x="3057" y="11521"/>
                    </a:lnTo>
                    <a:cubicBezTo>
                      <a:pt x="3057" y="11419"/>
                      <a:pt x="2985" y="11330"/>
                      <a:pt x="2889" y="11306"/>
                    </a:cubicBezTo>
                    <a:cubicBezTo>
                      <a:pt x="2873" y="11302"/>
                      <a:pt x="2857" y="11300"/>
                      <a:pt x="2841" y="11300"/>
                    </a:cubicBezTo>
                    <a:cubicBezTo>
                      <a:pt x="2723" y="11300"/>
                      <a:pt x="2626" y="11394"/>
                      <a:pt x="2626" y="11515"/>
                    </a:cubicBezTo>
                    <a:lnTo>
                      <a:pt x="2626" y="14195"/>
                    </a:lnTo>
                    <a:lnTo>
                      <a:pt x="1990" y="14195"/>
                    </a:lnTo>
                    <a:lnTo>
                      <a:pt x="1990" y="11521"/>
                    </a:lnTo>
                    <a:cubicBezTo>
                      <a:pt x="1990" y="11419"/>
                      <a:pt x="1918" y="11330"/>
                      <a:pt x="1822" y="11306"/>
                    </a:cubicBezTo>
                    <a:cubicBezTo>
                      <a:pt x="1806" y="11302"/>
                      <a:pt x="1790" y="11300"/>
                      <a:pt x="1774" y="11300"/>
                    </a:cubicBezTo>
                    <a:cubicBezTo>
                      <a:pt x="1656" y="11300"/>
                      <a:pt x="1559" y="11394"/>
                      <a:pt x="1559" y="11515"/>
                    </a:cubicBezTo>
                    <a:lnTo>
                      <a:pt x="1559" y="14195"/>
                    </a:lnTo>
                    <a:lnTo>
                      <a:pt x="749" y="14195"/>
                    </a:lnTo>
                    <a:lnTo>
                      <a:pt x="749" y="9783"/>
                    </a:lnTo>
                    <a:lnTo>
                      <a:pt x="5269" y="9783"/>
                    </a:lnTo>
                    <a:cubicBezTo>
                      <a:pt x="5273" y="9783"/>
                      <a:pt x="5278" y="9783"/>
                      <a:pt x="5282" y="9783"/>
                    </a:cubicBezTo>
                    <a:cubicBezTo>
                      <a:pt x="5361" y="9783"/>
                      <a:pt x="5433" y="9731"/>
                      <a:pt x="5467" y="9657"/>
                    </a:cubicBezTo>
                    <a:cubicBezTo>
                      <a:pt x="5527" y="9513"/>
                      <a:pt x="5419" y="9357"/>
                      <a:pt x="5263" y="9357"/>
                    </a:cubicBezTo>
                    <a:lnTo>
                      <a:pt x="432" y="9357"/>
                    </a:lnTo>
                    <a:lnTo>
                      <a:pt x="432" y="7943"/>
                    </a:lnTo>
                    <a:lnTo>
                      <a:pt x="1624" y="7943"/>
                    </a:lnTo>
                    <a:cubicBezTo>
                      <a:pt x="1666" y="7943"/>
                      <a:pt x="1702" y="7931"/>
                      <a:pt x="1726" y="7895"/>
                    </a:cubicBezTo>
                    <a:cubicBezTo>
                      <a:pt x="1876" y="7715"/>
                      <a:pt x="1750" y="7511"/>
                      <a:pt x="1577" y="7511"/>
                    </a:cubicBezTo>
                    <a:lnTo>
                      <a:pt x="432" y="7511"/>
                    </a:lnTo>
                    <a:lnTo>
                      <a:pt x="432" y="6822"/>
                    </a:lnTo>
                    <a:cubicBezTo>
                      <a:pt x="432" y="6418"/>
                      <a:pt x="721" y="6133"/>
                      <a:pt x="1095" y="6133"/>
                    </a:cubicBezTo>
                    <a:cubicBezTo>
                      <a:pt x="1148" y="6133"/>
                      <a:pt x="1203" y="6139"/>
                      <a:pt x="1259" y="6150"/>
                    </a:cubicBezTo>
                    <a:cubicBezTo>
                      <a:pt x="1367" y="6174"/>
                      <a:pt x="1473" y="6185"/>
                      <a:pt x="1578" y="6185"/>
                    </a:cubicBezTo>
                    <a:cubicBezTo>
                      <a:pt x="2400" y="6185"/>
                      <a:pt x="3092" y="5489"/>
                      <a:pt x="3039" y="4622"/>
                    </a:cubicBezTo>
                    <a:lnTo>
                      <a:pt x="2847" y="1469"/>
                    </a:lnTo>
                    <a:cubicBezTo>
                      <a:pt x="2811" y="852"/>
                      <a:pt x="3297" y="330"/>
                      <a:pt x="3920" y="330"/>
                    </a:cubicBezTo>
                    <a:close/>
                    <a:moveTo>
                      <a:pt x="3920" y="0"/>
                    </a:moveTo>
                    <a:cubicBezTo>
                      <a:pt x="3093" y="0"/>
                      <a:pt x="2422" y="672"/>
                      <a:pt x="2422" y="1499"/>
                    </a:cubicBezTo>
                    <a:lnTo>
                      <a:pt x="2614" y="4646"/>
                    </a:lnTo>
                    <a:cubicBezTo>
                      <a:pt x="2649" y="5242"/>
                      <a:pt x="2176" y="5743"/>
                      <a:pt x="1581" y="5743"/>
                    </a:cubicBezTo>
                    <a:cubicBezTo>
                      <a:pt x="1578" y="5743"/>
                      <a:pt x="1574" y="5743"/>
                      <a:pt x="1571" y="5743"/>
                    </a:cubicBezTo>
                    <a:cubicBezTo>
                      <a:pt x="1567" y="5743"/>
                      <a:pt x="1563" y="5743"/>
                      <a:pt x="1560" y="5743"/>
                    </a:cubicBezTo>
                    <a:cubicBezTo>
                      <a:pt x="696" y="5743"/>
                      <a:pt x="0" y="6466"/>
                      <a:pt x="0" y="7331"/>
                    </a:cubicBezTo>
                    <a:lnTo>
                      <a:pt x="0" y="9567"/>
                    </a:lnTo>
                    <a:cubicBezTo>
                      <a:pt x="0" y="9687"/>
                      <a:pt x="102" y="9783"/>
                      <a:pt x="216" y="9783"/>
                    </a:cubicBezTo>
                    <a:lnTo>
                      <a:pt x="318" y="9783"/>
                    </a:lnTo>
                    <a:lnTo>
                      <a:pt x="318" y="14411"/>
                    </a:lnTo>
                    <a:cubicBezTo>
                      <a:pt x="318" y="14531"/>
                      <a:pt x="414" y="14626"/>
                      <a:pt x="533" y="14626"/>
                    </a:cubicBezTo>
                    <a:lnTo>
                      <a:pt x="7307" y="14626"/>
                    </a:lnTo>
                    <a:cubicBezTo>
                      <a:pt x="7427" y="14626"/>
                      <a:pt x="7523" y="14531"/>
                      <a:pt x="7523" y="14411"/>
                    </a:cubicBezTo>
                    <a:lnTo>
                      <a:pt x="7523" y="9783"/>
                    </a:lnTo>
                    <a:lnTo>
                      <a:pt x="7625" y="9783"/>
                    </a:lnTo>
                    <a:cubicBezTo>
                      <a:pt x="7745" y="9783"/>
                      <a:pt x="7841" y="9687"/>
                      <a:pt x="7841" y="9567"/>
                    </a:cubicBezTo>
                    <a:lnTo>
                      <a:pt x="7841" y="7319"/>
                    </a:lnTo>
                    <a:cubicBezTo>
                      <a:pt x="7841" y="6450"/>
                      <a:pt x="7133" y="5743"/>
                      <a:pt x="6264" y="5743"/>
                    </a:cubicBezTo>
                    <a:cubicBezTo>
                      <a:pt x="5665" y="5743"/>
                      <a:pt x="5191" y="5245"/>
                      <a:pt x="5227" y="4646"/>
                    </a:cubicBezTo>
                    <a:lnTo>
                      <a:pt x="5419" y="1499"/>
                    </a:lnTo>
                    <a:cubicBezTo>
                      <a:pt x="5419" y="672"/>
                      <a:pt x="4748" y="0"/>
                      <a:pt x="3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 name="Google Shape;1354;p60"/>
              <p:cNvSpPr/>
              <p:nvPr/>
            </p:nvSpPr>
            <p:spPr>
              <a:xfrm>
                <a:off x="457800" y="3239925"/>
                <a:ext cx="85150" cy="368075"/>
              </a:xfrm>
              <a:custGeom>
                <a:avLst/>
                <a:gdLst/>
                <a:ahLst/>
                <a:cxnLst/>
                <a:rect l="l" t="t" r="r" b="b"/>
                <a:pathLst>
                  <a:path w="3406" h="14723" extrusionOk="0">
                    <a:moveTo>
                      <a:pt x="2261" y="8476"/>
                    </a:moveTo>
                    <a:lnTo>
                      <a:pt x="2644" y="10838"/>
                    </a:lnTo>
                    <a:lnTo>
                      <a:pt x="786" y="10838"/>
                    </a:lnTo>
                    <a:lnTo>
                      <a:pt x="1176" y="8476"/>
                    </a:lnTo>
                    <a:close/>
                    <a:moveTo>
                      <a:pt x="2704" y="11300"/>
                    </a:moveTo>
                    <a:lnTo>
                      <a:pt x="2962" y="14327"/>
                    </a:lnTo>
                    <a:lnTo>
                      <a:pt x="474" y="14327"/>
                    </a:lnTo>
                    <a:lnTo>
                      <a:pt x="726" y="11300"/>
                    </a:lnTo>
                    <a:close/>
                    <a:moveTo>
                      <a:pt x="1708" y="1"/>
                    </a:moveTo>
                    <a:cubicBezTo>
                      <a:pt x="1659" y="1"/>
                      <a:pt x="1609" y="5"/>
                      <a:pt x="1559" y="12"/>
                    </a:cubicBezTo>
                    <a:cubicBezTo>
                      <a:pt x="1110" y="78"/>
                      <a:pt x="750" y="516"/>
                      <a:pt x="750" y="966"/>
                    </a:cubicBezTo>
                    <a:lnTo>
                      <a:pt x="750" y="8255"/>
                    </a:lnTo>
                    <a:lnTo>
                      <a:pt x="300" y="11024"/>
                    </a:lnTo>
                    <a:cubicBezTo>
                      <a:pt x="300" y="11024"/>
                      <a:pt x="300" y="11030"/>
                      <a:pt x="300" y="11030"/>
                    </a:cubicBezTo>
                    <a:cubicBezTo>
                      <a:pt x="300" y="11036"/>
                      <a:pt x="300" y="11036"/>
                      <a:pt x="300" y="11042"/>
                    </a:cubicBezTo>
                    <a:lnTo>
                      <a:pt x="7" y="14489"/>
                    </a:lnTo>
                    <a:cubicBezTo>
                      <a:pt x="1" y="14615"/>
                      <a:pt x="97" y="14722"/>
                      <a:pt x="228" y="14722"/>
                    </a:cubicBezTo>
                    <a:lnTo>
                      <a:pt x="3184" y="14722"/>
                    </a:lnTo>
                    <a:cubicBezTo>
                      <a:pt x="3208" y="14722"/>
                      <a:pt x="3232" y="14716"/>
                      <a:pt x="3250" y="14710"/>
                    </a:cubicBezTo>
                    <a:cubicBezTo>
                      <a:pt x="3346" y="14680"/>
                      <a:pt x="3405" y="14591"/>
                      <a:pt x="3399" y="14495"/>
                    </a:cubicBezTo>
                    <a:lnTo>
                      <a:pt x="3112" y="11048"/>
                    </a:lnTo>
                    <a:cubicBezTo>
                      <a:pt x="3112" y="11042"/>
                      <a:pt x="3112" y="11042"/>
                      <a:pt x="3112" y="11036"/>
                    </a:cubicBezTo>
                    <a:cubicBezTo>
                      <a:pt x="3112" y="11036"/>
                      <a:pt x="3112" y="11030"/>
                      <a:pt x="3112" y="11030"/>
                    </a:cubicBezTo>
                    <a:lnTo>
                      <a:pt x="2656" y="8249"/>
                    </a:lnTo>
                    <a:lnTo>
                      <a:pt x="2656" y="5617"/>
                    </a:lnTo>
                    <a:cubicBezTo>
                      <a:pt x="2656" y="5515"/>
                      <a:pt x="2590" y="5425"/>
                      <a:pt x="2488" y="5395"/>
                    </a:cubicBezTo>
                    <a:cubicBezTo>
                      <a:pt x="2473" y="5392"/>
                      <a:pt x="2457" y="5390"/>
                      <a:pt x="2442" y="5390"/>
                    </a:cubicBezTo>
                    <a:cubicBezTo>
                      <a:pt x="2323" y="5390"/>
                      <a:pt x="2225" y="5489"/>
                      <a:pt x="2225" y="5611"/>
                    </a:cubicBezTo>
                    <a:lnTo>
                      <a:pt x="2225" y="8045"/>
                    </a:lnTo>
                    <a:lnTo>
                      <a:pt x="1188" y="8045"/>
                    </a:lnTo>
                    <a:lnTo>
                      <a:pt x="1188" y="966"/>
                    </a:lnTo>
                    <a:cubicBezTo>
                      <a:pt x="1182" y="678"/>
                      <a:pt x="1409" y="444"/>
                      <a:pt x="1697" y="438"/>
                    </a:cubicBezTo>
                    <a:cubicBezTo>
                      <a:pt x="1985" y="438"/>
                      <a:pt x="2219" y="666"/>
                      <a:pt x="2225" y="954"/>
                    </a:cubicBezTo>
                    <a:lnTo>
                      <a:pt x="2225" y="4736"/>
                    </a:lnTo>
                    <a:cubicBezTo>
                      <a:pt x="2219" y="4838"/>
                      <a:pt x="2291" y="4928"/>
                      <a:pt x="2392" y="4952"/>
                    </a:cubicBezTo>
                    <a:cubicBezTo>
                      <a:pt x="2408" y="4955"/>
                      <a:pt x="2424" y="4957"/>
                      <a:pt x="2439" y="4957"/>
                    </a:cubicBezTo>
                    <a:cubicBezTo>
                      <a:pt x="2554" y="4957"/>
                      <a:pt x="2656" y="4863"/>
                      <a:pt x="2656" y="4742"/>
                    </a:cubicBezTo>
                    <a:lnTo>
                      <a:pt x="2656" y="948"/>
                    </a:lnTo>
                    <a:cubicBezTo>
                      <a:pt x="2651" y="417"/>
                      <a:pt x="2221" y="1"/>
                      <a:pt x="1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55" name="Google Shape;1355;p60"/>
          <p:cNvGrpSpPr/>
          <p:nvPr/>
        </p:nvGrpSpPr>
        <p:grpSpPr>
          <a:xfrm>
            <a:off x="1731538" y="3370417"/>
            <a:ext cx="378560" cy="304960"/>
            <a:chOff x="1731538" y="3370417"/>
            <a:chExt cx="378560" cy="304960"/>
          </a:xfrm>
        </p:grpSpPr>
        <p:sp>
          <p:nvSpPr>
            <p:cNvPr id="1356" name="Google Shape;1356;p60"/>
            <p:cNvSpPr/>
            <p:nvPr/>
          </p:nvSpPr>
          <p:spPr>
            <a:xfrm>
              <a:off x="1741122" y="3380002"/>
              <a:ext cx="368975" cy="295375"/>
            </a:xfrm>
            <a:custGeom>
              <a:avLst/>
              <a:gdLst/>
              <a:ahLst/>
              <a:cxnLst/>
              <a:rect l="l" t="t" r="r" b="b"/>
              <a:pathLst>
                <a:path w="14759" h="11815" extrusionOk="0">
                  <a:moveTo>
                    <a:pt x="2308" y="2536"/>
                  </a:moveTo>
                  <a:cubicBezTo>
                    <a:pt x="2494" y="2536"/>
                    <a:pt x="2650" y="2686"/>
                    <a:pt x="2650" y="2877"/>
                  </a:cubicBezTo>
                  <a:lnTo>
                    <a:pt x="2650" y="3800"/>
                  </a:lnTo>
                  <a:lnTo>
                    <a:pt x="1960" y="3800"/>
                  </a:lnTo>
                  <a:lnTo>
                    <a:pt x="1960" y="2877"/>
                  </a:lnTo>
                  <a:cubicBezTo>
                    <a:pt x="1960" y="2686"/>
                    <a:pt x="2116" y="2536"/>
                    <a:pt x="2308" y="2536"/>
                  </a:cubicBezTo>
                  <a:close/>
                  <a:moveTo>
                    <a:pt x="4322" y="2536"/>
                  </a:moveTo>
                  <a:cubicBezTo>
                    <a:pt x="4514" y="2536"/>
                    <a:pt x="4670" y="2686"/>
                    <a:pt x="4670" y="2877"/>
                  </a:cubicBezTo>
                  <a:lnTo>
                    <a:pt x="4670" y="3800"/>
                  </a:lnTo>
                  <a:lnTo>
                    <a:pt x="3975" y="3800"/>
                  </a:lnTo>
                  <a:lnTo>
                    <a:pt x="3975" y="2877"/>
                  </a:lnTo>
                  <a:cubicBezTo>
                    <a:pt x="3975" y="2686"/>
                    <a:pt x="4130" y="2536"/>
                    <a:pt x="4322" y="2536"/>
                  </a:cubicBezTo>
                  <a:close/>
                  <a:moveTo>
                    <a:pt x="6372" y="2536"/>
                  </a:moveTo>
                  <a:cubicBezTo>
                    <a:pt x="6558" y="2536"/>
                    <a:pt x="6714" y="2686"/>
                    <a:pt x="6714" y="2877"/>
                  </a:cubicBezTo>
                  <a:lnTo>
                    <a:pt x="6714" y="3800"/>
                  </a:lnTo>
                  <a:lnTo>
                    <a:pt x="6025" y="3800"/>
                  </a:lnTo>
                  <a:lnTo>
                    <a:pt x="6025" y="2877"/>
                  </a:lnTo>
                  <a:cubicBezTo>
                    <a:pt x="6025" y="2686"/>
                    <a:pt x="6180" y="2536"/>
                    <a:pt x="6372" y="2536"/>
                  </a:cubicBezTo>
                  <a:close/>
                  <a:moveTo>
                    <a:pt x="8386" y="2536"/>
                  </a:moveTo>
                  <a:cubicBezTo>
                    <a:pt x="8578" y="2536"/>
                    <a:pt x="8734" y="2686"/>
                    <a:pt x="8734" y="2877"/>
                  </a:cubicBezTo>
                  <a:lnTo>
                    <a:pt x="8734" y="3800"/>
                  </a:lnTo>
                  <a:lnTo>
                    <a:pt x="8039" y="3800"/>
                  </a:lnTo>
                  <a:lnTo>
                    <a:pt x="8039" y="2877"/>
                  </a:lnTo>
                  <a:cubicBezTo>
                    <a:pt x="8039" y="2686"/>
                    <a:pt x="8195" y="2536"/>
                    <a:pt x="8386" y="2536"/>
                  </a:cubicBezTo>
                  <a:close/>
                  <a:moveTo>
                    <a:pt x="8015" y="432"/>
                  </a:moveTo>
                  <a:lnTo>
                    <a:pt x="8608" y="1151"/>
                  </a:lnTo>
                  <a:lnTo>
                    <a:pt x="3117" y="1151"/>
                  </a:lnTo>
                  <a:cubicBezTo>
                    <a:pt x="3033" y="1151"/>
                    <a:pt x="2956" y="1205"/>
                    <a:pt x="2932" y="1283"/>
                  </a:cubicBezTo>
                  <a:cubicBezTo>
                    <a:pt x="2884" y="1415"/>
                    <a:pt x="2979" y="1553"/>
                    <a:pt x="3117" y="1553"/>
                  </a:cubicBezTo>
                  <a:lnTo>
                    <a:pt x="8926" y="1553"/>
                  </a:lnTo>
                  <a:lnTo>
                    <a:pt x="10059" y="3770"/>
                  </a:lnTo>
                  <a:lnTo>
                    <a:pt x="9166" y="3770"/>
                  </a:lnTo>
                  <a:lnTo>
                    <a:pt x="9166" y="2871"/>
                  </a:lnTo>
                  <a:cubicBezTo>
                    <a:pt x="9166" y="2446"/>
                    <a:pt x="8818" y="2104"/>
                    <a:pt x="8392" y="2104"/>
                  </a:cubicBezTo>
                  <a:lnTo>
                    <a:pt x="8075" y="2104"/>
                  </a:lnTo>
                  <a:cubicBezTo>
                    <a:pt x="7817" y="2104"/>
                    <a:pt x="7607" y="2308"/>
                    <a:pt x="7613" y="2566"/>
                  </a:cubicBezTo>
                  <a:lnTo>
                    <a:pt x="7613" y="3806"/>
                  </a:lnTo>
                  <a:lnTo>
                    <a:pt x="7152" y="3806"/>
                  </a:lnTo>
                  <a:lnTo>
                    <a:pt x="7152" y="2566"/>
                  </a:lnTo>
                  <a:cubicBezTo>
                    <a:pt x="7152" y="2308"/>
                    <a:pt x="6942" y="2104"/>
                    <a:pt x="6690" y="2104"/>
                  </a:cubicBezTo>
                  <a:lnTo>
                    <a:pt x="6025" y="2104"/>
                  </a:lnTo>
                  <a:cubicBezTo>
                    <a:pt x="5773" y="2104"/>
                    <a:pt x="5563" y="2308"/>
                    <a:pt x="5563" y="2566"/>
                  </a:cubicBezTo>
                  <a:lnTo>
                    <a:pt x="5563" y="3806"/>
                  </a:lnTo>
                  <a:lnTo>
                    <a:pt x="5101" y="3806"/>
                  </a:lnTo>
                  <a:lnTo>
                    <a:pt x="5101" y="2566"/>
                  </a:lnTo>
                  <a:cubicBezTo>
                    <a:pt x="5101" y="2308"/>
                    <a:pt x="4898" y="2104"/>
                    <a:pt x="4640" y="2104"/>
                  </a:cubicBezTo>
                  <a:lnTo>
                    <a:pt x="4011" y="2104"/>
                  </a:lnTo>
                  <a:cubicBezTo>
                    <a:pt x="3753" y="2104"/>
                    <a:pt x="3549" y="2308"/>
                    <a:pt x="3549" y="2566"/>
                  </a:cubicBezTo>
                  <a:lnTo>
                    <a:pt x="3549" y="3806"/>
                  </a:lnTo>
                  <a:lnTo>
                    <a:pt x="3087" y="3806"/>
                  </a:lnTo>
                  <a:lnTo>
                    <a:pt x="3087" y="2566"/>
                  </a:lnTo>
                  <a:cubicBezTo>
                    <a:pt x="3087" y="2308"/>
                    <a:pt x="2878" y="2104"/>
                    <a:pt x="2626" y="2104"/>
                  </a:cubicBezTo>
                  <a:lnTo>
                    <a:pt x="2266" y="2104"/>
                  </a:lnTo>
                  <a:cubicBezTo>
                    <a:pt x="1847" y="2104"/>
                    <a:pt x="1499" y="2446"/>
                    <a:pt x="1499" y="2871"/>
                  </a:cubicBezTo>
                  <a:lnTo>
                    <a:pt x="1499" y="3806"/>
                  </a:lnTo>
                  <a:lnTo>
                    <a:pt x="1043" y="3806"/>
                  </a:lnTo>
                  <a:lnTo>
                    <a:pt x="1043" y="1559"/>
                  </a:lnTo>
                  <a:lnTo>
                    <a:pt x="2242" y="1559"/>
                  </a:lnTo>
                  <a:cubicBezTo>
                    <a:pt x="2350" y="1559"/>
                    <a:pt x="2446" y="1475"/>
                    <a:pt x="2464" y="1367"/>
                  </a:cubicBezTo>
                  <a:cubicBezTo>
                    <a:pt x="2482" y="1241"/>
                    <a:pt x="2380" y="1127"/>
                    <a:pt x="2254" y="1121"/>
                  </a:cubicBezTo>
                  <a:lnTo>
                    <a:pt x="432" y="1121"/>
                  </a:lnTo>
                  <a:lnTo>
                    <a:pt x="432" y="432"/>
                  </a:lnTo>
                  <a:close/>
                  <a:moveTo>
                    <a:pt x="2308" y="6306"/>
                  </a:moveTo>
                  <a:cubicBezTo>
                    <a:pt x="2494" y="6306"/>
                    <a:pt x="2650" y="6462"/>
                    <a:pt x="2650" y="6654"/>
                  </a:cubicBezTo>
                  <a:lnTo>
                    <a:pt x="2650" y="7577"/>
                  </a:lnTo>
                  <a:lnTo>
                    <a:pt x="1960" y="7577"/>
                  </a:lnTo>
                  <a:lnTo>
                    <a:pt x="1960" y="6654"/>
                  </a:lnTo>
                  <a:cubicBezTo>
                    <a:pt x="1960" y="6462"/>
                    <a:pt x="2116" y="6306"/>
                    <a:pt x="2308" y="6306"/>
                  </a:cubicBezTo>
                  <a:close/>
                  <a:moveTo>
                    <a:pt x="4322" y="6306"/>
                  </a:moveTo>
                  <a:cubicBezTo>
                    <a:pt x="4514" y="6306"/>
                    <a:pt x="4670" y="6462"/>
                    <a:pt x="4670" y="6654"/>
                  </a:cubicBezTo>
                  <a:lnTo>
                    <a:pt x="4670" y="7577"/>
                  </a:lnTo>
                  <a:lnTo>
                    <a:pt x="3975" y="7577"/>
                  </a:lnTo>
                  <a:lnTo>
                    <a:pt x="3975" y="6654"/>
                  </a:lnTo>
                  <a:cubicBezTo>
                    <a:pt x="3975" y="6462"/>
                    <a:pt x="4130" y="6306"/>
                    <a:pt x="4322" y="6306"/>
                  </a:cubicBezTo>
                  <a:close/>
                  <a:moveTo>
                    <a:pt x="6366" y="6306"/>
                  </a:moveTo>
                  <a:cubicBezTo>
                    <a:pt x="6558" y="6306"/>
                    <a:pt x="6714" y="6462"/>
                    <a:pt x="6714" y="6654"/>
                  </a:cubicBezTo>
                  <a:lnTo>
                    <a:pt x="6714" y="7577"/>
                  </a:lnTo>
                  <a:lnTo>
                    <a:pt x="6025" y="7577"/>
                  </a:lnTo>
                  <a:lnTo>
                    <a:pt x="6025" y="6654"/>
                  </a:lnTo>
                  <a:cubicBezTo>
                    <a:pt x="6025" y="6462"/>
                    <a:pt x="6180" y="6306"/>
                    <a:pt x="6366" y="6306"/>
                  </a:cubicBezTo>
                  <a:close/>
                  <a:moveTo>
                    <a:pt x="8386" y="6306"/>
                  </a:moveTo>
                  <a:cubicBezTo>
                    <a:pt x="8578" y="6306"/>
                    <a:pt x="8734" y="6462"/>
                    <a:pt x="8734" y="6654"/>
                  </a:cubicBezTo>
                  <a:lnTo>
                    <a:pt x="8734" y="7577"/>
                  </a:lnTo>
                  <a:lnTo>
                    <a:pt x="8039" y="7577"/>
                  </a:lnTo>
                  <a:lnTo>
                    <a:pt x="8039" y="6654"/>
                  </a:lnTo>
                  <a:cubicBezTo>
                    <a:pt x="8039" y="6462"/>
                    <a:pt x="8195" y="6306"/>
                    <a:pt x="8386" y="6306"/>
                  </a:cubicBezTo>
                  <a:close/>
                  <a:moveTo>
                    <a:pt x="10203" y="4202"/>
                  </a:moveTo>
                  <a:lnTo>
                    <a:pt x="10167" y="4927"/>
                  </a:lnTo>
                  <a:lnTo>
                    <a:pt x="8416" y="4927"/>
                  </a:lnTo>
                  <a:cubicBezTo>
                    <a:pt x="8412" y="4927"/>
                    <a:pt x="8408" y="4927"/>
                    <a:pt x="8405" y="4927"/>
                  </a:cubicBezTo>
                  <a:cubicBezTo>
                    <a:pt x="8308" y="4927"/>
                    <a:pt x="8224" y="4997"/>
                    <a:pt x="8201" y="5095"/>
                  </a:cubicBezTo>
                  <a:cubicBezTo>
                    <a:pt x="8171" y="5227"/>
                    <a:pt x="8272" y="5359"/>
                    <a:pt x="8410" y="5359"/>
                  </a:cubicBezTo>
                  <a:lnTo>
                    <a:pt x="10137" y="5359"/>
                  </a:lnTo>
                  <a:lnTo>
                    <a:pt x="10017" y="6798"/>
                  </a:lnTo>
                  <a:cubicBezTo>
                    <a:pt x="10011" y="6918"/>
                    <a:pt x="10095" y="7019"/>
                    <a:pt x="10215" y="7031"/>
                  </a:cubicBezTo>
                  <a:lnTo>
                    <a:pt x="13721" y="7313"/>
                  </a:lnTo>
                  <a:lnTo>
                    <a:pt x="13721" y="7607"/>
                  </a:lnTo>
                  <a:lnTo>
                    <a:pt x="9196" y="7607"/>
                  </a:lnTo>
                  <a:lnTo>
                    <a:pt x="9196" y="6684"/>
                  </a:lnTo>
                  <a:cubicBezTo>
                    <a:pt x="9196" y="6252"/>
                    <a:pt x="8848" y="5904"/>
                    <a:pt x="8416" y="5904"/>
                  </a:cubicBezTo>
                  <a:lnTo>
                    <a:pt x="8075" y="5904"/>
                  </a:lnTo>
                  <a:cubicBezTo>
                    <a:pt x="7817" y="5904"/>
                    <a:pt x="7607" y="6108"/>
                    <a:pt x="7613" y="6366"/>
                  </a:cubicBezTo>
                  <a:lnTo>
                    <a:pt x="7613" y="7607"/>
                  </a:lnTo>
                  <a:lnTo>
                    <a:pt x="7152" y="7607"/>
                  </a:lnTo>
                  <a:lnTo>
                    <a:pt x="7152" y="6366"/>
                  </a:lnTo>
                  <a:cubicBezTo>
                    <a:pt x="7152" y="6114"/>
                    <a:pt x="6942" y="5904"/>
                    <a:pt x="6690" y="5904"/>
                  </a:cubicBezTo>
                  <a:lnTo>
                    <a:pt x="6025" y="5904"/>
                  </a:lnTo>
                  <a:cubicBezTo>
                    <a:pt x="5773" y="5904"/>
                    <a:pt x="5563" y="6114"/>
                    <a:pt x="5563" y="6366"/>
                  </a:cubicBezTo>
                  <a:lnTo>
                    <a:pt x="5563" y="7607"/>
                  </a:lnTo>
                  <a:lnTo>
                    <a:pt x="5101" y="7607"/>
                  </a:lnTo>
                  <a:lnTo>
                    <a:pt x="5101" y="6366"/>
                  </a:lnTo>
                  <a:cubicBezTo>
                    <a:pt x="5101" y="6114"/>
                    <a:pt x="4898" y="5904"/>
                    <a:pt x="4640" y="5904"/>
                  </a:cubicBezTo>
                  <a:lnTo>
                    <a:pt x="4011" y="5904"/>
                  </a:lnTo>
                  <a:cubicBezTo>
                    <a:pt x="3753" y="5904"/>
                    <a:pt x="3549" y="6114"/>
                    <a:pt x="3549" y="6366"/>
                  </a:cubicBezTo>
                  <a:lnTo>
                    <a:pt x="3549" y="7607"/>
                  </a:lnTo>
                  <a:lnTo>
                    <a:pt x="3087" y="7607"/>
                  </a:lnTo>
                  <a:lnTo>
                    <a:pt x="3087" y="6366"/>
                  </a:lnTo>
                  <a:cubicBezTo>
                    <a:pt x="3087" y="6114"/>
                    <a:pt x="2878" y="5904"/>
                    <a:pt x="2626" y="5904"/>
                  </a:cubicBezTo>
                  <a:lnTo>
                    <a:pt x="2266" y="5904"/>
                  </a:lnTo>
                  <a:cubicBezTo>
                    <a:pt x="1847" y="5904"/>
                    <a:pt x="1499" y="6246"/>
                    <a:pt x="1499" y="6672"/>
                  </a:cubicBezTo>
                  <a:lnTo>
                    <a:pt x="1499" y="7607"/>
                  </a:lnTo>
                  <a:lnTo>
                    <a:pt x="1043" y="7607"/>
                  </a:lnTo>
                  <a:lnTo>
                    <a:pt x="1043" y="5359"/>
                  </a:lnTo>
                  <a:lnTo>
                    <a:pt x="7487" y="5359"/>
                  </a:lnTo>
                  <a:cubicBezTo>
                    <a:pt x="7595" y="5359"/>
                    <a:pt x="7691" y="5281"/>
                    <a:pt x="7709" y="5167"/>
                  </a:cubicBezTo>
                  <a:cubicBezTo>
                    <a:pt x="7727" y="5041"/>
                    <a:pt x="7625" y="4927"/>
                    <a:pt x="7499" y="4927"/>
                  </a:cubicBezTo>
                  <a:lnTo>
                    <a:pt x="432" y="4927"/>
                  </a:lnTo>
                  <a:lnTo>
                    <a:pt x="432" y="4202"/>
                  </a:lnTo>
                  <a:close/>
                  <a:moveTo>
                    <a:pt x="2308" y="10112"/>
                  </a:moveTo>
                  <a:cubicBezTo>
                    <a:pt x="2494" y="10112"/>
                    <a:pt x="2650" y="10268"/>
                    <a:pt x="2650" y="10460"/>
                  </a:cubicBezTo>
                  <a:lnTo>
                    <a:pt x="2650" y="11383"/>
                  </a:lnTo>
                  <a:lnTo>
                    <a:pt x="1960" y="11383"/>
                  </a:lnTo>
                  <a:lnTo>
                    <a:pt x="1960" y="10460"/>
                  </a:lnTo>
                  <a:cubicBezTo>
                    <a:pt x="1960" y="10268"/>
                    <a:pt x="2116" y="10112"/>
                    <a:pt x="2308" y="10112"/>
                  </a:cubicBezTo>
                  <a:close/>
                  <a:moveTo>
                    <a:pt x="4322" y="10112"/>
                  </a:moveTo>
                  <a:cubicBezTo>
                    <a:pt x="4514" y="10112"/>
                    <a:pt x="4670" y="10268"/>
                    <a:pt x="4670" y="10460"/>
                  </a:cubicBezTo>
                  <a:lnTo>
                    <a:pt x="4670" y="11383"/>
                  </a:lnTo>
                  <a:lnTo>
                    <a:pt x="3975" y="11383"/>
                  </a:lnTo>
                  <a:lnTo>
                    <a:pt x="3975" y="10460"/>
                  </a:lnTo>
                  <a:cubicBezTo>
                    <a:pt x="3975" y="10268"/>
                    <a:pt x="4130" y="10112"/>
                    <a:pt x="4322" y="10112"/>
                  </a:cubicBezTo>
                  <a:close/>
                  <a:moveTo>
                    <a:pt x="6366" y="10112"/>
                  </a:moveTo>
                  <a:cubicBezTo>
                    <a:pt x="6558" y="10112"/>
                    <a:pt x="6714" y="10268"/>
                    <a:pt x="6714" y="10460"/>
                  </a:cubicBezTo>
                  <a:lnTo>
                    <a:pt x="6714" y="11383"/>
                  </a:lnTo>
                  <a:lnTo>
                    <a:pt x="6025" y="11383"/>
                  </a:lnTo>
                  <a:lnTo>
                    <a:pt x="6025" y="10460"/>
                  </a:lnTo>
                  <a:cubicBezTo>
                    <a:pt x="6025" y="10268"/>
                    <a:pt x="6180" y="10112"/>
                    <a:pt x="6366" y="10112"/>
                  </a:cubicBezTo>
                  <a:close/>
                  <a:moveTo>
                    <a:pt x="8386" y="10112"/>
                  </a:moveTo>
                  <a:cubicBezTo>
                    <a:pt x="8578" y="10112"/>
                    <a:pt x="8734" y="10268"/>
                    <a:pt x="8734" y="10460"/>
                  </a:cubicBezTo>
                  <a:lnTo>
                    <a:pt x="8734" y="11377"/>
                  </a:lnTo>
                  <a:lnTo>
                    <a:pt x="8734" y="11383"/>
                  </a:lnTo>
                  <a:lnTo>
                    <a:pt x="8039" y="11383"/>
                  </a:lnTo>
                  <a:lnTo>
                    <a:pt x="8039" y="10460"/>
                  </a:lnTo>
                  <a:cubicBezTo>
                    <a:pt x="8039" y="10268"/>
                    <a:pt x="8195" y="10112"/>
                    <a:pt x="8386" y="10112"/>
                  </a:cubicBezTo>
                  <a:close/>
                  <a:moveTo>
                    <a:pt x="10430" y="10112"/>
                  </a:moveTo>
                  <a:cubicBezTo>
                    <a:pt x="10622" y="10112"/>
                    <a:pt x="10778" y="10268"/>
                    <a:pt x="10778" y="10460"/>
                  </a:cubicBezTo>
                  <a:lnTo>
                    <a:pt x="10778" y="11383"/>
                  </a:lnTo>
                  <a:lnTo>
                    <a:pt x="10089" y="11383"/>
                  </a:lnTo>
                  <a:lnTo>
                    <a:pt x="10089" y="10460"/>
                  </a:lnTo>
                  <a:cubicBezTo>
                    <a:pt x="10089" y="10268"/>
                    <a:pt x="10239" y="10112"/>
                    <a:pt x="10430" y="10112"/>
                  </a:cubicBezTo>
                  <a:close/>
                  <a:moveTo>
                    <a:pt x="14321" y="8008"/>
                  </a:moveTo>
                  <a:lnTo>
                    <a:pt x="14321" y="8728"/>
                  </a:lnTo>
                  <a:lnTo>
                    <a:pt x="5239" y="8728"/>
                  </a:lnTo>
                  <a:cubicBezTo>
                    <a:pt x="5131" y="8728"/>
                    <a:pt x="5042" y="8800"/>
                    <a:pt x="5018" y="8896"/>
                  </a:cubicBezTo>
                  <a:cubicBezTo>
                    <a:pt x="4988" y="9033"/>
                    <a:pt x="5089" y="9159"/>
                    <a:pt x="5233" y="9159"/>
                  </a:cubicBezTo>
                  <a:lnTo>
                    <a:pt x="13715" y="9159"/>
                  </a:lnTo>
                  <a:lnTo>
                    <a:pt x="13715" y="11377"/>
                  </a:lnTo>
                  <a:lnTo>
                    <a:pt x="13254" y="11377"/>
                  </a:lnTo>
                  <a:lnTo>
                    <a:pt x="13254" y="10442"/>
                  </a:lnTo>
                  <a:cubicBezTo>
                    <a:pt x="13254" y="10023"/>
                    <a:pt x="12912" y="9681"/>
                    <a:pt x="12492" y="9681"/>
                  </a:cubicBezTo>
                  <a:lnTo>
                    <a:pt x="12133" y="9681"/>
                  </a:lnTo>
                  <a:cubicBezTo>
                    <a:pt x="11881" y="9681"/>
                    <a:pt x="11671" y="9885"/>
                    <a:pt x="11671" y="10142"/>
                  </a:cubicBezTo>
                  <a:lnTo>
                    <a:pt x="11671" y="11383"/>
                  </a:lnTo>
                  <a:lnTo>
                    <a:pt x="11210" y="11383"/>
                  </a:lnTo>
                  <a:lnTo>
                    <a:pt x="11210" y="10142"/>
                  </a:lnTo>
                  <a:cubicBezTo>
                    <a:pt x="11210" y="9885"/>
                    <a:pt x="11006" y="9681"/>
                    <a:pt x="10748" y="9681"/>
                  </a:cubicBezTo>
                  <a:lnTo>
                    <a:pt x="10119" y="9681"/>
                  </a:lnTo>
                  <a:cubicBezTo>
                    <a:pt x="9861" y="9681"/>
                    <a:pt x="9657" y="9885"/>
                    <a:pt x="9657" y="10142"/>
                  </a:cubicBezTo>
                  <a:lnTo>
                    <a:pt x="9657" y="11383"/>
                  </a:lnTo>
                  <a:lnTo>
                    <a:pt x="9196" y="11383"/>
                  </a:lnTo>
                  <a:lnTo>
                    <a:pt x="9196" y="10142"/>
                  </a:lnTo>
                  <a:cubicBezTo>
                    <a:pt x="9196" y="9885"/>
                    <a:pt x="8992" y="9681"/>
                    <a:pt x="8734" y="9681"/>
                  </a:cubicBezTo>
                  <a:lnTo>
                    <a:pt x="8075" y="9681"/>
                  </a:lnTo>
                  <a:cubicBezTo>
                    <a:pt x="7817" y="9681"/>
                    <a:pt x="7607" y="9885"/>
                    <a:pt x="7613" y="10142"/>
                  </a:cubicBezTo>
                  <a:lnTo>
                    <a:pt x="7613" y="11383"/>
                  </a:lnTo>
                  <a:lnTo>
                    <a:pt x="7152" y="11383"/>
                  </a:lnTo>
                  <a:lnTo>
                    <a:pt x="7152" y="10142"/>
                  </a:lnTo>
                  <a:cubicBezTo>
                    <a:pt x="7152" y="9885"/>
                    <a:pt x="6942" y="9681"/>
                    <a:pt x="6690" y="9681"/>
                  </a:cubicBezTo>
                  <a:lnTo>
                    <a:pt x="6025" y="9681"/>
                  </a:lnTo>
                  <a:cubicBezTo>
                    <a:pt x="5773" y="9681"/>
                    <a:pt x="5563" y="9885"/>
                    <a:pt x="5563" y="10142"/>
                  </a:cubicBezTo>
                  <a:lnTo>
                    <a:pt x="5563" y="11383"/>
                  </a:lnTo>
                  <a:lnTo>
                    <a:pt x="5101" y="11383"/>
                  </a:lnTo>
                  <a:lnTo>
                    <a:pt x="5101" y="10142"/>
                  </a:lnTo>
                  <a:cubicBezTo>
                    <a:pt x="5101" y="9885"/>
                    <a:pt x="4898" y="9681"/>
                    <a:pt x="4640" y="9681"/>
                  </a:cubicBezTo>
                  <a:lnTo>
                    <a:pt x="4011" y="9681"/>
                  </a:lnTo>
                  <a:cubicBezTo>
                    <a:pt x="3753" y="9681"/>
                    <a:pt x="3549" y="9885"/>
                    <a:pt x="3549" y="10142"/>
                  </a:cubicBezTo>
                  <a:lnTo>
                    <a:pt x="3549" y="11383"/>
                  </a:lnTo>
                  <a:lnTo>
                    <a:pt x="3087" y="11383"/>
                  </a:lnTo>
                  <a:lnTo>
                    <a:pt x="3087" y="10142"/>
                  </a:lnTo>
                  <a:cubicBezTo>
                    <a:pt x="3087" y="9885"/>
                    <a:pt x="2878" y="9681"/>
                    <a:pt x="2626" y="9681"/>
                  </a:cubicBezTo>
                  <a:lnTo>
                    <a:pt x="2266" y="9681"/>
                  </a:lnTo>
                  <a:cubicBezTo>
                    <a:pt x="1847" y="9681"/>
                    <a:pt x="1499" y="10023"/>
                    <a:pt x="1499" y="10448"/>
                  </a:cubicBezTo>
                  <a:lnTo>
                    <a:pt x="1499" y="11383"/>
                  </a:lnTo>
                  <a:lnTo>
                    <a:pt x="1043" y="11383"/>
                  </a:lnTo>
                  <a:lnTo>
                    <a:pt x="1043" y="9159"/>
                  </a:lnTo>
                  <a:lnTo>
                    <a:pt x="4394" y="9159"/>
                  </a:lnTo>
                  <a:cubicBezTo>
                    <a:pt x="4484" y="9159"/>
                    <a:pt x="4568" y="9105"/>
                    <a:pt x="4598" y="9016"/>
                  </a:cubicBezTo>
                  <a:cubicBezTo>
                    <a:pt x="4646" y="8878"/>
                    <a:pt x="4538" y="8728"/>
                    <a:pt x="4394" y="8728"/>
                  </a:cubicBezTo>
                  <a:lnTo>
                    <a:pt x="438" y="8728"/>
                  </a:lnTo>
                  <a:lnTo>
                    <a:pt x="438" y="8008"/>
                  </a:lnTo>
                  <a:close/>
                  <a:moveTo>
                    <a:pt x="12451" y="10112"/>
                  </a:moveTo>
                  <a:cubicBezTo>
                    <a:pt x="12642" y="10112"/>
                    <a:pt x="12792" y="10268"/>
                    <a:pt x="12792" y="10460"/>
                  </a:cubicBezTo>
                  <a:lnTo>
                    <a:pt x="12792" y="11377"/>
                  </a:lnTo>
                  <a:lnTo>
                    <a:pt x="12792" y="11383"/>
                  </a:lnTo>
                  <a:lnTo>
                    <a:pt x="12103" y="11383"/>
                  </a:lnTo>
                  <a:lnTo>
                    <a:pt x="12103" y="10460"/>
                  </a:lnTo>
                  <a:cubicBezTo>
                    <a:pt x="12103" y="10268"/>
                    <a:pt x="12259" y="10112"/>
                    <a:pt x="12451" y="10112"/>
                  </a:cubicBezTo>
                  <a:close/>
                  <a:moveTo>
                    <a:pt x="216" y="0"/>
                  </a:moveTo>
                  <a:cubicBezTo>
                    <a:pt x="96" y="0"/>
                    <a:pt x="0" y="96"/>
                    <a:pt x="0" y="216"/>
                  </a:cubicBezTo>
                  <a:lnTo>
                    <a:pt x="0" y="1343"/>
                  </a:lnTo>
                  <a:cubicBezTo>
                    <a:pt x="0" y="1457"/>
                    <a:pt x="96" y="1559"/>
                    <a:pt x="216" y="1559"/>
                  </a:cubicBezTo>
                  <a:lnTo>
                    <a:pt x="606" y="1559"/>
                  </a:lnTo>
                  <a:lnTo>
                    <a:pt x="606" y="3806"/>
                  </a:lnTo>
                  <a:lnTo>
                    <a:pt x="216" y="3806"/>
                  </a:lnTo>
                  <a:cubicBezTo>
                    <a:pt x="96" y="3806"/>
                    <a:pt x="0" y="3902"/>
                    <a:pt x="0" y="4022"/>
                  </a:cubicBezTo>
                  <a:lnTo>
                    <a:pt x="0" y="5143"/>
                  </a:lnTo>
                  <a:cubicBezTo>
                    <a:pt x="0" y="5263"/>
                    <a:pt x="96" y="5359"/>
                    <a:pt x="216" y="5359"/>
                  </a:cubicBezTo>
                  <a:lnTo>
                    <a:pt x="606" y="5359"/>
                  </a:lnTo>
                  <a:lnTo>
                    <a:pt x="606" y="7607"/>
                  </a:lnTo>
                  <a:lnTo>
                    <a:pt x="216" y="7607"/>
                  </a:lnTo>
                  <a:cubicBezTo>
                    <a:pt x="96" y="7607"/>
                    <a:pt x="0" y="7703"/>
                    <a:pt x="0" y="7823"/>
                  </a:cubicBezTo>
                  <a:lnTo>
                    <a:pt x="0" y="8944"/>
                  </a:lnTo>
                  <a:cubicBezTo>
                    <a:pt x="0" y="9063"/>
                    <a:pt x="96" y="9159"/>
                    <a:pt x="216" y="9159"/>
                  </a:cubicBezTo>
                  <a:lnTo>
                    <a:pt x="606" y="9159"/>
                  </a:lnTo>
                  <a:lnTo>
                    <a:pt x="606" y="11599"/>
                  </a:lnTo>
                  <a:cubicBezTo>
                    <a:pt x="606" y="11713"/>
                    <a:pt x="702" y="11815"/>
                    <a:pt x="822" y="11815"/>
                  </a:cubicBezTo>
                  <a:lnTo>
                    <a:pt x="13931" y="11815"/>
                  </a:lnTo>
                  <a:cubicBezTo>
                    <a:pt x="14051" y="11815"/>
                    <a:pt x="14147" y="11719"/>
                    <a:pt x="14147" y="11599"/>
                  </a:cubicBezTo>
                  <a:lnTo>
                    <a:pt x="14147" y="9159"/>
                  </a:lnTo>
                  <a:lnTo>
                    <a:pt x="14537" y="9159"/>
                  </a:lnTo>
                  <a:cubicBezTo>
                    <a:pt x="14656" y="9159"/>
                    <a:pt x="14752" y="9063"/>
                    <a:pt x="14752" y="8944"/>
                  </a:cubicBezTo>
                  <a:lnTo>
                    <a:pt x="14752" y="7823"/>
                  </a:lnTo>
                  <a:cubicBezTo>
                    <a:pt x="14758" y="7703"/>
                    <a:pt x="14662" y="7607"/>
                    <a:pt x="14543" y="7607"/>
                  </a:cubicBezTo>
                  <a:lnTo>
                    <a:pt x="14153" y="7607"/>
                  </a:lnTo>
                  <a:lnTo>
                    <a:pt x="14153" y="7127"/>
                  </a:lnTo>
                  <a:cubicBezTo>
                    <a:pt x="14147" y="7013"/>
                    <a:pt x="14063" y="6924"/>
                    <a:pt x="13949" y="6912"/>
                  </a:cubicBezTo>
                  <a:lnTo>
                    <a:pt x="10472" y="6630"/>
                  </a:lnTo>
                  <a:lnTo>
                    <a:pt x="10586" y="5173"/>
                  </a:lnTo>
                  <a:lnTo>
                    <a:pt x="10586" y="5167"/>
                  </a:lnTo>
                  <a:lnTo>
                    <a:pt x="10646" y="4028"/>
                  </a:lnTo>
                  <a:cubicBezTo>
                    <a:pt x="10646" y="4028"/>
                    <a:pt x="10646" y="4022"/>
                    <a:pt x="10646" y="4022"/>
                  </a:cubicBezTo>
                  <a:cubicBezTo>
                    <a:pt x="10646" y="4016"/>
                    <a:pt x="10646" y="4010"/>
                    <a:pt x="10646" y="4004"/>
                  </a:cubicBezTo>
                  <a:lnTo>
                    <a:pt x="10646" y="3992"/>
                  </a:lnTo>
                  <a:cubicBezTo>
                    <a:pt x="10646" y="3986"/>
                    <a:pt x="10646" y="3986"/>
                    <a:pt x="10646" y="3980"/>
                  </a:cubicBezTo>
                  <a:cubicBezTo>
                    <a:pt x="10646" y="3974"/>
                    <a:pt x="10646" y="3974"/>
                    <a:pt x="10646" y="3968"/>
                  </a:cubicBezTo>
                  <a:cubicBezTo>
                    <a:pt x="10646" y="3962"/>
                    <a:pt x="10640" y="3956"/>
                    <a:pt x="10640" y="3950"/>
                  </a:cubicBezTo>
                  <a:cubicBezTo>
                    <a:pt x="10640" y="3950"/>
                    <a:pt x="10640" y="3944"/>
                    <a:pt x="10640" y="3944"/>
                  </a:cubicBezTo>
                  <a:cubicBezTo>
                    <a:pt x="10634" y="3938"/>
                    <a:pt x="10634" y="3932"/>
                    <a:pt x="10628" y="3920"/>
                  </a:cubicBezTo>
                  <a:lnTo>
                    <a:pt x="9274" y="1259"/>
                  </a:lnTo>
                  <a:lnTo>
                    <a:pt x="9268" y="1247"/>
                  </a:lnTo>
                  <a:cubicBezTo>
                    <a:pt x="9268" y="1247"/>
                    <a:pt x="9262" y="1241"/>
                    <a:pt x="9262" y="1235"/>
                  </a:cubicBezTo>
                  <a:cubicBezTo>
                    <a:pt x="9256" y="1235"/>
                    <a:pt x="9256" y="1229"/>
                    <a:pt x="9250" y="1223"/>
                  </a:cubicBezTo>
                  <a:cubicBezTo>
                    <a:pt x="9250" y="1223"/>
                    <a:pt x="9244" y="1217"/>
                    <a:pt x="9244" y="1217"/>
                  </a:cubicBezTo>
                  <a:lnTo>
                    <a:pt x="8290" y="78"/>
                  </a:lnTo>
                  <a:cubicBezTo>
                    <a:pt x="8249" y="30"/>
                    <a:pt x="8189" y="0"/>
                    <a:pt x="8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1357;p60"/>
            <p:cNvSpPr/>
            <p:nvPr/>
          </p:nvSpPr>
          <p:spPr>
            <a:xfrm>
              <a:off x="1731538" y="3370417"/>
              <a:ext cx="368975" cy="295375"/>
            </a:xfrm>
            <a:custGeom>
              <a:avLst/>
              <a:gdLst/>
              <a:ahLst/>
              <a:cxnLst/>
              <a:rect l="l" t="t" r="r" b="b"/>
              <a:pathLst>
                <a:path w="14759" h="11815" extrusionOk="0">
                  <a:moveTo>
                    <a:pt x="2308" y="2536"/>
                  </a:moveTo>
                  <a:cubicBezTo>
                    <a:pt x="2494" y="2536"/>
                    <a:pt x="2650" y="2686"/>
                    <a:pt x="2650" y="2877"/>
                  </a:cubicBezTo>
                  <a:lnTo>
                    <a:pt x="2650" y="3800"/>
                  </a:lnTo>
                  <a:lnTo>
                    <a:pt x="1960" y="3800"/>
                  </a:lnTo>
                  <a:lnTo>
                    <a:pt x="1960" y="2877"/>
                  </a:lnTo>
                  <a:cubicBezTo>
                    <a:pt x="1960" y="2686"/>
                    <a:pt x="2116" y="2536"/>
                    <a:pt x="2308" y="2536"/>
                  </a:cubicBezTo>
                  <a:close/>
                  <a:moveTo>
                    <a:pt x="4322" y="2536"/>
                  </a:moveTo>
                  <a:cubicBezTo>
                    <a:pt x="4514" y="2536"/>
                    <a:pt x="4670" y="2686"/>
                    <a:pt x="4670" y="2877"/>
                  </a:cubicBezTo>
                  <a:lnTo>
                    <a:pt x="4670" y="3800"/>
                  </a:lnTo>
                  <a:lnTo>
                    <a:pt x="3975" y="3800"/>
                  </a:lnTo>
                  <a:lnTo>
                    <a:pt x="3975" y="2877"/>
                  </a:lnTo>
                  <a:cubicBezTo>
                    <a:pt x="3975" y="2686"/>
                    <a:pt x="4130" y="2536"/>
                    <a:pt x="4322" y="2536"/>
                  </a:cubicBezTo>
                  <a:close/>
                  <a:moveTo>
                    <a:pt x="6372" y="2536"/>
                  </a:moveTo>
                  <a:cubicBezTo>
                    <a:pt x="6558" y="2536"/>
                    <a:pt x="6714" y="2686"/>
                    <a:pt x="6714" y="2877"/>
                  </a:cubicBezTo>
                  <a:lnTo>
                    <a:pt x="6714" y="3800"/>
                  </a:lnTo>
                  <a:lnTo>
                    <a:pt x="6025" y="3800"/>
                  </a:lnTo>
                  <a:lnTo>
                    <a:pt x="6025" y="2877"/>
                  </a:lnTo>
                  <a:cubicBezTo>
                    <a:pt x="6025" y="2686"/>
                    <a:pt x="6180" y="2536"/>
                    <a:pt x="6372" y="2536"/>
                  </a:cubicBezTo>
                  <a:close/>
                  <a:moveTo>
                    <a:pt x="8386" y="2536"/>
                  </a:moveTo>
                  <a:cubicBezTo>
                    <a:pt x="8578" y="2536"/>
                    <a:pt x="8734" y="2686"/>
                    <a:pt x="8734" y="2877"/>
                  </a:cubicBezTo>
                  <a:lnTo>
                    <a:pt x="8734" y="3800"/>
                  </a:lnTo>
                  <a:lnTo>
                    <a:pt x="8039" y="3800"/>
                  </a:lnTo>
                  <a:lnTo>
                    <a:pt x="8039" y="2877"/>
                  </a:lnTo>
                  <a:cubicBezTo>
                    <a:pt x="8039" y="2686"/>
                    <a:pt x="8195" y="2536"/>
                    <a:pt x="8386" y="2536"/>
                  </a:cubicBezTo>
                  <a:close/>
                  <a:moveTo>
                    <a:pt x="8015" y="432"/>
                  </a:moveTo>
                  <a:lnTo>
                    <a:pt x="8608" y="1151"/>
                  </a:lnTo>
                  <a:lnTo>
                    <a:pt x="3117" y="1151"/>
                  </a:lnTo>
                  <a:cubicBezTo>
                    <a:pt x="3033" y="1151"/>
                    <a:pt x="2956" y="1205"/>
                    <a:pt x="2932" y="1283"/>
                  </a:cubicBezTo>
                  <a:cubicBezTo>
                    <a:pt x="2884" y="1415"/>
                    <a:pt x="2979" y="1553"/>
                    <a:pt x="3117" y="1553"/>
                  </a:cubicBezTo>
                  <a:lnTo>
                    <a:pt x="8926" y="1553"/>
                  </a:lnTo>
                  <a:lnTo>
                    <a:pt x="10059" y="3770"/>
                  </a:lnTo>
                  <a:lnTo>
                    <a:pt x="9166" y="3770"/>
                  </a:lnTo>
                  <a:lnTo>
                    <a:pt x="9166" y="2871"/>
                  </a:lnTo>
                  <a:cubicBezTo>
                    <a:pt x="9166" y="2446"/>
                    <a:pt x="8818" y="2104"/>
                    <a:pt x="8392" y="2104"/>
                  </a:cubicBezTo>
                  <a:lnTo>
                    <a:pt x="8075" y="2104"/>
                  </a:lnTo>
                  <a:cubicBezTo>
                    <a:pt x="7817" y="2104"/>
                    <a:pt x="7607" y="2308"/>
                    <a:pt x="7613" y="2566"/>
                  </a:cubicBezTo>
                  <a:lnTo>
                    <a:pt x="7613" y="3806"/>
                  </a:lnTo>
                  <a:lnTo>
                    <a:pt x="7152" y="3806"/>
                  </a:lnTo>
                  <a:lnTo>
                    <a:pt x="7152" y="2566"/>
                  </a:lnTo>
                  <a:cubicBezTo>
                    <a:pt x="7152" y="2308"/>
                    <a:pt x="6942" y="2104"/>
                    <a:pt x="6690" y="2104"/>
                  </a:cubicBezTo>
                  <a:lnTo>
                    <a:pt x="6025" y="2104"/>
                  </a:lnTo>
                  <a:cubicBezTo>
                    <a:pt x="5773" y="2104"/>
                    <a:pt x="5563" y="2308"/>
                    <a:pt x="5563" y="2566"/>
                  </a:cubicBezTo>
                  <a:lnTo>
                    <a:pt x="5563" y="3806"/>
                  </a:lnTo>
                  <a:lnTo>
                    <a:pt x="5101" y="3806"/>
                  </a:lnTo>
                  <a:lnTo>
                    <a:pt x="5101" y="2566"/>
                  </a:lnTo>
                  <a:cubicBezTo>
                    <a:pt x="5101" y="2308"/>
                    <a:pt x="4898" y="2104"/>
                    <a:pt x="4640" y="2104"/>
                  </a:cubicBezTo>
                  <a:lnTo>
                    <a:pt x="4011" y="2104"/>
                  </a:lnTo>
                  <a:cubicBezTo>
                    <a:pt x="3753" y="2104"/>
                    <a:pt x="3549" y="2308"/>
                    <a:pt x="3549" y="2566"/>
                  </a:cubicBezTo>
                  <a:lnTo>
                    <a:pt x="3549" y="3806"/>
                  </a:lnTo>
                  <a:lnTo>
                    <a:pt x="3087" y="3806"/>
                  </a:lnTo>
                  <a:lnTo>
                    <a:pt x="3087" y="2566"/>
                  </a:lnTo>
                  <a:cubicBezTo>
                    <a:pt x="3087" y="2308"/>
                    <a:pt x="2878" y="2104"/>
                    <a:pt x="2626" y="2104"/>
                  </a:cubicBezTo>
                  <a:lnTo>
                    <a:pt x="2266" y="2104"/>
                  </a:lnTo>
                  <a:cubicBezTo>
                    <a:pt x="1847" y="2104"/>
                    <a:pt x="1499" y="2446"/>
                    <a:pt x="1499" y="2871"/>
                  </a:cubicBezTo>
                  <a:lnTo>
                    <a:pt x="1499" y="3806"/>
                  </a:lnTo>
                  <a:lnTo>
                    <a:pt x="1043" y="3806"/>
                  </a:lnTo>
                  <a:lnTo>
                    <a:pt x="1043" y="1559"/>
                  </a:lnTo>
                  <a:lnTo>
                    <a:pt x="2242" y="1559"/>
                  </a:lnTo>
                  <a:cubicBezTo>
                    <a:pt x="2350" y="1559"/>
                    <a:pt x="2446" y="1475"/>
                    <a:pt x="2464" y="1367"/>
                  </a:cubicBezTo>
                  <a:cubicBezTo>
                    <a:pt x="2482" y="1241"/>
                    <a:pt x="2380" y="1127"/>
                    <a:pt x="2254" y="1121"/>
                  </a:cubicBezTo>
                  <a:lnTo>
                    <a:pt x="432" y="1121"/>
                  </a:lnTo>
                  <a:lnTo>
                    <a:pt x="432" y="432"/>
                  </a:lnTo>
                  <a:close/>
                  <a:moveTo>
                    <a:pt x="2308" y="6306"/>
                  </a:moveTo>
                  <a:cubicBezTo>
                    <a:pt x="2494" y="6306"/>
                    <a:pt x="2650" y="6462"/>
                    <a:pt x="2650" y="6654"/>
                  </a:cubicBezTo>
                  <a:lnTo>
                    <a:pt x="2650" y="7577"/>
                  </a:lnTo>
                  <a:lnTo>
                    <a:pt x="1960" y="7577"/>
                  </a:lnTo>
                  <a:lnTo>
                    <a:pt x="1960" y="6654"/>
                  </a:lnTo>
                  <a:cubicBezTo>
                    <a:pt x="1960" y="6462"/>
                    <a:pt x="2116" y="6306"/>
                    <a:pt x="2308" y="6306"/>
                  </a:cubicBezTo>
                  <a:close/>
                  <a:moveTo>
                    <a:pt x="4322" y="6306"/>
                  </a:moveTo>
                  <a:cubicBezTo>
                    <a:pt x="4514" y="6306"/>
                    <a:pt x="4670" y="6462"/>
                    <a:pt x="4670" y="6654"/>
                  </a:cubicBezTo>
                  <a:lnTo>
                    <a:pt x="4670" y="7577"/>
                  </a:lnTo>
                  <a:lnTo>
                    <a:pt x="3975" y="7577"/>
                  </a:lnTo>
                  <a:lnTo>
                    <a:pt x="3975" y="6654"/>
                  </a:lnTo>
                  <a:cubicBezTo>
                    <a:pt x="3975" y="6462"/>
                    <a:pt x="4130" y="6306"/>
                    <a:pt x="4322" y="6306"/>
                  </a:cubicBezTo>
                  <a:close/>
                  <a:moveTo>
                    <a:pt x="6366" y="6306"/>
                  </a:moveTo>
                  <a:cubicBezTo>
                    <a:pt x="6558" y="6306"/>
                    <a:pt x="6714" y="6462"/>
                    <a:pt x="6714" y="6654"/>
                  </a:cubicBezTo>
                  <a:lnTo>
                    <a:pt x="6714" y="7577"/>
                  </a:lnTo>
                  <a:lnTo>
                    <a:pt x="6025" y="7577"/>
                  </a:lnTo>
                  <a:lnTo>
                    <a:pt x="6025" y="6654"/>
                  </a:lnTo>
                  <a:cubicBezTo>
                    <a:pt x="6025" y="6462"/>
                    <a:pt x="6180" y="6306"/>
                    <a:pt x="6366" y="6306"/>
                  </a:cubicBezTo>
                  <a:close/>
                  <a:moveTo>
                    <a:pt x="8386" y="6306"/>
                  </a:moveTo>
                  <a:cubicBezTo>
                    <a:pt x="8578" y="6306"/>
                    <a:pt x="8734" y="6462"/>
                    <a:pt x="8734" y="6654"/>
                  </a:cubicBezTo>
                  <a:lnTo>
                    <a:pt x="8734" y="7577"/>
                  </a:lnTo>
                  <a:lnTo>
                    <a:pt x="8039" y="7577"/>
                  </a:lnTo>
                  <a:lnTo>
                    <a:pt x="8039" y="6654"/>
                  </a:lnTo>
                  <a:cubicBezTo>
                    <a:pt x="8039" y="6462"/>
                    <a:pt x="8195" y="6306"/>
                    <a:pt x="8386" y="6306"/>
                  </a:cubicBezTo>
                  <a:close/>
                  <a:moveTo>
                    <a:pt x="10203" y="4202"/>
                  </a:moveTo>
                  <a:lnTo>
                    <a:pt x="10167" y="4927"/>
                  </a:lnTo>
                  <a:lnTo>
                    <a:pt x="8416" y="4927"/>
                  </a:lnTo>
                  <a:cubicBezTo>
                    <a:pt x="8412" y="4927"/>
                    <a:pt x="8408" y="4927"/>
                    <a:pt x="8405" y="4927"/>
                  </a:cubicBezTo>
                  <a:cubicBezTo>
                    <a:pt x="8308" y="4927"/>
                    <a:pt x="8224" y="4997"/>
                    <a:pt x="8201" y="5095"/>
                  </a:cubicBezTo>
                  <a:cubicBezTo>
                    <a:pt x="8171" y="5227"/>
                    <a:pt x="8272" y="5359"/>
                    <a:pt x="8410" y="5359"/>
                  </a:cubicBezTo>
                  <a:lnTo>
                    <a:pt x="10137" y="5359"/>
                  </a:lnTo>
                  <a:lnTo>
                    <a:pt x="10017" y="6798"/>
                  </a:lnTo>
                  <a:cubicBezTo>
                    <a:pt x="10011" y="6918"/>
                    <a:pt x="10095" y="7019"/>
                    <a:pt x="10215" y="7031"/>
                  </a:cubicBezTo>
                  <a:lnTo>
                    <a:pt x="13721" y="7313"/>
                  </a:lnTo>
                  <a:lnTo>
                    <a:pt x="13721" y="7607"/>
                  </a:lnTo>
                  <a:lnTo>
                    <a:pt x="9196" y="7607"/>
                  </a:lnTo>
                  <a:lnTo>
                    <a:pt x="9196" y="6684"/>
                  </a:lnTo>
                  <a:cubicBezTo>
                    <a:pt x="9196" y="6252"/>
                    <a:pt x="8848" y="5904"/>
                    <a:pt x="8416" y="5904"/>
                  </a:cubicBezTo>
                  <a:lnTo>
                    <a:pt x="8075" y="5904"/>
                  </a:lnTo>
                  <a:cubicBezTo>
                    <a:pt x="7817" y="5904"/>
                    <a:pt x="7607" y="6108"/>
                    <a:pt x="7613" y="6366"/>
                  </a:cubicBezTo>
                  <a:lnTo>
                    <a:pt x="7613" y="7607"/>
                  </a:lnTo>
                  <a:lnTo>
                    <a:pt x="7152" y="7607"/>
                  </a:lnTo>
                  <a:lnTo>
                    <a:pt x="7152" y="6366"/>
                  </a:lnTo>
                  <a:cubicBezTo>
                    <a:pt x="7152" y="6114"/>
                    <a:pt x="6942" y="5904"/>
                    <a:pt x="6690" y="5904"/>
                  </a:cubicBezTo>
                  <a:lnTo>
                    <a:pt x="6025" y="5904"/>
                  </a:lnTo>
                  <a:cubicBezTo>
                    <a:pt x="5773" y="5904"/>
                    <a:pt x="5563" y="6114"/>
                    <a:pt x="5563" y="6366"/>
                  </a:cubicBezTo>
                  <a:lnTo>
                    <a:pt x="5563" y="7607"/>
                  </a:lnTo>
                  <a:lnTo>
                    <a:pt x="5101" y="7607"/>
                  </a:lnTo>
                  <a:lnTo>
                    <a:pt x="5101" y="6366"/>
                  </a:lnTo>
                  <a:cubicBezTo>
                    <a:pt x="5101" y="6114"/>
                    <a:pt x="4898" y="5904"/>
                    <a:pt x="4640" y="5904"/>
                  </a:cubicBezTo>
                  <a:lnTo>
                    <a:pt x="4011" y="5904"/>
                  </a:lnTo>
                  <a:cubicBezTo>
                    <a:pt x="3753" y="5904"/>
                    <a:pt x="3549" y="6114"/>
                    <a:pt x="3549" y="6366"/>
                  </a:cubicBezTo>
                  <a:lnTo>
                    <a:pt x="3549" y="7607"/>
                  </a:lnTo>
                  <a:lnTo>
                    <a:pt x="3087" y="7607"/>
                  </a:lnTo>
                  <a:lnTo>
                    <a:pt x="3087" y="6366"/>
                  </a:lnTo>
                  <a:cubicBezTo>
                    <a:pt x="3087" y="6114"/>
                    <a:pt x="2878" y="5904"/>
                    <a:pt x="2626" y="5904"/>
                  </a:cubicBezTo>
                  <a:lnTo>
                    <a:pt x="2266" y="5904"/>
                  </a:lnTo>
                  <a:cubicBezTo>
                    <a:pt x="1847" y="5904"/>
                    <a:pt x="1499" y="6246"/>
                    <a:pt x="1499" y="6672"/>
                  </a:cubicBezTo>
                  <a:lnTo>
                    <a:pt x="1499" y="7607"/>
                  </a:lnTo>
                  <a:lnTo>
                    <a:pt x="1043" y="7607"/>
                  </a:lnTo>
                  <a:lnTo>
                    <a:pt x="1043" y="5359"/>
                  </a:lnTo>
                  <a:lnTo>
                    <a:pt x="7487" y="5359"/>
                  </a:lnTo>
                  <a:cubicBezTo>
                    <a:pt x="7595" y="5359"/>
                    <a:pt x="7691" y="5281"/>
                    <a:pt x="7709" y="5167"/>
                  </a:cubicBezTo>
                  <a:cubicBezTo>
                    <a:pt x="7727" y="5041"/>
                    <a:pt x="7625" y="4927"/>
                    <a:pt x="7499" y="4927"/>
                  </a:cubicBezTo>
                  <a:lnTo>
                    <a:pt x="432" y="4927"/>
                  </a:lnTo>
                  <a:lnTo>
                    <a:pt x="432" y="4202"/>
                  </a:lnTo>
                  <a:close/>
                  <a:moveTo>
                    <a:pt x="2308" y="10112"/>
                  </a:moveTo>
                  <a:cubicBezTo>
                    <a:pt x="2494" y="10112"/>
                    <a:pt x="2650" y="10268"/>
                    <a:pt x="2650" y="10460"/>
                  </a:cubicBezTo>
                  <a:lnTo>
                    <a:pt x="2650" y="11383"/>
                  </a:lnTo>
                  <a:lnTo>
                    <a:pt x="1960" y="11383"/>
                  </a:lnTo>
                  <a:lnTo>
                    <a:pt x="1960" y="10460"/>
                  </a:lnTo>
                  <a:cubicBezTo>
                    <a:pt x="1960" y="10268"/>
                    <a:pt x="2116" y="10112"/>
                    <a:pt x="2308" y="10112"/>
                  </a:cubicBezTo>
                  <a:close/>
                  <a:moveTo>
                    <a:pt x="4322" y="10112"/>
                  </a:moveTo>
                  <a:cubicBezTo>
                    <a:pt x="4514" y="10112"/>
                    <a:pt x="4670" y="10268"/>
                    <a:pt x="4670" y="10460"/>
                  </a:cubicBezTo>
                  <a:lnTo>
                    <a:pt x="4670" y="11383"/>
                  </a:lnTo>
                  <a:lnTo>
                    <a:pt x="3975" y="11383"/>
                  </a:lnTo>
                  <a:lnTo>
                    <a:pt x="3975" y="10460"/>
                  </a:lnTo>
                  <a:cubicBezTo>
                    <a:pt x="3975" y="10268"/>
                    <a:pt x="4130" y="10112"/>
                    <a:pt x="4322" y="10112"/>
                  </a:cubicBezTo>
                  <a:close/>
                  <a:moveTo>
                    <a:pt x="6366" y="10112"/>
                  </a:moveTo>
                  <a:cubicBezTo>
                    <a:pt x="6558" y="10112"/>
                    <a:pt x="6714" y="10268"/>
                    <a:pt x="6714" y="10460"/>
                  </a:cubicBezTo>
                  <a:lnTo>
                    <a:pt x="6714" y="11383"/>
                  </a:lnTo>
                  <a:lnTo>
                    <a:pt x="6025" y="11383"/>
                  </a:lnTo>
                  <a:lnTo>
                    <a:pt x="6025" y="10460"/>
                  </a:lnTo>
                  <a:cubicBezTo>
                    <a:pt x="6025" y="10268"/>
                    <a:pt x="6180" y="10112"/>
                    <a:pt x="6366" y="10112"/>
                  </a:cubicBezTo>
                  <a:close/>
                  <a:moveTo>
                    <a:pt x="8386" y="10112"/>
                  </a:moveTo>
                  <a:cubicBezTo>
                    <a:pt x="8578" y="10112"/>
                    <a:pt x="8734" y="10268"/>
                    <a:pt x="8734" y="10460"/>
                  </a:cubicBezTo>
                  <a:lnTo>
                    <a:pt x="8734" y="11377"/>
                  </a:lnTo>
                  <a:lnTo>
                    <a:pt x="8734" y="11383"/>
                  </a:lnTo>
                  <a:lnTo>
                    <a:pt x="8039" y="11383"/>
                  </a:lnTo>
                  <a:lnTo>
                    <a:pt x="8039" y="10460"/>
                  </a:lnTo>
                  <a:cubicBezTo>
                    <a:pt x="8039" y="10268"/>
                    <a:pt x="8195" y="10112"/>
                    <a:pt x="8386" y="10112"/>
                  </a:cubicBezTo>
                  <a:close/>
                  <a:moveTo>
                    <a:pt x="10430" y="10112"/>
                  </a:moveTo>
                  <a:cubicBezTo>
                    <a:pt x="10622" y="10112"/>
                    <a:pt x="10778" y="10268"/>
                    <a:pt x="10778" y="10460"/>
                  </a:cubicBezTo>
                  <a:lnTo>
                    <a:pt x="10778" y="11383"/>
                  </a:lnTo>
                  <a:lnTo>
                    <a:pt x="10089" y="11383"/>
                  </a:lnTo>
                  <a:lnTo>
                    <a:pt x="10089" y="10460"/>
                  </a:lnTo>
                  <a:cubicBezTo>
                    <a:pt x="10089" y="10268"/>
                    <a:pt x="10239" y="10112"/>
                    <a:pt x="10430" y="10112"/>
                  </a:cubicBezTo>
                  <a:close/>
                  <a:moveTo>
                    <a:pt x="14321" y="8008"/>
                  </a:moveTo>
                  <a:lnTo>
                    <a:pt x="14321" y="8728"/>
                  </a:lnTo>
                  <a:lnTo>
                    <a:pt x="5239" y="8728"/>
                  </a:lnTo>
                  <a:cubicBezTo>
                    <a:pt x="5131" y="8728"/>
                    <a:pt x="5042" y="8800"/>
                    <a:pt x="5018" y="8896"/>
                  </a:cubicBezTo>
                  <a:cubicBezTo>
                    <a:pt x="4988" y="9033"/>
                    <a:pt x="5089" y="9159"/>
                    <a:pt x="5233" y="9159"/>
                  </a:cubicBezTo>
                  <a:lnTo>
                    <a:pt x="13715" y="9159"/>
                  </a:lnTo>
                  <a:lnTo>
                    <a:pt x="13715" y="11377"/>
                  </a:lnTo>
                  <a:lnTo>
                    <a:pt x="13254" y="11377"/>
                  </a:lnTo>
                  <a:lnTo>
                    <a:pt x="13254" y="10442"/>
                  </a:lnTo>
                  <a:cubicBezTo>
                    <a:pt x="13254" y="10023"/>
                    <a:pt x="12912" y="9681"/>
                    <a:pt x="12492" y="9681"/>
                  </a:cubicBezTo>
                  <a:lnTo>
                    <a:pt x="12133" y="9681"/>
                  </a:lnTo>
                  <a:cubicBezTo>
                    <a:pt x="11881" y="9681"/>
                    <a:pt x="11671" y="9885"/>
                    <a:pt x="11671" y="10142"/>
                  </a:cubicBezTo>
                  <a:lnTo>
                    <a:pt x="11671" y="11383"/>
                  </a:lnTo>
                  <a:lnTo>
                    <a:pt x="11210" y="11383"/>
                  </a:lnTo>
                  <a:lnTo>
                    <a:pt x="11210" y="10142"/>
                  </a:lnTo>
                  <a:cubicBezTo>
                    <a:pt x="11210" y="9885"/>
                    <a:pt x="11006" y="9681"/>
                    <a:pt x="10748" y="9681"/>
                  </a:cubicBezTo>
                  <a:lnTo>
                    <a:pt x="10119" y="9681"/>
                  </a:lnTo>
                  <a:cubicBezTo>
                    <a:pt x="9861" y="9681"/>
                    <a:pt x="9657" y="9885"/>
                    <a:pt x="9657" y="10142"/>
                  </a:cubicBezTo>
                  <a:lnTo>
                    <a:pt x="9657" y="11383"/>
                  </a:lnTo>
                  <a:lnTo>
                    <a:pt x="9196" y="11383"/>
                  </a:lnTo>
                  <a:lnTo>
                    <a:pt x="9196" y="10142"/>
                  </a:lnTo>
                  <a:cubicBezTo>
                    <a:pt x="9196" y="9885"/>
                    <a:pt x="8992" y="9681"/>
                    <a:pt x="8734" y="9681"/>
                  </a:cubicBezTo>
                  <a:lnTo>
                    <a:pt x="8075" y="9681"/>
                  </a:lnTo>
                  <a:cubicBezTo>
                    <a:pt x="7817" y="9681"/>
                    <a:pt x="7607" y="9885"/>
                    <a:pt x="7613" y="10142"/>
                  </a:cubicBezTo>
                  <a:lnTo>
                    <a:pt x="7613" y="11383"/>
                  </a:lnTo>
                  <a:lnTo>
                    <a:pt x="7152" y="11383"/>
                  </a:lnTo>
                  <a:lnTo>
                    <a:pt x="7152" y="10142"/>
                  </a:lnTo>
                  <a:cubicBezTo>
                    <a:pt x="7152" y="9885"/>
                    <a:pt x="6942" y="9681"/>
                    <a:pt x="6690" y="9681"/>
                  </a:cubicBezTo>
                  <a:lnTo>
                    <a:pt x="6025" y="9681"/>
                  </a:lnTo>
                  <a:cubicBezTo>
                    <a:pt x="5773" y="9681"/>
                    <a:pt x="5563" y="9885"/>
                    <a:pt x="5563" y="10142"/>
                  </a:cubicBezTo>
                  <a:lnTo>
                    <a:pt x="5563" y="11383"/>
                  </a:lnTo>
                  <a:lnTo>
                    <a:pt x="5101" y="11383"/>
                  </a:lnTo>
                  <a:lnTo>
                    <a:pt x="5101" y="10142"/>
                  </a:lnTo>
                  <a:cubicBezTo>
                    <a:pt x="5101" y="9885"/>
                    <a:pt x="4898" y="9681"/>
                    <a:pt x="4640" y="9681"/>
                  </a:cubicBezTo>
                  <a:lnTo>
                    <a:pt x="4011" y="9681"/>
                  </a:lnTo>
                  <a:cubicBezTo>
                    <a:pt x="3753" y="9681"/>
                    <a:pt x="3549" y="9885"/>
                    <a:pt x="3549" y="10142"/>
                  </a:cubicBezTo>
                  <a:lnTo>
                    <a:pt x="3549" y="11383"/>
                  </a:lnTo>
                  <a:lnTo>
                    <a:pt x="3087" y="11383"/>
                  </a:lnTo>
                  <a:lnTo>
                    <a:pt x="3087" y="10142"/>
                  </a:lnTo>
                  <a:cubicBezTo>
                    <a:pt x="3087" y="9885"/>
                    <a:pt x="2878" y="9681"/>
                    <a:pt x="2626" y="9681"/>
                  </a:cubicBezTo>
                  <a:lnTo>
                    <a:pt x="2266" y="9681"/>
                  </a:lnTo>
                  <a:cubicBezTo>
                    <a:pt x="1847" y="9681"/>
                    <a:pt x="1499" y="10023"/>
                    <a:pt x="1499" y="10448"/>
                  </a:cubicBezTo>
                  <a:lnTo>
                    <a:pt x="1499" y="11383"/>
                  </a:lnTo>
                  <a:lnTo>
                    <a:pt x="1043" y="11383"/>
                  </a:lnTo>
                  <a:lnTo>
                    <a:pt x="1043" y="9159"/>
                  </a:lnTo>
                  <a:lnTo>
                    <a:pt x="4394" y="9159"/>
                  </a:lnTo>
                  <a:cubicBezTo>
                    <a:pt x="4484" y="9159"/>
                    <a:pt x="4568" y="9105"/>
                    <a:pt x="4598" y="9016"/>
                  </a:cubicBezTo>
                  <a:cubicBezTo>
                    <a:pt x="4646" y="8878"/>
                    <a:pt x="4538" y="8728"/>
                    <a:pt x="4394" y="8728"/>
                  </a:cubicBezTo>
                  <a:lnTo>
                    <a:pt x="438" y="8728"/>
                  </a:lnTo>
                  <a:lnTo>
                    <a:pt x="438" y="8008"/>
                  </a:lnTo>
                  <a:close/>
                  <a:moveTo>
                    <a:pt x="12451" y="10112"/>
                  </a:moveTo>
                  <a:cubicBezTo>
                    <a:pt x="12642" y="10112"/>
                    <a:pt x="12792" y="10268"/>
                    <a:pt x="12792" y="10460"/>
                  </a:cubicBezTo>
                  <a:lnTo>
                    <a:pt x="12792" y="11377"/>
                  </a:lnTo>
                  <a:lnTo>
                    <a:pt x="12792" y="11383"/>
                  </a:lnTo>
                  <a:lnTo>
                    <a:pt x="12103" y="11383"/>
                  </a:lnTo>
                  <a:lnTo>
                    <a:pt x="12103" y="10460"/>
                  </a:lnTo>
                  <a:cubicBezTo>
                    <a:pt x="12103" y="10268"/>
                    <a:pt x="12259" y="10112"/>
                    <a:pt x="12451" y="10112"/>
                  </a:cubicBezTo>
                  <a:close/>
                  <a:moveTo>
                    <a:pt x="216" y="0"/>
                  </a:moveTo>
                  <a:cubicBezTo>
                    <a:pt x="96" y="0"/>
                    <a:pt x="0" y="96"/>
                    <a:pt x="0" y="216"/>
                  </a:cubicBezTo>
                  <a:lnTo>
                    <a:pt x="0" y="1343"/>
                  </a:lnTo>
                  <a:cubicBezTo>
                    <a:pt x="0" y="1457"/>
                    <a:pt x="96" y="1559"/>
                    <a:pt x="216" y="1559"/>
                  </a:cubicBezTo>
                  <a:lnTo>
                    <a:pt x="606" y="1559"/>
                  </a:lnTo>
                  <a:lnTo>
                    <a:pt x="606" y="3806"/>
                  </a:lnTo>
                  <a:lnTo>
                    <a:pt x="216" y="3806"/>
                  </a:lnTo>
                  <a:cubicBezTo>
                    <a:pt x="96" y="3806"/>
                    <a:pt x="0" y="3902"/>
                    <a:pt x="0" y="4022"/>
                  </a:cubicBezTo>
                  <a:lnTo>
                    <a:pt x="0" y="5143"/>
                  </a:lnTo>
                  <a:cubicBezTo>
                    <a:pt x="0" y="5263"/>
                    <a:pt x="96" y="5359"/>
                    <a:pt x="216" y="5359"/>
                  </a:cubicBezTo>
                  <a:lnTo>
                    <a:pt x="606" y="5359"/>
                  </a:lnTo>
                  <a:lnTo>
                    <a:pt x="606" y="7607"/>
                  </a:lnTo>
                  <a:lnTo>
                    <a:pt x="216" y="7607"/>
                  </a:lnTo>
                  <a:cubicBezTo>
                    <a:pt x="96" y="7607"/>
                    <a:pt x="0" y="7703"/>
                    <a:pt x="0" y="7823"/>
                  </a:cubicBezTo>
                  <a:lnTo>
                    <a:pt x="0" y="8944"/>
                  </a:lnTo>
                  <a:cubicBezTo>
                    <a:pt x="0" y="9063"/>
                    <a:pt x="96" y="9159"/>
                    <a:pt x="216" y="9159"/>
                  </a:cubicBezTo>
                  <a:lnTo>
                    <a:pt x="606" y="9159"/>
                  </a:lnTo>
                  <a:lnTo>
                    <a:pt x="606" y="11599"/>
                  </a:lnTo>
                  <a:cubicBezTo>
                    <a:pt x="606" y="11713"/>
                    <a:pt x="702" y="11815"/>
                    <a:pt x="822" y="11815"/>
                  </a:cubicBezTo>
                  <a:lnTo>
                    <a:pt x="13931" y="11815"/>
                  </a:lnTo>
                  <a:cubicBezTo>
                    <a:pt x="14051" y="11815"/>
                    <a:pt x="14147" y="11719"/>
                    <a:pt x="14147" y="11599"/>
                  </a:cubicBezTo>
                  <a:lnTo>
                    <a:pt x="14147" y="9159"/>
                  </a:lnTo>
                  <a:lnTo>
                    <a:pt x="14537" y="9159"/>
                  </a:lnTo>
                  <a:cubicBezTo>
                    <a:pt x="14656" y="9159"/>
                    <a:pt x="14752" y="9063"/>
                    <a:pt x="14752" y="8944"/>
                  </a:cubicBezTo>
                  <a:lnTo>
                    <a:pt x="14752" y="7823"/>
                  </a:lnTo>
                  <a:cubicBezTo>
                    <a:pt x="14758" y="7703"/>
                    <a:pt x="14662" y="7607"/>
                    <a:pt x="14543" y="7607"/>
                  </a:cubicBezTo>
                  <a:lnTo>
                    <a:pt x="14153" y="7607"/>
                  </a:lnTo>
                  <a:lnTo>
                    <a:pt x="14153" y="7127"/>
                  </a:lnTo>
                  <a:cubicBezTo>
                    <a:pt x="14147" y="7013"/>
                    <a:pt x="14063" y="6924"/>
                    <a:pt x="13949" y="6912"/>
                  </a:cubicBezTo>
                  <a:lnTo>
                    <a:pt x="10472" y="6630"/>
                  </a:lnTo>
                  <a:lnTo>
                    <a:pt x="10586" y="5173"/>
                  </a:lnTo>
                  <a:lnTo>
                    <a:pt x="10586" y="5167"/>
                  </a:lnTo>
                  <a:lnTo>
                    <a:pt x="10646" y="4028"/>
                  </a:lnTo>
                  <a:cubicBezTo>
                    <a:pt x="10646" y="4028"/>
                    <a:pt x="10646" y="4022"/>
                    <a:pt x="10646" y="4022"/>
                  </a:cubicBezTo>
                  <a:cubicBezTo>
                    <a:pt x="10646" y="4016"/>
                    <a:pt x="10646" y="4010"/>
                    <a:pt x="10646" y="4004"/>
                  </a:cubicBezTo>
                  <a:lnTo>
                    <a:pt x="10646" y="3992"/>
                  </a:lnTo>
                  <a:cubicBezTo>
                    <a:pt x="10646" y="3986"/>
                    <a:pt x="10646" y="3986"/>
                    <a:pt x="10646" y="3980"/>
                  </a:cubicBezTo>
                  <a:cubicBezTo>
                    <a:pt x="10646" y="3974"/>
                    <a:pt x="10646" y="3974"/>
                    <a:pt x="10646" y="3968"/>
                  </a:cubicBezTo>
                  <a:cubicBezTo>
                    <a:pt x="10646" y="3962"/>
                    <a:pt x="10640" y="3956"/>
                    <a:pt x="10640" y="3950"/>
                  </a:cubicBezTo>
                  <a:cubicBezTo>
                    <a:pt x="10640" y="3950"/>
                    <a:pt x="10640" y="3944"/>
                    <a:pt x="10640" y="3944"/>
                  </a:cubicBezTo>
                  <a:cubicBezTo>
                    <a:pt x="10634" y="3938"/>
                    <a:pt x="10634" y="3932"/>
                    <a:pt x="10628" y="3920"/>
                  </a:cubicBezTo>
                  <a:lnTo>
                    <a:pt x="9274" y="1259"/>
                  </a:lnTo>
                  <a:lnTo>
                    <a:pt x="9268" y="1247"/>
                  </a:lnTo>
                  <a:cubicBezTo>
                    <a:pt x="9268" y="1247"/>
                    <a:pt x="9262" y="1241"/>
                    <a:pt x="9262" y="1235"/>
                  </a:cubicBezTo>
                  <a:cubicBezTo>
                    <a:pt x="9256" y="1235"/>
                    <a:pt x="9256" y="1229"/>
                    <a:pt x="9250" y="1223"/>
                  </a:cubicBezTo>
                  <a:cubicBezTo>
                    <a:pt x="9250" y="1223"/>
                    <a:pt x="9244" y="1217"/>
                    <a:pt x="9244" y="1217"/>
                  </a:cubicBezTo>
                  <a:lnTo>
                    <a:pt x="8290" y="78"/>
                  </a:lnTo>
                  <a:cubicBezTo>
                    <a:pt x="8249" y="30"/>
                    <a:pt x="8189" y="0"/>
                    <a:pt x="8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8" name="Google Shape;1358;p60"/>
          <p:cNvGrpSpPr/>
          <p:nvPr/>
        </p:nvGrpSpPr>
        <p:grpSpPr>
          <a:xfrm>
            <a:off x="2516538" y="3333617"/>
            <a:ext cx="352785" cy="378560"/>
            <a:chOff x="2516538" y="3333617"/>
            <a:chExt cx="352785" cy="378560"/>
          </a:xfrm>
        </p:grpSpPr>
        <p:sp>
          <p:nvSpPr>
            <p:cNvPr id="1359" name="Google Shape;1359;p60"/>
            <p:cNvSpPr/>
            <p:nvPr/>
          </p:nvSpPr>
          <p:spPr>
            <a:xfrm>
              <a:off x="2526122" y="3343202"/>
              <a:ext cx="343200" cy="368975"/>
            </a:xfrm>
            <a:custGeom>
              <a:avLst/>
              <a:gdLst/>
              <a:ahLst/>
              <a:cxnLst/>
              <a:rect l="l" t="t" r="r" b="b"/>
              <a:pathLst>
                <a:path w="13728" h="14759" extrusionOk="0">
                  <a:moveTo>
                    <a:pt x="7019" y="435"/>
                  </a:moveTo>
                  <a:cubicBezTo>
                    <a:pt x="7029" y="435"/>
                    <a:pt x="7040" y="435"/>
                    <a:pt x="7050" y="436"/>
                  </a:cubicBezTo>
                  <a:cubicBezTo>
                    <a:pt x="7206" y="454"/>
                    <a:pt x="7326" y="592"/>
                    <a:pt x="7326" y="748"/>
                  </a:cubicBezTo>
                  <a:lnTo>
                    <a:pt x="7326" y="2714"/>
                  </a:lnTo>
                  <a:lnTo>
                    <a:pt x="7326" y="2738"/>
                  </a:lnTo>
                  <a:lnTo>
                    <a:pt x="7326" y="2750"/>
                  </a:lnTo>
                  <a:cubicBezTo>
                    <a:pt x="7326" y="2756"/>
                    <a:pt x="7326" y="2762"/>
                    <a:pt x="7326" y="2768"/>
                  </a:cubicBezTo>
                  <a:lnTo>
                    <a:pt x="7326" y="2780"/>
                  </a:lnTo>
                  <a:lnTo>
                    <a:pt x="7326" y="2792"/>
                  </a:lnTo>
                  <a:lnTo>
                    <a:pt x="7320" y="2804"/>
                  </a:lnTo>
                  <a:cubicBezTo>
                    <a:pt x="7279" y="2931"/>
                    <a:pt x="7166" y="3014"/>
                    <a:pt x="7034" y="3014"/>
                  </a:cubicBezTo>
                  <a:cubicBezTo>
                    <a:pt x="7029" y="3014"/>
                    <a:pt x="7024" y="3014"/>
                    <a:pt x="7020" y="3014"/>
                  </a:cubicBezTo>
                  <a:cubicBezTo>
                    <a:pt x="6852" y="3008"/>
                    <a:pt x="6726" y="2870"/>
                    <a:pt x="6726" y="2702"/>
                  </a:cubicBezTo>
                  <a:lnTo>
                    <a:pt x="6726" y="742"/>
                  </a:lnTo>
                  <a:lnTo>
                    <a:pt x="6720" y="736"/>
                  </a:lnTo>
                  <a:cubicBezTo>
                    <a:pt x="6720" y="572"/>
                    <a:pt x="6853" y="435"/>
                    <a:pt x="7019" y="435"/>
                  </a:cubicBezTo>
                  <a:close/>
                  <a:moveTo>
                    <a:pt x="5984" y="432"/>
                  </a:moveTo>
                  <a:cubicBezTo>
                    <a:pt x="6149" y="432"/>
                    <a:pt x="6289" y="567"/>
                    <a:pt x="6289" y="736"/>
                  </a:cubicBezTo>
                  <a:lnTo>
                    <a:pt x="6289" y="2708"/>
                  </a:lnTo>
                  <a:cubicBezTo>
                    <a:pt x="6289" y="2864"/>
                    <a:pt x="6169" y="3002"/>
                    <a:pt x="6013" y="3020"/>
                  </a:cubicBezTo>
                  <a:cubicBezTo>
                    <a:pt x="6001" y="3021"/>
                    <a:pt x="5989" y="3022"/>
                    <a:pt x="5978" y="3022"/>
                  </a:cubicBezTo>
                  <a:cubicBezTo>
                    <a:pt x="5852" y="3022"/>
                    <a:pt x="5733" y="2936"/>
                    <a:pt x="5695" y="2810"/>
                  </a:cubicBezTo>
                  <a:lnTo>
                    <a:pt x="5689" y="2798"/>
                  </a:lnTo>
                  <a:lnTo>
                    <a:pt x="5689" y="2786"/>
                  </a:lnTo>
                  <a:lnTo>
                    <a:pt x="5689" y="2774"/>
                  </a:lnTo>
                  <a:cubicBezTo>
                    <a:pt x="5689" y="2768"/>
                    <a:pt x="5689" y="2762"/>
                    <a:pt x="5689" y="2756"/>
                  </a:cubicBezTo>
                  <a:cubicBezTo>
                    <a:pt x="5689" y="2750"/>
                    <a:pt x="5689" y="2750"/>
                    <a:pt x="5689" y="2744"/>
                  </a:cubicBezTo>
                  <a:lnTo>
                    <a:pt x="5689" y="2720"/>
                  </a:lnTo>
                  <a:lnTo>
                    <a:pt x="5689" y="1803"/>
                  </a:lnTo>
                  <a:lnTo>
                    <a:pt x="5683" y="1803"/>
                  </a:lnTo>
                  <a:lnTo>
                    <a:pt x="5683" y="748"/>
                  </a:lnTo>
                  <a:cubicBezTo>
                    <a:pt x="5677" y="592"/>
                    <a:pt x="5785" y="466"/>
                    <a:pt x="5935" y="436"/>
                  </a:cubicBezTo>
                  <a:cubicBezTo>
                    <a:pt x="5951" y="434"/>
                    <a:pt x="5968" y="432"/>
                    <a:pt x="5984" y="432"/>
                  </a:cubicBezTo>
                  <a:close/>
                  <a:moveTo>
                    <a:pt x="5252" y="2073"/>
                  </a:moveTo>
                  <a:lnTo>
                    <a:pt x="5252" y="2720"/>
                  </a:lnTo>
                  <a:cubicBezTo>
                    <a:pt x="3525" y="3230"/>
                    <a:pt x="2290" y="4746"/>
                    <a:pt x="2134" y="6544"/>
                  </a:cubicBezTo>
                  <a:cubicBezTo>
                    <a:pt x="2128" y="6688"/>
                    <a:pt x="2239" y="6766"/>
                    <a:pt x="2350" y="6766"/>
                  </a:cubicBezTo>
                  <a:cubicBezTo>
                    <a:pt x="2447" y="6766"/>
                    <a:pt x="2543" y="6706"/>
                    <a:pt x="2560" y="6580"/>
                  </a:cubicBezTo>
                  <a:cubicBezTo>
                    <a:pt x="2704" y="4956"/>
                    <a:pt x="3819" y="3589"/>
                    <a:pt x="5377" y="3128"/>
                  </a:cubicBezTo>
                  <a:cubicBezTo>
                    <a:pt x="5524" y="3338"/>
                    <a:pt x="5757" y="3448"/>
                    <a:pt x="5990" y="3448"/>
                  </a:cubicBezTo>
                  <a:cubicBezTo>
                    <a:pt x="6176" y="3448"/>
                    <a:pt x="6361" y="3379"/>
                    <a:pt x="6504" y="3236"/>
                  </a:cubicBezTo>
                  <a:cubicBezTo>
                    <a:pt x="6645" y="3376"/>
                    <a:pt x="6834" y="3451"/>
                    <a:pt x="7025" y="3451"/>
                  </a:cubicBezTo>
                  <a:cubicBezTo>
                    <a:pt x="7127" y="3451"/>
                    <a:pt x="7229" y="3429"/>
                    <a:pt x="7326" y="3385"/>
                  </a:cubicBezTo>
                  <a:lnTo>
                    <a:pt x="7326" y="7863"/>
                  </a:lnTo>
                  <a:cubicBezTo>
                    <a:pt x="7332" y="8247"/>
                    <a:pt x="7625" y="8571"/>
                    <a:pt x="8009" y="8612"/>
                  </a:cubicBezTo>
                  <a:cubicBezTo>
                    <a:pt x="8027" y="8614"/>
                    <a:pt x="8044" y="8614"/>
                    <a:pt x="8062" y="8614"/>
                  </a:cubicBezTo>
                  <a:cubicBezTo>
                    <a:pt x="8464" y="8614"/>
                    <a:pt x="8794" y="8289"/>
                    <a:pt x="8800" y="7881"/>
                  </a:cubicBezTo>
                  <a:lnTo>
                    <a:pt x="8800" y="5981"/>
                  </a:lnTo>
                  <a:cubicBezTo>
                    <a:pt x="8800" y="5879"/>
                    <a:pt x="8728" y="5789"/>
                    <a:pt x="8626" y="5765"/>
                  </a:cubicBezTo>
                  <a:cubicBezTo>
                    <a:pt x="8611" y="5762"/>
                    <a:pt x="8595" y="5760"/>
                    <a:pt x="8580" y="5760"/>
                  </a:cubicBezTo>
                  <a:cubicBezTo>
                    <a:pt x="8466" y="5760"/>
                    <a:pt x="8368" y="5854"/>
                    <a:pt x="8363" y="5975"/>
                  </a:cubicBezTo>
                  <a:lnTo>
                    <a:pt x="8363" y="7863"/>
                  </a:lnTo>
                  <a:cubicBezTo>
                    <a:pt x="8369" y="8019"/>
                    <a:pt x="8249" y="8157"/>
                    <a:pt x="8093" y="8175"/>
                  </a:cubicBezTo>
                  <a:cubicBezTo>
                    <a:pt x="8083" y="8176"/>
                    <a:pt x="8072" y="8176"/>
                    <a:pt x="8062" y="8176"/>
                  </a:cubicBezTo>
                  <a:cubicBezTo>
                    <a:pt x="7896" y="8176"/>
                    <a:pt x="7757" y="8039"/>
                    <a:pt x="7757" y="7875"/>
                  </a:cubicBezTo>
                  <a:lnTo>
                    <a:pt x="7757" y="3182"/>
                  </a:lnTo>
                  <a:cubicBezTo>
                    <a:pt x="7967" y="3254"/>
                    <a:pt x="8171" y="3338"/>
                    <a:pt x="8363" y="3445"/>
                  </a:cubicBezTo>
                  <a:lnTo>
                    <a:pt x="8363" y="5106"/>
                  </a:lnTo>
                  <a:cubicBezTo>
                    <a:pt x="8363" y="5208"/>
                    <a:pt x="8434" y="5304"/>
                    <a:pt x="8536" y="5328"/>
                  </a:cubicBezTo>
                  <a:cubicBezTo>
                    <a:pt x="8552" y="5331"/>
                    <a:pt x="8568" y="5333"/>
                    <a:pt x="8583" y="5333"/>
                  </a:cubicBezTo>
                  <a:cubicBezTo>
                    <a:pt x="8698" y="5333"/>
                    <a:pt x="8800" y="5239"/>
                    <a:pt x="8800" y="5118"/>
                  </a:cubicBezTo>
                  <a:lnTo>
                    <a:pt x="8800" y="3703"/>
                  </a:lnTo>
                  <a:lnTo>
                    <a:pt x="8800" y="3703"/>
                  </a:lnTo>
                  <a:cubicBezTo>
                    <a:pt x="11144" y="5364"/>
                    <a:pt x="10988" y="8894"/>
                    <a:pt x="8506" y="10345"/>
                  </a:cubicBezTo>
                  <a:cubicBezTo>
                    <a:pt x="7866" y="10721"/>
                    <a:pt x="7180" y="10894"/>
                    <a:pt x="6510" y="10894"/>
                  </a:cubicBezTo>
                  <a:cubicBezTo>
                    <a:pt x="4587" y="10894"/>
                    <a:pt x="2794" y="9469"/>
                    <a:pt x="2572" y="7348"/>
                  </a:cubicBezTo>
                  <a:cubicBezTo>
                    <a:pt x="2558" y="7218"/>
                    <a:pt x="2460" y="7157"/>
                    <a:pt x="2361" y="7157"/>
                  </a:cubicBezTo>
                  <a:cubicBezTo>
                    <a:pt x="2245" y="7157"/>
                    <a:pt x="2128" y="7240"/>
                    <a:pt x="2140" y="7396"/>
                  </a:cubicBezTo>
                  <a:cubicBezTo>
                    <a:pt x="2314" y="9002"/>
                    <a:pt x="3357" y="10387"/>
                    <a:pt x="4856" y="10998"/>
                  </a:cubicBezTo>
                  <a:cubicBezTo>
                    <a:pt x="5389" y="11214"/>
                    <a:pt x="5948" y="11319"/>
                    <a:pt x="6504" y="11319"/>
                  </a:cubicBezTo>
                  <a:cubicBezTo>
                    <a:pt x="7511" y="11319"/>
                    <a:pt x="8506" y="10973"/>
                    <a:pt x="9310" y="10309"/>
                  </a:cubicBezTo>
                  <a:cubicBezTo>
                    <a:pt x="10556" y="9272"/>
                    <a:pt x="11132" y="7641"/>
                    <a:pt x="10808" y="6053"/>
                  </a:cubicBezTo>
                  <a:cubicBezTo>
                    <a:pt x="10485" y="4470"/>
                    <a:pt x="9316" y="3188"/>
                    <a:pt x="7763" y="2726"/>
                  </a:cubicBezTo>
                  <a:lnTo>
                    <a:pt x="7763" y="2079"/>
                  </a:lnTo>
                  <a:lnTo>
                    <a:pt x="7835" y="2097"/>
                  </a:lnTo>
                  <a:lnTo>
                    <a:pt x="7895" y="2115"/>
                  </a:lnTo>
                  <a:lnTo>
                    <a:pt x="7937" y="2127"/>
                  </a:lnTo>
                  <a:lnTo>
                    <a:pt x="7991" y="2145"/>
                  </a:lnTo>
                  <a:lnTo>
                    <a:pt x="8033" y="2157"/>
                  </a:lnTo>
                  <a:lnTo>
                    <a:pt x="8093" y="2175"/>
                  </a:lnTo>
                  <a:lnTo>
                    <a:pt x="8135" y="2187"/>
                  </a:lnTo>
                  <a:lnTo>
                    <a:pt x="8195" y="2211"/>
                  </a:lnTo>
                  <a:lnTo>
                    <a:pt x="8231" y="2223"/>
                  </a:lnTo>
                  <a:lnTo>
                    <a:pt x="8303" y="2253"/>
                  </a:lnTo>
                  <a:lnTo>
                    <a:pt x="8321" y="2259"/>
                  </a:lnTo>
                  <a:lnTo>
                    <a:pt x="8417" y="2294"/>
                  </a:lnTo>
                  <a:lnTo>
                    <a:pt x="8452" y="2312"/>
                  </a:lnTo>
                  <a:lnTo>
                    <a:pt x="8512" y="2336"/>
                  </a:lnTo>
                  <a:lnTo>
                    <a:pt x="8548" y="2354"/>
                  </a:lnTo>
                  <a:lnTo>
                    <a:pt x="8602" y="2378"/>
                  </a:lnTo>
                  <a:lnTo>
                    <a:pt x="8644" y="2396"/>
                  </a:lnTo>
                  <a:lnTo>
                    <a:pt x="8698" y="2420"/>
                  </a:lnTo>
                  <a:lnTo>
                    <a:pt x="8740" y="2444"/>
                  </a:lnTo>
                  <a:lnTo>
                    <a:pt x="8788" y="2468"/>
                  </a:lnTo>
                  <a:lnTo>
                    <a:pt x="8830" y="2492"/>
                  </a:lnTo>
                  <a:lnTo>
                    <a:pt x="8878" y="2516"/>
                  </a:lnTo>
                  <a:lnTo>
                    <a:pt x="8920" y="2540"/>
                  </a:lnTo>
                  <a:lnTo>
                    <a:pt x="8968" y="2564"/>
                  </a:lnTo>
                  <a:lnTo>
                    <a:pt x="9010" y="2588"/>
                  </a:lnTo>
                  <a:lnTo>
                    <a:pt x="9058" y="2618"/>
                  </a:lnTo>
                  <a:lnTo>
                    <a:pt x="9100" y="2642"/>
                  </a:lnTo>
                  <a:lnTo>
                    <a:pt x="9148" y="2672"/>
                  </a:lnTo>
                  <a:lnTo>
                    <a:pt x="9184" y="2696"/>
                  </a:lnTo>
                  <a:lnTo>
                    <a:pt x="9232" y="2726"/>
                  </a:lnTo>
                  <a:lnTo>
                    <a:pt x="9274" y="2750"/>
                  </a:lnTo>
                  <a:lnTo>
                    <a:pt x="9322" y="2786"/>
                  </a:lnTo>
                  <a:lnTo>
                    <a:pt x="9358" y="2810"/>
                  </a:lnTo>
                  <a:lnTo>
                    <a:pt x="9424" y="2852"/>
                  </a:lnTo>
                  <a:lnTo>
                    <a:pt x="9448" y="2870"/>
                  </a:lnTo>
                  <a:lnTo>
                    <a:pt x="9519" y="2924"/>
                  </a:lnTo>
                  <a:lnTo>
                    <a:pt x="9549" y="2948"/>
                  </a:lnTo>
                  <a:lnTo>
                    <a:pt x="9603" y="2990"/>
                  </a:lnTo>
                  <a:lnTo>
                    <a:pt x="9633" y="3014"/>
                  </a:lnTo>
                  <a:lnTo>
                    <a:pt x="9681" y="3050"/>
                  </a:lnTo>
                  <a:lnTo>
                    <a:pt x="9717" y="3080"/>
                  </a:lnTo>
                  <a:lnTo>
                    <a:pt x="9759" y="3116"/>
                  </a:lnTo>
                  <a:lnTo>
                    <a:pt x="9795" y="3152"/>
                  </a:lnTo>
                  <a:lnTo>
                    <a:pt x="9837" y="3188"/>
                  </a:lnTo>
                  <a:lnTo>
                    <a:pt x="9873" y="3218"/>
                  </a:lnTo>
                  <a:lnTo>
                    <a:pt x="9915" y="3254"/>
                  </a:lnTo>
                  <a:lnTo>
                    <a:pt x="9951" y="3290"/>
                  </a:lnTo>
                  <a:lnTo>
                    <a:pt x="9987" y="3326"/>
                  </a:lnTo>
                  <a:lnTo>
                    <a:pt x="10023" y="3361"/>
                  </a:lnTo>
                  <a:lnTo>
                    <a:pt x="10065" y="3397"/>
                  </a:lnTo>
                  <a:lnTo>
                    <a:pt x="10095" y="3433"/>
                  </a:lnTo>
                  <a:lnTo>
                    <a:pt x="10137" y="3475"/>
                  </a:lnTo>
                  <a:cubicBezTo>
                    <a:pt x="10149" y="3487"/>
                    <a:pt x="10155" y="3493"/>
                    <a:pt x="10167" y="3505"/>
                  </a:cubicBezTo>
                  <a:lnTo>
                    <a:pt x="10209" y="3553"/>
                  </a:lnTo>
                  <a:lnTo>
                    <a:pt x="10239" y="3583"/>
                  </a:lnTo>
                  <a:lnTo>
                    <a:pt x="10281" y="3631"/>
                  </a:lnTo>
                  <a:lnTo>
                    <a:pt x="10305" y="3661"/>
                  </a:lnTo>
                  <a:cubicBezTo>
                    <a:pt x="10329" y="3685"/>
                    <a:pt x="10353" y="3715"/>
                    <a:pt x="10371" y="3739"/>
                  </a:cubicBezTo>
                  <a:cubicBezTo>
                    <a:pt x="11611" y="5238"/>
                    <a:pt x="11869" y="7312"/>
                    <a:pt x="11042" y="9068"/>
                  </a:cubicBezTo>
                  <a:cubicBezTo>
                    <a:pt x="10215" y="10824"/>
                    <a:pt x="8452" y="11945"/>
                    <a:pt x="6510" y="11945"/>
                  </a:cubicBezTo>
                  <a:cubicBezTo>
                    <a:pt x="4568" y="11945"/>
                    <a:pt x="2800" y="10824"/>
                    <a:pt x="1973" y="9068"/>
                  </a:cubicBezTo>
                  <a:cubicBezTo>
                    <a:pt x="1145" y="7312"/>
                    <a:pt x="1409" y="5238"/>
                    <a:pt x="2644" y="3739"/>
                  </a:cubicBezTo>
                  <a:lnTo>
                    <a:pt x="2638" y="3733"/>
                  </a:lnTo>
                  <a:cubicBezTo>
                    <a:pt x="2662" y="3709"/>
                    <a:pt x="2686" y="3679"/>
                    <a:pt x="2704" y="3655"/>
                  </a:cubicBezTo>
                  <a:lnTo>
                    <a:pt x="2728" y="3631"/>
                  </a:lnTo>
                  <a:lnTo>
                    <a:pt x="2776" y="3577"/>
                  </a:lnTo>
                  <a:lnTo>
                    <a:pt x="2800" y="3547"/>
                  </a:lnTo>
                  <a:lnTo>
                    <a:pt x="2842" y="3499"/>
                  </a:lnTo>
                  <a:lnTo>
                    <a:pt x="2872" y="3469"/>
                  </a:lnTo>
                  <a:lnTo>
                    <a:pt x="2914" y="3427"/>
                  </a:lnTo>
                  <a:lnTo>
                    <a:pt x="2944" y="3397"/>
                  </a:lnTo>
                  <a:cubicBezTo>
                    <a:pt x="2962" y="3379"/>
                    <a:pt x="2974" y="3367"/>
                    <a:pt x="2986" y="3355"/>
                  </a:cubicBezTo>
                  <a:lnTo>
                    <a:pt x="3022" y="3320"/>
                  </a:lnTo>
                  <a:lnTo>
                    <a:pt x="3064" y="3284"/>
                  </a:lnTo>
                  <a:lnTo>
                    <a:pt x="3094" y="3254"/>
                  </a:lnTo>
                  <a:lnTo>
                    <a:pt x="3141" y="3212"/>
                  </a:lnTo>
                  <a:lnTo>
                    <a:pt x="3171" y="3182"/>
                  </a:lnTo>
                  <a:lnTo>
                    <a:pt x="3213" y="3146"/>
                  </a:lnTo>
                  <a:lnTo>
                    <a:pt x="3249" y="3116"/>
                  </a:lnTo>
                  <a:lnTo>
                    <a:pt x="3297" y="3074"/>
                  </a:lnTo>
                  <a:lnTo>
                    <a:pt x="3327" y="3050"/>
                  </a:lnTo>
                  <a:cubicBezTo>
                    <a:pt x="3345" y="3038"/>
                    <a:pt x="3357" y="3020"/>
                    <a:pt x="3375" y="3008"/>
                  </a:cubicBezTo>
                  <a:lnTo>
                    <a:pt x="3411" y="2984"/>
                  </a:lnTo>
                  <a:cubicBezTo>
                    <a:pt x="3429" y="2972"/>
                    <a:pt x="3447" y="2960"/>
                    <a:pt x="3465" y="2942"/>
                  </a:cubicBezTo>
                  <a:lnTo>
                    <a:pt x="3489" y="2924"/>
                  </a:lnTo>
                  <a:lnTo>
                    <a:pt x="3573" y="2864"/>
                  </a:lnTo>
                  <a:lnTo>
                    <a:pt x="3585" y="2852"/>
                  </a:lnTo>
                  <a:lnTo>
                    <a:pt x="3657" y="2804"/>
                  </a:lnTo>
                  <a:lnTo>
                    <a:pt x="3687" y="2780"/>
                  </a:lnTo>
                  <a:lnTo>
                    <a:pt x="3741" y="2744"/>
                  </a:lnTo>
                  <a:lnTo>
                    <a:pt x="3777" y="2720"/>
                  </a:lnTo>
                  <a:lnTo>
                    <a:pt x="3825" y="2690"/>
                  </a:lnTo>
                  <a:lnTo>
                    <a:pt x="3867" y="2666"/>
                  </a:lnTo>
                  <a:cubicBezTo>
                    <a:pt x="3879" y="2654"/>
                    <a:pt x="3897" y="2648"/>
                    <a:pt x="3915" y="2636"/>
                  </a:cubicBezTo>
                  <a:lnTo>
                    <a:pt x="3957" y="2612"/>
                  </a:lnTo>
                  <a:lnTo>
                    <a:pt x="4005" y="2582"/>
                  </a:lnTo>
                  <a:lnTo>
                    <a:pt x="4041" y="2564"/>
                  </a:lnTo>
                  <a:lnTo>
                    <a:pt x="4095" y="2534"/>
                  </a:lnTo>
                  <a:lnTo>
                    <a:pt x="4131" y="2510"/>
                  </a:lnTo>
                  <a:lnTo>
                    <a:pt x="4185" y="2486"/>
                  </a:lnTo>
                  <a:lnTo>
                    <a:pt x="4220" y="2462"/>
                  </a:lnTo>
                  <a:lnTo>
                    <a:pt x="4274" y="2438"/>
                  </a:lnTo>
                  <a:lnTo>
                    <a:pt x="4316" y="2420"/>
                  </a:lnTo>
                  <a:lnTo>
                    <a:pt x="4364" y="2396"/>
                  </a:lnTo>
                  <a:lnTo>
                    <a:pt x="4406" y="2372"/>
                  </a:lnTo>
                  <a:lnTo>
                    <a:pt x="4460" y="2348"/>
                  </a:lnTo>
                  <a:lnTo>
                    <a:pt x="4502" y="2330"/>
                  </a:lnTo>
                  <a:lnTo>
                    <a:pt x="4562" y="2306"/>
                  </a:lnTo>
                  <a:lnTo>
                    <a:pt x="4592" y="2294"/>
                  </a:lnTo>
                  <a:lnTo>
                    <a:pt x="4688" y="2253"/>
                  </a:lnTo>
                  <a:lnTo>
                    <a:pt x="4706" y="2247"/>
                  </a:lnTo>
                  <a:lnTo>
                    <a:pt x="4784" y="2217"/>
                  </a:lnTo>
                  <a:lnTo>
                    <a:pt x="4820" y="2205"/>
                  </a:lnTo>
                  <a:lnTo>
                    <a:pt x="4880" y="2187"/>
                  </a:lnTo>
                  <a:lnTo>
                    <a:pt x="4922" y="2169"/>
                  </a:lnTo>
                  <a:lnTo>
                    <a:pt x="4976" y="2151"/>
                  </a:lnTo>
                  <a:lnTo>
                    <a:pt x="5018" y="2139"/>
                  </a:lnTo>
                  <a:lnTo>
                    <a:pt x="5078" y="2121"/>
                  </a:lnTo>
                  <a:lnTo>
                    <a:pt x="5120" y="2109"/>
                  </a:lnTo>
                  <a:lnTo>
                    <a:pt x="5174" y="2097"/>
                  </a:lnTo>
                  <a:lnTo>
                    <a:pt x="5252" y="2073"/>
                  </a:lnTo>
                  <a:close/>
                  <a:moveTo>
                    <a:pt x="7751" y="994"/>
                  </a:moveTo>
                  <a:cubicBezTo>
                    <a:pt x="10778" y="1647"/>
                    <a:pt x="12828" y="4476"/>
                    <a:pt x="12505" y="7557"/>
                  </a:cubicBezTo>
                  <a:cubicBezTo>
                    <a:pt x="12181" y="10638"/>
                    <a:pt x="9592" y="12982"/>
                    <a:pt x="6493" y="12994"/>
                  </a:cubicBezTo>
                  <a:lnTo>
                    <a:pt x="6493" y="12994"/>
                  </a:lnTo>
                  <a:cubicBezTo>
                    <a:pt x="4481" y="12993"/>
                    <a:pt x="2601" y="11992"/>
                    <a:pt x="1475" y="10327"/>
                  </a:cubicBezTo>
                  <a:lnTo>
                    <a:pt x="1475" y="9056"/>
                  </a:lnTo>
                  <a:cubicBezTo>
                    <a:pt x="2343" y="11105"/>
                    <a:pt x="4342" y="12385"/>
                    <a:pt x="6495" y="12385"/>
                  </a:cubicBezTo>
                  <a:cubicBezTo>
                    <a:pt x="6855" y="12385"/>
                    <a:pt x="7219" y="12349"/>
                    <a:pt x="7583" y="12275"/>
                  </a:cubicBezTo>
                  <a:cubicBezTo>
                    <a:pt x="10131" y="11759"/>
                    <a:pt x="11959" y="9524"/>
                    <a:pt x="11959" y="6928"/>
                  </a:cubicBezTo>
                  <a:cubicBezTo>
                    <a:pt x="11959" y="6730"/>
                    <a:pt x="11947" y="6532"/>
                    <a:pt x="11923" y="6335"/>
                  </a:cubicBezTo>
                  <a:cubicBezTo>
                    <a:pt x="11809" y="5274"/>
                    <a:pt x="11384" y="4273"/>
                    <a:pt x="10706" y="3451"/>
                  </a:cubicBezTo>
                  <a:lnTo>
                    <a:pt x="10628" y="3361"/>
                  </a:lnTo>
                  <a:lnTo>
                    <a:pt x="10604" y="3332"/>
                  </a:lnTo>
                  <a:cubicBezTo>
                    <a:pt x="10586" y="3314"/>
                    <a:pt x="10568" y="3296"/>
                    <a:pt x="10556" y="3278"/>
                  </a:cubicBezTo>
                  <a:lnTo>
                    <a:pt x="10527" y="3242"/>
                  </a:lnTo>
                  <a:lnTo>
                    <a:pt x="10479" y="3194"/>
                  </a:lnTo>
                  <a:lnTo>
                    <a:pt x="10443" y="3158"/>
                  </a:lnTo>
                  <a:lnTo>
                    <a:pt x="10401" y="3110"/>
                  </a:lnTo>
                  <a:lnTo>
                    <a:pt x="10365" y="3074"/>
                  </a:lnTo>
                  <a:lnTo>
                    <a:pt x="10317" y="3032"/>
                  </a:lnTo>
                  <a:lnTo>
                    <a:pt x="10281" y="2996"/>
                  </a:lnTo>
                  <a:lnTo>
                    <a:pt x="10233" y="2954"/>
                  </a:lnTo>
                  <a:lnTo>
                    <a:pt x="10197" y="2918"/>
                  </a:lnTo>
                  <a:cubicBezTo>
                    <a:pt x="10185" y="2906"/>
                    <a:pt x="10167" y="2888"/>
                    <a:pt x="10149" y="2876"/>
                  </a:cubicBezTo>
                  <a:lnTo>
                    <a:pt x="10113" y="2840"/>
                  </a:lnTo>
                  <a:cubicBezTo>
                    <a:pt x="10095" y="2828"/>
                    <a:pt x="10083" y="2816"/>
                    <a:pt x="10065" y="2798"/>
                  </a:cubicBezTo>
                  <a:lnTo>
                    <a:pt x="10029" y="2768"/>
                  </a:lnTo>
                  <a:lnTo>
                    <a:pt x="9981" y="2726"/>
                  </a:lnTo>
                  <a:lnTo>
                    <a:pt x="9939" y="2696"/>
                  </a:lnTo>
                  <a:lnTo>
                    <a:pt x="9891" y="2654"/>
                  </a:lnTo>
                  <a:lnTo>
                    <a:pt x="9849" y="2624"/>
                  </a:lnTo>
                  <a:lnTo>
                    <a:pt x="9801" y="2588"/>
                  </a:lnTo>
                  <a:lnTo>
                    <a:pt x="9759" y="2552"/>
                  </a:lnTo>
                  <a:lnTo>
                    <a:pt x="9711" y="2516"/>
                  </a:lnTo>
                  <a:lnTo>
                    <a:pt x="9669" y="2486"/>
                  </a:lnTo>
                  <a:lnTo>
                    <a:pt x="9621" y="2450"/>
                  </a:lnTo>
                  <a:lnTo>
                    <a:pt x="9579" y="2420"/>
                  </a:lnTo>
                  <a:cubicBezTo>
                    <a:pt x="9561" y="2408"/>
                    <a:pt x="9543" y="2402"/>
                    <a:pt x="9525" y="2390"/>
                  </a:cubicBezTo>
                  <a:lnTo>
                    <a:pt x="9484" y="2360"/>
                  </a:lnTo>
                  <a:lnTo>
                    <a:pt x="9430" y="2324"/>
                  </a:lnTo>
                  <a:lnTo>
                    <a:pt x="9388" y="2300"/>
                  </a:lnTo>
                  <a:cubicBezTo>
                    <a:pt x="9370" y="2289"/>
                    <a:pt x="9352" y="2277"/>
                    <a:pt x="9334" y="2265"/>
                  </a:cubicBezTo>
                  <a:lnTo>
                    <a:pt x="9292" y="2241"/>
                  </a:lnTo>
                  <a:lnTo>
                    <a:pt x="9232" y="2205"/>
                  </a:lnTo>
                  <a:cubicBezTo>
                    <a:pt x="9220" y="2199"/>
                    <a:pt x="9208" y="2193"/>
                    <a:pt x="9196" y="2181"/>
                  </a:cubicBezTo>
                  <a:cubicBezTo>
                    <a:pt x="9178" y="2175"/>
                    <a:pt x="9154" y="2163"/>
                    <a:pt x="9130" y="2151"/>
                  </a:cubicBezTo>
                  <a:lnTo>
                    <a:pt x="9094" y="2127"/>
                  </a:lnTo>
                  <a:lnTo>
                    <a:pt x="9022" y="2091"/>
                  </a:lnTo>
                  <a:lnTo>
                    <a:pt x="8992" y="2073"/>
                  </a:lnTo>
                  <a:cubicBezTo>
                    <a:pt x="8926" y="2043"/>
                    <a:pt x="8854" y="2007"/>
                    <a:pt x="8788" y="1977"/>
                  </a:cubicBezTo>
                  <a:lnTo>
                    <a:pt x="8758" y="1965"/>
                  </a:lnTo>
                  <a:lnTo>
                    <a:pt x="8686" y="1929"/>
                  </a:lnTo>
                  <a:lnTo>
                    <a:pt x="8644" y="1911"/>
                  </a:lnTo>
                  <a:lnTo>
                    <a:pt x="8578" y="1887"/>
                  </a:lnTo>
                  <a:lnTo>
                    <a:pt x="8536" y="1869"/>
                  </a:lnTo>
                  <a:lnTo>
                    <a:pt x="8476" y="1845"/>
                  </a:lnTo>
                  <a:lnTo>
                    <a:pt x="8434" y="1827"/>
                  </a:lnTo>
                  <a:lnTo>
                    <a:pt x="8369" y="1803"/>
                  </a:lnTo>
                  <a:lnTo>
                    <a:pt x="8327" y="1785"/>
                  </a:lnTo>
                  <a:lnTo>
                    <a:pt x="8261" y="1767"/>
                  </a:lnTo>
                  <a:lnTo>
                    <a:pt x="8219" y="1749"/>
                  </a:lnTo>
                  <a:lnTo>
                    <a:pt x="8153" y="1731"/>
                  </a:lnTo>
                  <a:lnTo>
                    <a:pt x="8111" y="1713"/>
                  </a:lnTo>
                  <a:lnTo>
                    <a:pt x="8045" y="1695"/>
                  </a:lnTo>
                  <a:lnTo>
                    <a:pt x="7997" y="1683"/>
                  </a:lnTo>
                  <a:lnTo>
                    <a:pt x="7937" y="1665"/>
                  </a:lnTo>
                  <a:lnTo>
                    <a:pt x="7889" y="1653"/>
                  </a:lnTo>
                  <a:lnTo>
                    <a:pt x="7829" y="1635"/>
                  </a:lnTo>
                  <a:lnTo>
                    <a:pt x="7751" y="1617"/>
                  </a:lnTo>
                  <a:lnTo>
                    <a:pt x="7751" y="994"/>
                  </a:lnTo>
                  <a:close/>
                  <a:moveTo>
                    <a:pt x="5973" y="1"/>
                  </a:moveTo>
                  <a:cubicBezTo>
                    <a:pt x="5653" y="1"/>
                    <a:pt x="5341" y="207"/>
                    <a:pt x="5257" y="562"/>
                  </a:cubicBezTo>
                  <a:cubicBezTo>
                    <a:pt x="2206" y="1156"/>
                    <a:pt x="0" y="3823"/>
                    <a:pt x="0" y="6928"/>
                  </a:cubicBezTo>
                  <a:lnTo>
                    <a:pt x="0" y="14007"/>
                  </a:lnTo>
                  <a:cubicBezTo>
                    <a:pt x="6" y="14391"/>
                    <a:pt x="300" y="14715"/>
                    <a:pt x="684" y="14757"/>
                  </a:cubicBezTo>
                  <a:cubicBezTo>
                    <a:pt x="702" y="14758"/>
                    <a:pt x="719" y="14759"/>
                    <a:pt x="737" y="14759"/>
                  </a:cubicBezTo>
                  <a:cubicBezTo>
                    <a:pt x="1139" y="14759"/>
                    <a:pt x="1475" y="14433"/>
                    <a:pt x="1475" y="14025"/>
                  </a:cubicBezTo>
                  <a:lnTo>
                    <a:pt x="1475" y="12898"/>
                  </a:lnTo>
                  <a:cubicBezTo>
                    <a:pt x="1475" y="12797"/>
                    <a:pt x="1403" y="12707"/>
                    <a:pt x="1307" y="12683"/>
                  </a:cubicBezTo>
                  <a:cubicBezTo>
                    <a:pt x="1291" y="12679"/>
                    <a:pt x="1275" y="12677"/>
                    <a:pt x="1259" y="12677"/>
                  </a:cubicBezTo>
                  <a:cubicBezTo>
                    <a:pt x="1141" y="12677"/>
                    <a:pt x="1043" y="12771"/>
                    <a:pt x="1043" y="12892"/>
                  </a:cubicBezTo>
                  <a:lnTo>
                    <a:pt x="1043" y="14019"/>
                  </a:lnTo>
                  <a:cubicBezTo>
                    <a:pt x="1043" y="14175"/>
                    <a:pt x="924" y="14313"/>
                    <a:pt x="768" y="14331"/>
                  </a:cubicBezTo>
                  <a:cubicBezTo>
                    <a:pt x="760" y="14332"/>
                    <a:pt x="753" y="14332"/>
                    <a:pt x="746" y="14332"/>
                  </a:cubicBezTo>
                  <a:cubicBezTo>
                    <a:pt x="576" y="14332"/>
                    <a:pt x="438" y="14198"/>
                    <a:pt x="438" y="14031"/>
                  </a:cubicBezTo>
                  <a:lnTo>
                    <a:pt x="438" y="6928"/>
                  </a:lnTo>
                  <a:cubicBezTo>
                    <a:pt x="438" y="4075"/>
                    <a:pt x="2434" y="1617"/>
                    <a:pt x="5222" y="1024"/>
                  </a:cubicBezTo>
                  <a:lnTo>
                    <a:pt x="5222" y="1647"/>
                  </a:lnTo>
                  <a:lnTo>
                    <a:pt x="5144" y="1665"/>
                  </a:lnTo>
                  <a:lnTo>
                    <a:pt x="5084" y="1683"/>
                  </a:lnTo>
                  <a:lnTo>
                    <a:pt x="5036" y="1695"/>
                  </a:lnTo>
                  <a:lnTo>
                    <a:pt x="4976" y="1713"/>
                  </a:lnTo>
                  <a:lnTo>
                    <a:pt x="4928" y="1725"/>
                  </a:lnTo>
                  <a:lnTo>
                    <a:pt x="4868" y="1743"/>
                  </a:lnTo>
                  <a:lnTo>
                    <a:pt x="4820" y="1755"/>
                  </a:lnTo>
                  <a:lnTo>
                    <a:pt x="4760" y="1779"/>
                  </a:lnTo>
                  <a:lnTo>
                    <a:pt x="4712" y="1791"/>
                  </a:lnTo>
                  <a:lnTo>
                    <a:pt x="4652" y="1815"/>
                  </a:lnTo>
                  <a:lnTo>
                    <a:pt x="4604" y="1833"/>
                  </a:lnTo>
                  <a:lnTo>
                    <a:pt x="4544" y="1857"/>
                  </a:lnTo>
                  <a:lnTo>
                    <a:pt x="4502" y="1869"/>
                  </a:lnTo>
                  <a:lnTo>
                    <a:pt x="4436" y="1899"/>
                  </a:lnTo>
                  <a:lnTo>
                    <a:pt x="4394" y="1911"/>
                  </a:lnTo>
                  <a:lnTo>
                    <a:pt x="4328" y="1941"/>
                  </a:lnTo>
                  <a:lnTo>
                    <a:pt x="4292" y="1959"/>
                  </a:lnTo>
                  <a:lnTo>
                    <a:pt x="4220" y="1989"/>
                  </a:lnTo>
                  <a:lnTo>
                    <a:pt x="4191" y="2001"/>
                  </a:lnTo>
                  <a:cubicBezTo>
                    <a:pt x="4119" y="2037"/>
                    <a:pt x="4053" y="2067"/>
                    <a:pt x="3987" y="2103"/>
                  </a:cubicBezTo>
                  <a:lnTo>
                    <a:pt x="3957" y="2115"/>
                  </a:lnTo>
                  <a:cubicBezTo>
                    <a:pt x="3933" y="2133"/>
                    <a:pt x="3909" y="2145"/>
                    <a:pt x="3885" y="2157"/>
                  </a:cubicBezTo>
                  <a:lnTo>
                    <a:pt x="3849" y="2175"/>
                  </a:lnTo>
                  <a:lnTo>
                    <a:pt x="3789" y="2211"/>
                  </a:lnTo>
                  <a:lnTo>
                    <a:pt x="3747" y="2235"/>
                  </a:lnTo>
                  <a:lnTo>
                    <a:pt x="3687" y="2265"/>
                  </a:lnTo>
                  <a:lnTo>
                    <a:pt x="3651" y="2289"/>
                  </a:lnTo>
                  <a:lnTo>
                    <a:pt x="3591" y="2324"/>
                  </a:lnTo>
                  <a:lnTo>
                    <a:pt x="3549" y="2348"/>
                  </a:lnTo>
                  <a:lnTo>
                    <a:pt x="3501" y="2384"/>
                  </a:lnTo>
                  <a:lnTo>
                    <a:pt x="3459" y="2414"/>
                  </a:lnTo>
                  <a:lnTo>
                    <a:pt x="3405" y="2450"/>
                  </a:lnTo>
                  <a:lnTo>
                    <a:pt x="3363" y="2474"/>
                  </a:lnTo>
                  <a:lnTo>
                    <a:pt x="3315" y="2510"/>
                  </a:lnTo>
                  <a:lnTo>
                    <a:pt x="3273" y="2540"/>
                  </a:lnTo>
                  <a:lnTo>
                    <a:pt x="3219" y="2576"/>
                  </a:lnTo>
                  <a:lnTo>
                    <a:pt x="3183" y="2612"/>
                  </a:lnTo>
                  <a:lnTo>
                    <a:pt x="3130" y="2648"/>
                  </a:lnTo>
                  <a:lnTo>
                    <a:pt x="3094" y="2678"/>
                  </a:lnTo>
                  <a:lnTo>
                    <a:pt x="3046" y="2720"/>
                  </a:lnTo>
                  <a:lnTo>
                    <a:pt x="3004" y="2750"/>
                  </a:lnTo>
                  <a:lnTo>
                    <a:pt x="2956" y="2792"/>
                  </a:lnTo>
                  <a:lnTo>
                    <a:pt x="2920" y="2822"/>
                  </a:lnTo>
                  <a:lnTo>
                    <a:pt x="2872" y="2864"/>
                  </a:lnTo>
                  <a:lnTo>
                    <a:pt x="2836" y="2900"/>
                  </a:lnTo>
                  <a:cubicBezTo>
                    <a:pt x="2818" y="2912"/>
                    <a:pt x="2800" y="2924"/>
                    <a:pt x="2788" y="2942"/>
                  </a:cubicBezTo>
                  <a:lnTo>
                    <a:pt x="2752" y="2972"/>
                  </a:lnTo>
                  <a:cubicBezTo>
                    <a:pt x="2734" y="2990"/>
                    <a:pt x="2722" y="3002"/>
                    <a:pt x="2704" y="3020"/>
                  </a:cubicBezTo>
                  <a:cubicBezTo>
                    <a:pt x="2692" y="3032"/>
                    <a:pt x="2680" y="3044"/>
                    <a:pt x="2668" y="3056"/>
                  </a:cubicBezTo>
                  <a:lnTo>
                    <a:pt x="2626" y="3098"/>
                  </a:lnTo>
                  <a:lnTo>
                    <a:pt x="2590" y="3134"/>
                  </a:lnTo>
                  <a:lnTo>
                    <a:pt x="2542" y="3182"/>
                  </a:lnTo>
                  <a:lnTo>
                    <a:pt x="2512" y="3212"/>
                  </a:lnTo>
                  <a:cubicBezTo>
                    <a:pt x="2494" y="3230"/>
                    <a:pt x="2476" y="3248"/>
                    <a:pt x="2464" y="3266"/>
                  </a:cubicBezTo>
                  <a:lnTo>
                    <a:pt x="2434" y="3296"/>
                  </a:lnTo>
                  <a:lnTo>
                    <a:pt x="2380" y="3355"/>
                  </a:lnTo>
                  <a:lnTo>
                    <a:pt x="2356" y="3385"/>
                  </a:lnTo>
                  <a:lnTo>
                    <a:pt x="2284" y="3469"/>
                  </a:lnTo>
                  <a:cubicBezTo>
                    <a:pt x="1481" y="4440"/>
                    <a:pt x="1037" y="5663"/>
                    <a:pt x="1037" y="6928"/>
                  </a:cubicBezTo>
                  <a:lnTo>
                    <a:pt x="1037" y="12029"/>
                  </a:lnTo>
                  <a:cubicBezTo>
                    <a:pt x="1037" y="12131"/>
                    <a:pt x="1103" y="12221"/>
                    <a:pt x="1205" y="12245"/>
                  </a:cubicBezTo>
                  <a:cubicBezTo>
                    <a:pt x="1222" y="12249"/>
                    <a:pt x="1238" y="12250"/>
                    <a:pt x="1254" y="12250"/>
                  </a:cubicBezTo>
                  <a:cubicBezTo>
                    <a:pt x="1371" y="12250"/>
                    <a:pt x="1469" y="12157"/>
                    <a:pt x="1469" y="12035"/>
                  </a:cubicBezTo>
                  <a:lnTo>
                    <a:pt x="1469" y="11046"/>
                  </a:lnTo>
                  <a:cubicBezTo>
                    <a:pt x="2753" y="12588"/>
                    <a:pt x="4600" y="13384"/>
                    <a:pt x="6460" y="13384"/>
                  </a:cubicBezTo>
                  <a:cubicBezTo>
                    <a:pt x="7928" y="13384"/>
                    <a:pt x="9403" y="12888"/>
                    <a:pt x="10616" y="11873"/>
                  </a:cubicBezTo>
                  <a:cubicBezTo>
                    <a:pt x="13368" y="9572"/>
                    <a:pt x="13727" y="5471"/>
                    <a:pt x="11414" y="2726"/>
                  </a:cubicBezTo>
                  <a:lnTo>
                    <a:pt x="11420" y="2714"/>
                  </a:lnTo>
                  <a:cubicBezTo>
                    <a:pt x="10467" y="1599"/>
                    <a:pt x="9160" y="844"/>
                    <a:pt x="7721" y="562"/>
                  </a:cubicBezTo>
                  <a:cubicBezTo>
                    <a:pt x="7633" y="207"/>
                    <a:pt x="7323" y="1"/>
                    <a:pt x="7003" y="1"/>
                  </a:cubicBezTo>
                  <a:cubicBezTo>
                    <a:pt x="6820" y="1"/>
                    <a:pt x="6635" y="68"/>
                    <a:pt x="6486" y="214"/>
                  </a:cubicBezTo>
                  <a:cubicBezTo>
                    <a:pt x="6340" y="68"/>
                    <a:pt x="6155" y="1"/>
                    <a:pt x="5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 name="Google Shape;1360;p60"/>
            <p:cNvSpPr/>
            <p:nvPr/>
          </p:nvSpPr>
          <p:spPr>
            <a:xfrm>
              <a:off x="2516538" y="3333617"/>
              <a:ext cx="343200" cy="368975"/>
            </a:xfrm>
            <a:custGeom>
              <a:avLst/>
              <a:gdLst/>
              <a:ahLst/>
              <a:cxnLst/>
              <a:rect l="l" t="t" r="r" b="b"/>
              <a:pathLst>
                <a:path w="13728" h="14759" extrusionOk="0">
                  <a:moveTo>
                    <a:pt x="7019" y="435"/>
                  </a:moveTo>
                  <a:cubicBezTo>
                    <a:pt x="7029" y="435"/>
                    <a:pt x="7040" y="435"/>
                    <a:pt x="7050" y="436"/>
                  </a:cubicBezTo>
                  <a:cubicBezTo>
                    <a:pt x="7206" y="454"/>
                    <a:pt x="7326" y="592"/>
                    <a:pt x="7326" y="748"/>
                  </a:cubicBezTo>
                  <a:lnTo>
                    <a:pt x="7326" y="2714"/>
                  </a:lnTo>
                  <a:lnTo>
                    <a:pt x="7326" y="2738"/>
                  </a:lnTo>
                  <a:lnTo>
                    <a:pt x="7326" y="2750"/>
                  </a:lnTo>
                  <a:cubicBezTo>
                    <a:pt x="7326" y="2756"/>
                    <a:pt x="7326" y="2762"/>
                    <a:pt x="7326" y="2768"/>
                  </a:cubicBezTo>
                  <a:lnTo>
                    <a:pt x="7326" y="2780"/>
                  </a:lnTo>
                  <a:lnTo>
                    <a:pt x="7326" y="2792"/>
                  </a:lnTo>
                  <a:lnTo>
                    <a:pt x="7320" y="2804"/>
                  </a:lnTo>
                  <a:cubicBezTo>
                    <a:pt x="7279" y="2931"/>
                    <a:pt x="7166" y="3014"/>
                    <a:pt x="7034" y="3014"/>
                  </a:cubicBezTo>
                  <a:cubicBezTo>
                    <a:pt x="7029" y="3014"/>
                    <a:pt x="7024" y="3014"/>
                    <a:pt x="7020" y="3014"/>
                  </a:cubicBezTo>
                  <a:cubicBezTo>
                    <a:pt x="6852" y="3008"/>
                    <a:pt x="6726" y="2870"/>
                    <a:pt x="6726" y="2702"/>
                  </a:cubicBezTo>
                  <a:lnTo>
                    <a:pt x="6726" y="742"/>
                  </a:lnTo>
                  <a:lnTo>
                    <a:pt x="6720" y="736"/>
                  </a:lnTo>
                  <a:cubicBezTo>
                    <a:pt x="6720" y="572"/>
                    <a:pt x="6853" y="435"/>
                    <a:pt x="7019" y="435"/>
                  </a:cubicBezTo>
                  <a:close/>
                  <a:moveTo>
                    <a:pt x="5984" y="432"/>
                  </a:moveTo>
                  <a:cubicBezTo>
                    <a:pt x="6149" y="432"/>
                    <a:pt x="6289" y="567"/>
                    <a:pt x="6289" y="736"/>
                  </a:cubicBezTo>
                  <a:lnTo>
                    <a:pt x="6289" y="2708"/>
                  </a:lnTo>
                  <a:cubicBezTo>
                    <a:pt x="6289" y="2864"/>
                    <a:pt x="6169" y="3002"/>
                    <a:pt x="6013" y="3020"/>
                  </a:cubicBezTo>
                  <a:cubicBezTo>
                    <a:pt x="6001" y="3021"/>
                    <a:pt x="5989" y="3022"/>
                    <a:pt x="5978" y="3022"/>
                  </a:cubicBezTo>
                  <a:cubicBezTo>
                    <a:pt x="5852" y="3022"/>
                    <a:pt x="5733" y="2936"/>
                    <a:pt x="5695" y="2810"/>
                  </a:cubicBezTo>
                  <a:lnTo>
                    <a:pt x="5689" y="2798"/>
                  </a:lnTo>
                  <a:lnTo>
                    <a:pt x="5689" y="2786"/>
                  </a:lnTo>
                  <a:lnTo>
                    <a:pt x="5689" y="2774"/>
                  </a:lnTo>
                  <a:cubicBezTo>
                    <a:pt x="5689" y="2768"/>
                    <a:pt x="5689" y="2762"/>
                    <a:pt x="5689" y="2756"/>
                  </a:cubicBezTo>
                  <a:cubicBezTo>
                    <a:pt x="5689" y="2750"/>
                    <a:pt x="5689" y="2750"/>
                    <a:pt x="5689" y="2744"/>
                  </a:cubicBezTo>
                  <a:lnTo>
                    <a:pt x="5689" y="2720"/>
                  </a:lnTo>
                  <a:lnTo>
                    <a:pt x="5689" y="1803"/>
                  </a:lnTo>
                  <a:lnTo>
                    <a:pt x="5683" y="1803"/>
                  </a:lnTo>
                  <a:lnTo>
                    <a:pt x="5683" y="748"/>
                  </a:lnTo>
                  <a:cubicBezTo>
                    <a:pt x="5677" y="592"/>
                    <a:pt x="5785" y="466"/>
                    <a:pt x="5935" y="436"/>
                  </a:cubicBezTo>
                  <a:cubicBezTo>
                    <a:pt x="5951" y="434"/>
                    <a:pt x="5968" y="432"/>
                    <a:pt x="5984" y="432"/>
                  </a:cubicBezTo>
                  <a:close/>
                  <a:moveTo>
                    <a:pt x="5252" y="2073"/>
                  </a:moveTo>
                  <a:lnTo>
                    <a:pt x="5252" y="2720"/>
                  </a:lnTo>
                  <a:cubicBezTo>
                    <a:pt x="3525" y="3230"/>
                    <a:pt x="2290" y="4746"/>
                    <a:pt x="2134" y="6544"/>
                  </a:cubicBezTo>
                  <a:cubicBezTo>
                    <a:pt x="2128" y="6688"/>
                    <a:pt x="2239" y="6766"/>
                    <a:pt x="2350" y="6766"/>
                  </a:cubicBezTo>
                  <a:cubicBezTo>
                    <a:pt x="2447" y="6766"/>
                    <a:pt x="2543" y="6706"/>
                    <a:pt x="2560" y="6580"/>
                  </a:cubicBezTo>
                  <a:cubicBezTo>
                    <a:pt x="2704" y="4956"/>
                    <a:pt x="3819" y="3589"/>
                    <a:pt x="5377" y="3128"/>
                  </a:cubicBezTo>
                  <a:cubicBezTo>
                    <a:pt x="5524" y="3338"/>
                    <a:pt x="5757" y="3448"/>
                    <a:pt x="5990" y="3448"/>
                  </a:cubicBezTo>
                  <a:cubicBezTo>
                    <a:pt x="6176" y="3448"/>
                    <a:pt x="6361" y="3379"/>
                    <a:pt x="6504" y="3236"/>
                  </a:cubicBezTo>
                  <a:cubicBezTo>
                    <a:pt x="6645" y="3376"/>
                    <a:pt x="6834" y="3451"/>
                    <a:pt x="7025" y="3451"/>
                  </a:cubicBezTo>
                  <a:cubicBezTo>
                    <a:pt x="7127" y="3451"/>
                    <a:pt x="7229" y="3429"/>
                    <a:pt x="7326" y="3385"/>
                  </a:cubicBezTo>
                  <a:lnTo>
                    <a:pt x="7326" y="7863"/>
                  </a:lnTo>
                  <a:cubicBezTo>
                    <a:pt x="7332" y="8247"/>
                    <a:pt x="7625" y="8571"/>
                    <a:pt x="8009" y="8612"/>
                  </a:cubicBezTo>
                  <a:cubicBezTo>
                    <a:pt x="8027" y="8614"/>
                    <a:pt x="8044" y="8614"/>
                    <a:pt x="8062" y="8614"/>
                  </a:cubicBezTo>
                  <a:cubicBezTo>
                    <a:pt x="8464" y="8614"/>
                    <a:pt x="8794" y="8289"/>
                    <a:pt x="8800" y="7881"/>
                  </a:cubicBezTo>
                  <a:lnTo>
                    <a:pt x="8800" y="5981"/>
                  </a:lnTo>
                  <a:cubicBezTo>
                    <a:pt x="8800" y="5879"/>
                    <a:pt x="8728" y="5789"/>
                    <a:pt x="8626" y="5765"/>
                  </a:cubicBezTo>
                  <a:cubicBezTo>
                    <a:pt x="8611" y="5762"/>
                    <a:pt x="8595" y="5760"/>
                    <a:pt x="8580" y="5760"/>
                  </a:cubicBezTo>
                  <a:cubicBezTo>
                    <a:pt x="8466" y="5760"/>
                    <a:pt x="8368" y="5854"/>
                    <a:pt x="8363" y="5975"/>
                  </a:cubicBezTo>
                  <a:lnTo>
                    <a:pt x="8363" y="7863"/>
                  </a:lnTo>
                  <a:cubicBezTo>
                    <a:pt x="8369" y="8019"/>
                    <a:pt x="8249" y="8157"/>
                    <a:pt x="8093" y="8175"/>
                  </a:cubicBezTo>
                  <a:cubicBezTo>
                    <a:pt x="8083" y="8176"/>
                    <a:pt x="8072" y="8176"/>
                    <a:pt x="8062" y="8176"/>
                  </a:cubicBezTo>
                  <a:cubicBezTo>
                    <a:pt x="7896" y="8176"/>
                    <a:pt x="7757" y="8039"/>
                    <a:pt x="7757" y="7875"/>
                  </a:cubicBezTo>
                  <a:lnTo>
                    <a:pt x="7757" y="3182"/>
                  </a:lnTo>
                  <a:cubicBezTo>
                    <a:pt x="7967" y="3254"/>
                    <a:pt x="8171" y="3338"/>
                    <a:pt x="8363" y="3445"/>
                  </a:cubicBezTo>
                  <a:lnTo>
                    <a:pt x="8363" y="5106"/>
                  </a:lnTo>
                  <a:cubicBezTo>
                    <a:pt x="8363" y="5208"/>
                    <a:pt x="8434" y="5304"/>
                    <a:pt x="8536" y="5328"/>
                  </a:cubicBezTo>
                  <a:cubicBezTo>
                    <a:pt x="8552" y="5331"/>
                    <a:pt x="8568" y="5333"/>
                    <a:pt x="8583" y="5333"/>
                  </a:cubicBezTo>
                  <a:cubicBezTo>
                    <a:pt x="8698" y="5333"/>
                    <a:pt x="8800" y="5239"/>
                    <a:pt x="8800" y="5118"/>
                  </a:cubicBezTo>
                  <a:lnTo>
                    <a:pt x="8800" y="3703"/>
                  </a:lnTo>
                  <a:lnTo>
                    <a:pt x="8800" y="3703"/>
                  </a:lnTo>
                  <a:cubicBezTo>
                    <a:pt x="11144" y="5364"/>
                    <a:pt x="10988" y="8894"/>
                    <a:pt x="8506" y="10345"/>
                  </a:cubicBezTo>
                  <a:cubicBezTo>
                    <a:pt x="7866" y="10721"/>
                    <a:pt x="7180" y="10894"/>
                    <a:pt x="6510" y="10894"/>
                  </a:cubicBezTo>
                  <a:cubicBezTo>
                    <a:pt x="4587" y="10894"/>
                    <a:pt x="2794" y="9469"/>
                    <a:pt x="2572" y="7348"/>
                  </a:cubicBezTo>
                  <a:cubicBezTo>
                    <a:pt x="2558" y="7218"/>
                    <a:pt x="2460" y="7157"/>
                    <a:pt x="2361" y="7157"/>
                  </a:cubicBezTo>
                  <a:cubicBezTo>
                    <a:pt x="2245" y="7157"/>
                    <a:pt x="2128" y="7240"/>
                    <a:pt x="2140" y="7396"/>
                  </a:cubicBezTo>
                  <a:cubicBezTo>
                    <a:pt x="2314" y="9002"/>
                    <a:pt x="3357" y="10387"/>
                    <a:pt x="4856" y="10998"/>
                  </a:cubicBezTo>
                  <a:cubicBezTo>
                    <a:pt x="5389" y="11214"/>
                    <a:pt x="5948" y="11319"/>
                    <a:pt x="6504" y="11319"/>
                  </a:cubicBezTo>
                  <a:cubicBezTo>
                    <a:pt x="7511" y="11319"/>
                    <a:pt x="8506" y="10973"/>
                    <a:pt x="9310" y="10309"/>
                  </a:cubicBezTo>
                  <a:cubicBezTo>
                    <a:pt x="10556" y="9272"/>
                    <a:pt x="11132" y="7641"/>
                    <a:pt x="10808" y="6053"/>
                  </a:cubicBezTo>
                  <a:cubicBezTo>
                    <a:pt x="10485" y="4470"/>
                    <a:pt x="9316" y="3188"/>
                    <a:pt x="7763" y="2726"/>
                  </a:cubicBezTo>
                  <a:lnTo>
                    <a:pt x="7763" y="2079"/>
                  </a:lnTo>
                  <a:lnTo>
                    <a:pt x="7835" y="2097"/>
                  </a:lnTo>
                  <a:lnTo>
                    <a:pt x="7895" y="2115"/>
                  </a:lnTo>
                  <a:lnTo>
                    <a:pt x="7937" y="2127"/>
                  </a:lnTo>
                  <a:lnTo>
                    <a:pt x="7991" y="2145"/>
                  </a:lnTo>
                  <a:lnTo>
                    <a:pt x="8033" y="2157"/>
                  </a:lnTo>
                  <a:lnTo>
                    <a:pt x="8093" y="2175"/>
                  </a:lnTo>
                  <a:lnTo>
                    <a:pt x="8135" y="2187"/>
                  </a:lnTo>
                  <a:lnTo>
                    <a:pt x="8195" y="2211"/>
                  </a:lnTo>
                  <a:lnTo>
                    <a:pt x="8231" y="2223"/>
                  </a:lnTo>
                  <a:lnTo>
                    <a:pt x="8303" y="2253"/>
                  </a:lnTo>
                  <a:lnTo>
                    <a:pt x="8321" y="2259"/>
                  </a:lnTo>
                  <a:lnTo>
                    <a:pt x="8417" y="2294"/>
                  </a:lnTo>
                  <a:lnTo>
                    <a:pt x="8452" y="2312"/>
                  </a:lnTo>
                  <a:lnTo>
                    <a:pt x="8512" y="2336"/>
                  </a:lnTo>
                  <a:lnTo>
                    <a:pt x="8548" y="2354"/>
                  </a:lnTo>
                  <a:lnTo>
                    <a:pt x="8602" y="2378"/>
                  </a:lnTo>
                  <a:lnTo>
                    <a:pt x="8644" y="2396"/>
                  </a:lnTo>
                  <a:lnTo>
                    <a:pt x="8698" y="2420"/>
                  </a:lnTo>
                  <a:lnTo>
                    <a:pt x="8740" y="2444"/>
                  </a:lnTo>
                  <a:lnTo>
                    <a:pt x="8788" y="2468"/>
                  </a:lnTo>
                  <a:lnTo>
                    <a:pt x="8830" y="2492"/>
                  </a:lnTo>
                  <a:lnTo>
                    <a:pt x="8878" y="2516"/>
                  </a:lnTo>
                  <a:lnTo>
                    <a:pt x="8920" y="2540"/>
                  </a:lnTo>
                  <a:lnTo>
                    <a:pt x="8968" y="2564"/>
                  </a:lnTo>
                  <a:lnTo>
                    <a:pt x="9010" y="2588"/>
                  </a:lnTo>
                  <a:lnTo>
                    <a:pt x="9058" y="2618"/>
                  </a:lnTo>
                  <a:lnTo>
                    <a:pt x="9100" y="2642"/>
                  </a:lnTo>
                  <a:lnTo>
                    <a:pt x="9148" y="2672"/>
                  </a:lnTo>
                  <a:lnTo>
                    <a:pt x="9184" y="2696"/>
                  </a:lnTo>
                  <a:lnTo>
                    <a:pt x="9232" y="2726"/>
                  </a:lnTo>
                  <a:lnTo>
                    <a:pt x="9274" y="2750"/>
                  </a:lnTo>
                  <a:lnTo>
                    <a:pt x="9322" y="2786"/>
                  </a:lnTo>
                  <a:lnTo>
                    <a:pt x="9358" y="2810"/>
                  </a:lnTo>
                  <a:lnTo>
                    <a:pt x="9424" y="2852"/>
                  </a:lnTo>
                  <a:lnTo>
                    <a:pt x="9448" y="2870"/>
                  </a:lnTo>
                  <a:lnTo>
                    <a:pt x="9519" y="2924"/>
                  </a:lnTo>
                  <a:lnTo>
                    <a:pt x="9549" y="2948"/>
                  </a:lnTo>
                  <a:lnTo>
                    <a:pt x="9603" y="2990"/>
                  </a:lnTo>
                  <a:lnTo>
                    <a:pt x="9633" y="3014"/>
                  </a:lnTo>
                  <a:lnTo>
                    <a:pt x="9681" y="3050"/>
                  </a:lnTo>
                  <a:lnTo>
                    <a:pt x="9717" y="3080"/>
                  </a:lnTo>
                  <a:lnTo>
                    <a:pt x="9759" y="3116"/>
                  </a:lnTo>
                  <a:lnTo>
                    <a:pt x="9795" y="3152"/>
                  </a:lnTo>
                  <a:lnTo>
                    <a:pt x="9837" y="3188"/>
                  </a:lnTo>
                  <a:lnTo>
                    <a:pt x="9873" y="3218"/>
                  </a:lnTo>
                  <a:lnTo>
                    <a:pt x="9915" y="3254"/>
                  </a:lnTo>
                  <a:lnTo>
                    <a:pt x="9951" y="3290"/>
                  </a:lnTo>
                  <a:lnTo>
                    <a:pt x="9987" y="3326"/>
                  </a:lnTo>
                  <a:lnTo>
                    <a:pt x="10023" y="3361"/>
                  </a:lnTo>
                  <a:lnTo>
                    <a:pt x="10065" y="3397"/>
                  </a:lnTo>
                  <a:lnTo>
                    <a:pt x="10095" y="3433"/>
                  </a:lnTo>
                  <a:lnTo>
                    <a:pt x="10137" y="3475"/>
                  </a:lnTo>
                  <a:cubicBezTo>
                    <a:pt x="10149" y="3487"/>
                    <a:pt x="10155" y="3493"/>
                    <a:pt x="10167" y="3505"/>
                  </a:cubicBezTo>
                  <a:lnTo>
                    <a:pt x="10209" y="3553"/>
                  </a:lnTo>
                  <a:lnTo>
                    <a:pt x="10239" y="3583"/>
                  </a:lnTo>
                  <a:lnTo>
                    <a:pt x="10281" y="3631"/>
                  </a:lnTo>
                  <a:lnTo>
                    <a:pt x="10305" y="3661"/>
                  </a:lnTo>
                  <a:cubicBezTo>
                    <a:pt x="10329" y="3685"/>
                    <a:pt x="10353" y="3715"/>
                    <a:pt x="10371" y="3739"/>
                  </a:cubicBezTo>
                  <a:cubicBezTo>
                    <a:pt x="11611" y="5238"/>
                    <a:pt x="11869" y="7312"/>
                    <a:pt x="11042" y="9068"/>
                  </a:cubicBezTo>
                  <a:cubicBezTo>
                    <a:pt x="10215" y="10824"/>
                    <a:pt x="8452" y="11945"/>
                    <a:pt x="6510" y="11945"/>
                  </a:cubicBezTo>
                  <a:cubicBezTo>
                    <a:pt x="4568" y="11945"/>
                    <a:pt x="2800" y="10824"/>
                    <a:pt x="1973" y="9068"/>
                  </a:cubicBezTo>
                  <a:cubicBezTo>
                    <a:pt x="1145" y="7312"/>
                    <a:pt x="1409" y="5238"/>
                    <a:pt x="2644" y="3739"/>
                  </a:cubicBezTo>
                  <a:lnTo>
                    <a:pt x="2638" y="3733"/>
                  </a:lnTo>
                  <a:cubicBezTo>
                    <a:pt x="2662" y="3709"/>
                    <a:pt x="2686" y="3679"/>
                    <a:pt x="2704" y="3655"/>
                  </a:cubicBezTo>
                  <a:lnTo>
                    <a:pt x="2728" y="3631"/>
                  </a:lnTo>
                  <a:lnTo>
                    <a:pt x="2776" y="3577"/>
                  </a:lnTo>
                  <a:lnTo>
                    <a:pt x="2800" y="3547"/>
                  </a:lnTo>
                  <a:lnTo>
                    <a:pt x="2842" y="3499"/>
                  </a:lnTo>
                  <a:lnTo>
                    <a:pt x="2872" y="3469"/>
                  </a:lnTo>
                  <a:lnTo>
                    <a:pt x="2914" y="3427"/>
                  </a:lnTo>
                  <a:lnTo>
                    <a:pt x="2944" y="3397"/>
                  </a:lnTo>
                  <a:cubicBezTo>
                    <a:pt x="2962" y="3379"/>
                    <a:pt x="2974" y="3367"/>
                    <a:pt x="2986" y="3355"/>
                  </a:cubicBezTo>
                  <a:lnTo>
                    <a:pt x="3022" y="3320"/>
                  </a:lnTo>
                  <a:lnTo>
                    <a:pt x="3064" y="3284"/>
                  </a:lnTo>
                  <a:lnTo>
                    <a:pt x="3094" y="3254"/>
                  </a:lnTo>
                  <a:lnTo>
                    <a:pt x="3141" y="3212"/>
                  </a:lnTo>
                  <a:lnTo>
                    <a:pt x="3171" y="3182"/>
                  </a:lnTo>
                  <a:lnTo>
                    <a:pt x="3213" y="3146"/>
                  </a:lnTo>
                  <a:lnTo>
                    <a:pt x="3249" y="3116"/>
                  </a:lnTo>
                  <a:lnTo>
                    <a:pt x="3297" y="3074"/>
                  </a:lnTo>
                  <a:lnTo>
                    <a:pt x="3327" y="3050"/>
                  </a:lnTo>
                  <a:cubicBezTo>
                    <a:pt x="3345" y="3038"/>
                    <a:pt x="3357" y="3020"/>
                    <a:pt x="3375" y="3008"/>
                  </a:cubicBezTo>
                  <a:lnTo>
                    <a:pt x="3411" y="2984"/>
                  </a:lnTo>
                  <a:cubicBezTo>
                    <a:pt x="3429" y="2972"/>
                    <a:pt x="3447" y="2960"/>
                    <a:pt x="3465" y="2942"/>
                  </a:cubicBezTo>
                  <a:lnTo>
                    <a:pt x="3489" y="2924"/>
                  </a:lnTo>
                  <a:lnTo>
                    <a:pt x="3573" y="2864"/>
                  </a:lnTo>
                  <a:lnTo>
                    <a:pt x="3585" y="2852"/>
                  </a:lnTo>
                  <a:lnTo>
                    <a:pt x="3657" y="2804"/>
                  </a:lnTo>
                  <a:lnTo>
                    <a:pt x="3687" y="2780"/>
                  </a:lnTo>
                  <a:lnTo>
                    <a:pt x="3741" y="2744"/>
                  </a:lnTo>
                  <a:lnTo>
                    <a:pt x="3777" y="2720"/>
                  </a:lnTo>
                  <a:lnTo>
                    <a:pt x="3825" y="2690"/>
                  </a:lnTo>
                  <a:lnTo>
                    <a:pt x="3867" y="2666"/>
                  </a:lnTo>
                  <a:cubicBezTo>
                    <a:pt x="3879" y="2654"/>
                    <a:pt x="3897" y="2648"/>
                    <a:pt x="3915" y="2636"/>
                  </a:cubicBezTo>
                  <a:lnTo>
                    <a:pt x="3957" y="2612"/>
                  </a:lnTo>
                  <a:lnTo>
                    <a:pt x="4005" y="2582"/>
                  </a:lnTo>
                  <a:lnTo>
                    <a:pt x="4041" y="2564"/>
                  </a:lnTo>
                  <a:lnTo>
                    <a:pt x="4095" y="2534"/>
                  </a:lnTo>
                  <a:lnTo>
                    <a:pt x="4131" y="2510"/>
                  </a:lnTo>
                  <a:lnTo>
                    <a:pt x="4185" y="2486"/>
                  </a:lnTo>
                  <a:lnTo>
                    <a:pt x="4220" y="2462"/>
                  </a:lnTo>
                  <a:lnTo>
                    <a:pt x="4274" y="2438"/>
                  </a:lnTo>
                  <a:lnTo>
                    <a:pt x="4316" y="2420"/>
                  </a:lnTo>
                  <a:lnTo>
                    <a:pt x="4364" y="2396"/>
                  </a:lnTo>
                  <a:lnTo>
                    <a:pt x="4406" y="2372"/>
                  </a:lnTo>
                  <a:lnTo>
                    <a:pt x="4460" y="2348"/>
                  </a:lnTo>
                  <a:lnTo>
                    <a:pt x="4502" y="2330"/>
                  </a:lnTo>
                  <a:lnTo>
                    <a:pt x="4562" y="2306"/>
                  </a:lnTo>
                  <a:lnTo>
                    <a:pt x="4592" y="2294"/>
                  </a:lnTo>
                  <a:lnTo>
                    <a:pt x="4688" y="2253"/>
                  </a:lnTo>
                  <a:lnTo>
                    <a:pt x="4706" y="2247"/>
                  </a:lnTo>
                  <a:lnTo>
                    <a:pt x="4784" y="2217"/>
                  </a:lnTo>
                  <a:lnTo>
                    <a:pt x="4820" y="2205"/>
                  </a:lnTo>
                  <a:lnTo>
                    <a:pt x="4880" y="2187"/>
                  </a:lnTo>
                  <a:lnTo>
                    <a:pt x="4922" y="2169"/>
                  </a:lnTo>
                  <a:lnTo>
                    <a:pt x="4976" y="2151"/>
                  </a:lnTo>
                  <a:lnTo>
                    <a:pt x="5018" y="2139"/>
                  </a:lnTo>
                  <a:lnTo>
                    <a:pt x="5078" y="2121"/>
                  </a:lnTo>
                  <a:lnTo>
                    <a:pt x="5120" y="2109"/>
                  </a:lnTo>
                  <a:lnTo>
                    <a:pt x="5174" y="2097"/>
                  </a:lnTo>
                  <a:lnTo>
                    <a:pt x="5252" y="2073"/>
                  </a:lnTo>
                  <a:close/>
                  <a:moveTo>
                    <a:pt x="7751" y="994"/>
                  </a:moveTo>
                  <a:cubicBezTo>
                    <a:pt x="10778" y="1647"/>
                    <a:pt x="12828" y="4476"/>
                    <a:pt x="12505" y="7557"/>
                  </a:cubicBezTo>
                  <a:cubicBezTo>
                    <a:pt x="12181" y="10638"/>
                    <a:pt x="9592" y="12982"/>
                    <a:pt x="6493" y="12994"/>
                  </a:cubicBezTo>
                  <a:lnTo>
                    <a:pt x="6493" y="12994"/>
                  </a:lnTo>
                  <a:cubicBezTo>
                    <a:pt x="4481" y="12993"/>
                    <a:pt x="2601" y="11992"/>
                    <a:pt x="1475" y="10327"/>
                  </a:cubicBezTo>
                  <a:lnTo>
                    <a:pt x="1475" y="9056"/>
                  </a:lnTo>
                  <a:cubicBezTo>
                    <a:pt x="2343" y="11105"/>
                    <a:pt x="4342" y="12385"/>
                    <a:pt x="6495" y="12385"/>
                  </a:cubicBezTo>
                  <a:cubicBezTo>
                    <a:pt x="6855" y="12385"/>
                    <a:pt x="7219" y="12349"/>
                    <a:pt x="7583" y="12275"/>
                  </a:cubicBezTo>
                  <a:cubicBezTo>
                    <a:pt x="10131" y="11759"/>
                    <a:pt x="11959" y="9524"/>
                    <a:pt x="11959" y="6928"/>
                  </a:cubicBezTo>
                  <a:cubicBezTo>
                    <a:pt x="11959" y="6730"/>
                    <a:pt x="11947" y="6532"/>
                    <a:pt x="11923" y="6335"/>
                  </a:cubicBezTo>
                  <a:cubicBezTo>
                    <a:pt x="11809" y="5274"/>
                    <a:pt x="11384" y="4273"/>
                    <a:pt x="10706" y="3451"/>
                  </a:cubicBezTo>
                  <a:lnTo>
                    <a:pt x="10628" y="3361"/>
                  </a:lnTo>
                  <a:lnTo>
                    <a:pt x="10604" y="3332"/>
                  </a:lnTo>
                  <a:cubicBezTo>
                    <a:pt x="10586" y="3314"/>
                    <a:pt x="10568" y="3296"/>
                    <a:pt x="10556" y="3278"/>
                  </a:cubicBezTo>
                  <a:lnTo>
                    <a:pt x="10527" y="3242"/>
                  </a:lnTo>
                  <a:lnTo>
                    <a:pt x="10479" y="3194"/>
                  </a:lnTo>
                  <a:lnTo>
                    <a:pt x="10443" y="3158"/>
                  </a:lnTo>
                  <a:lnTo>
                    <a:pt x="10401" y="3110"/>
                  </a:lnTo>
                  <a:lnTo>
                    <a:pt x="10365" y="3074"/>
                  </a:lnTo>
                  <a:lnTo>
                    <a:pt x="10317" y="3032"/>
                  </a:lnTo>
                  <a:lnTo>
                    <a:pt x="10281" y="2996"/>
                  </a:lnTo>
                  <a:lnTo>
                    <a:pt x="10233" y="2954"/>
                  </a:lnTo>
                  <a:lnTo>
                    <a:pt x="10197" y="2918"/>
                  </a:lnTo>
                  <a:cubicBezTo>
                    <a:pt x="10185" y="2906"/>
                    <a:pt x="10167" y="2888"/>
                    <a:pt x="10149" y="2876"/>
                  </a:cubicBezTo>
                  <a:lnTo>
                    <a:pt x="10113" y="2840"/>
                  </a:lnTo>
                  <a:cubicBezTo>
                    <a:pt x="10095" y="2828"/>
                    <a:pt x="10083" y="2816"/>
                    <a:pt x="10065" y="2798"/>
                  </a:cubicBezTo>
                  <a:lnTo>
                    <a:pt x="10029" y="2768"/>
                  </a:lnTo>
                  <a:lnTo>
                    <a:pt x="9981" y="2726"/>
                  </a:lnTo>
                  <a:lnTo>
                    <a:pt x="9939" y="2696"/>
                  </a:lnTo>
                  <a:lnTo>
                    <a:pt x="9891" y="2654"/>
                  </a:lnTo>
                  <a:lnTo>
                    <a:pt x="9849" y="2624"/>
                  </a:lnTo>
                  <a:lnTo>
                    <a:pt x="9801" y="2588"/>
                  </a:lnTo>
                  <a:lnTo>
                    <a:pt x="9759" y="2552"/>
                  </a:lnTo>
                  <a:lnTo>
                    <a:pt x="9711" y="2516"/>
                  </a:lnTo>
                  <a:lnTo>
                    <a:pt x="9669" y="2486"/>
                  </a:lnTo>
                  <a:lnTo>
                    <a:pt x="9621" y="2450"/>
                  </a:lnTo>
                  <a:lnTo>
                    <a:pt x="9579" y="2420"/>
                  </a:lnTo>
                  <a:cubicBezTo>
                    <a:pt x="9561" y="2408"/>
                    <a:pt x="9543" y="2402"/>
                    <a:pt x="9525" y="2390"/>
                  </a:cubicBezTo>
                  <a:lnTo>
                    <a:pt x="9484" y="2360"/>
                  </a:lnTo>
                  <a:lnTo>
                    <a:pt x="9430" y="2324"/>
                  </a:lnTo>
                  <a:lnTo>
                    <a:pt x="9388" y="2300"/>
                  </a:lnTo>
                  <a:cubicBezTo>
                    <a:pt x="9370" y="2289"/>
                    <a:pt x="9352" y="2277"/>
                    <a:pt x="9334" y="2265"/>
                  </a:cubicBezTo>
                  <a:lnTo>
                    <a:pt x="9292" y="2241"/>
                  </a:lnTo>
                  <a:lnTo>
                    <a:pt x="9232" y="2205"/>
                  </a:lnTo>
                  <a:cubicBezTo>
                    <a:pt x="9220" y="2199"/>
                    <a:pt x="9208" y="2193"/>
                    <a:pt x="9196" y="2181"/>
                  </a:cubicBezTo>
                  <a:cubicBezTo>
                    <a:pt x="9178" y="2175"/>
                    <a:pt x="9154" y="2163"/>
                    <a:pt x="9130" y="2151"/>
                  </a:cubicBezTo>
                  <a:lnTo>
                    <a:pt x="9094" y="2127"/>
                  </a:lnTo>
                  <a:lnTo>
                    <a:pt x="9022" y="2091"/>
                  </a:lnTo>
                  <a:lnTo>
                    <a:pt x="8992" y="2073"/>
                  </a:lnTo>
                  <a:cubicBezTo>
                    <a:pt x="8926" y="2043"/>
                    <a:pt x="8854" y="2007"/>
                    <a:pt x="8788" y="1977"/>
                  </a:cubicBezTo>
                  <a:lnTo>
                    <a:pt x="8758" y="1965"/>
                  </a:lnTo>
                  <a:lnTo>
                    <a:pt x="8686" y="1929"/>
                  </a:lnTo>
                  <a:lnTo>
                    <a:pt x="8644" y="1911"/>
                  </a:lnTo>
                  <a:lnTo>
                    <a:pt x="8578" y="1887"/>
                  </a:lnTo>
                  <a:lnTo>
                    <a:pt x="8536" y="1869"/>
                  </a:lnTo>
                  <a:lnTo>
                    <a:pt x="8476" y="1845"/>
                  </a:lnTo>
                  <a:lnTo>
                    <a:pt x="8434" y="1827"/>
                  </a:lnTo>
                  <a:lnTo>
                    <a:pt x="8369" y="1803"/>
                  </a:lnTo>
                  <a:lnTo>
                    <a:pt x="8327" y="1785"/>
                  </a:lnTo>
                  <a:lnTo>
                    <a:pt x="8261" y="1767"/>
                  </a:lnTo>
                  <a:lnTo>
                    <a:pt x="8219" y="1749"/>
                  </a:lnTo>
                  <a:lnTo>
                    <a:pt x="8153" y="1731"/>
                  </a:lnTo>
                  <a:lnTo>
                    <a:pt x="8111" y="1713"/>
                  </a:lnTo>
                  <a:lnTo>
                    <a:pt x="8045" y="1695"/>
                  </a:lnTo>
                  <a:lnTo>
                    <a:pt x="7997" y="1683"/>
                  </a:lnTo>
                  <a:lnTo>
                    <a:pt x="7937" y="1665"/>
                  </a:lnTo>
                  <a:lnTo>
                    <a:pt x="7889" y="1653"/>
                  </a:lnTo>
                  <a:lnTo>
                    <a:pt x="7829" y="1635"/>
                  </a:lnTo>
                  <a:lnTo>
                    <a:pt x="7751" y="1617"/>
                  </a:lnTo>
                  <a:lnTo>
                    <a:pt x="7751" y="994"/>
                  </a:lnTo>
                  <a:close/>
                  <a:moveTo>
                    <a:pt x="5973" y="1"/>
                  </a:moveTo>
                  <a:cubicBezTo>
                    <a:pt x="5653" y="1"/>
                    <a:pt x="5341" y="207"/>
                    <a:pt x="5257" y="562"/>
                  </a:cubicBezTo>
                  <a:cubicBezTo>
                    <a:pt x="2206" y="1156"/>
                    <a:pt x="0" y="3823"/>
                    <a:pt x="0" y="6928"/>
                  </a:cubicBezTo>
                  <a:lnTo>
                    <a:pt x="0" y="14007"/>
                  </a:lnTo>
                  <a:cubicBezTo>
                    <a:pt x="6" y="14391"/>
                    <a:pt x="300" y="14715"/>
                    <a:pt x="684" y="14757"/>
                  </a:cubicBezTo>
                  <a:cubicBezTo>
                    <a:pt x="702" y="14758"/>
                    <a:pt x="719" y="14759"/>
                    <a:pt x="737" y="14759"/>
                  </a:cubicBezTo>
                  <a:cubicBezTo>
                    <a:pt x="1139" y="14759"/>
                    <a:pt x="1475" y="14433"/>
                    <a:pt x="1475" y="14025"/>
                  </a:cubicBezTo>
                  <a:lnTo>
                    <a:pt x="1475" y="12898"/>
                  </a:lnTo>
                  <a:cubicBezTo>
                    <a:pt x="1475" y="12797"/>
                    <a:pt x="1403" y="12707"/>
                    <a:pt x="1307" y="12683"/>
                  </a:cubicBezTo>
                  <a:cubicBezTo>
                    <a:pt x="1291" y="12679"/>
                    <a:pt x="1275" y="12677"/>
                    <a:pt x="1259" y="12677"/>
                  </a:cubicBezTo>
                  <a:cubicBezTo>
                    <a:pt x="1141" y="12677"/>
                    <a:pt x="1043" y="12771"/>
                    <a:pt x="1043" y="12892"/>
                  </a:cubicBezTo>
                  <a:lnTo>
                    <a:pt x="1043" y="14019"/>
                  </a:lnTo>
                  <a:cubicBezTo>
                    <a:pt x="1043" y="14175"/>
                    <a:pt x="924" y="14313"/>
                    <a:pt x="768" y="14331"/>
                  </a:cubicBezTo>
                  <a:cubicBezTo>
                    <a:pt x="760" y="14332"/>
                    <a:pt x="753" y="14332"/>
                    <a:pt x="746" y="14332"/>
                  </a:cubicBezTo>
                  <a:cubicBezTo>
                    <a:pt x="576" y="14332"/>
                    <a:pt x="438" y="14198"/>
                    <a:pt x="438" y="14031"/>
                  </a:cubicBezTo>
                  <a:lnTo>
                    <a:pt x="438" y="6928"/>
                  </a:lnTo>
                  <a:cubicBezTo>
                    <a:pt x="438" y="4075"/>
                    <a:pt x="2434" y="1617"/>
                    <a:pt x="5222" y="1024"/>
                  </a:cubicBezTo>
                  <a:lnTo>
                    <a:pt x="5222" y="1647"/>
                  </a:lnTo>
                  <a:lnTo>
                    <a:pt x="5144" y="1665"/>
                  </a:lnTo>
                  <a:lnTo>
                    <a:pt x="5084" y="1683"/>
                  </a:lnTo>
                  <a:lnTo>
                    <a:pt x="5036" y="1695"/>
                  </a:lnTo>
                  <a:lnTo>
                    <a:pt x="4976" y="1713"/>
                  </a:lnTo>
                  <a:lnTo>
                    <a:pt x="4928" y="1725"/>
                  </a:lnTo>
                  <a:lnTo>
                    <a:pt x="4868" y="1743"/>
                  </a:lnTo>
                  <a:lnTo>
                    <a:pt x="4820" y="1755"/>
                  </a:lnTo>
                  <a:lnTo>
                    <a:pt x="4760" y="1779"/>
                  </a:lnTo>
                  <a:lnTo>
                    <a:pt x="4712" y="1791"/>
                  </a:lnTo>
                  <a:lnTo>
                    <a:pt x="4652" y="1815"/>
                  </a:lnTo>
                  <a:lnTo>
                    <a:pt x="4604" y="1833"/>
                  </a:lnTo>
                  <a:lnTo>
                    <a:pt x="4544" y="1857"/>
                  </a:lnTo>
                  <a:lnTo>
                    <a:pt x="4502" y="1869"/>
                  </a:lnTo>
                  <a:lnTo>
                    <a:pt x="4436" y="1899"/>
                  </a:lnTo>
                  <a:lnTo>
                    <a:pt x="4394" y="1911"/>
                  </a:lnTo>
                  <a:lnTo>
                    <a:pt x="4328" y="1941"/>
                  </a:lnTo>
                  <a:lnTo>
                    <a:pt x="4292" y="1959"/>
                  </a:lnTo>
                  <a:lnTo>
                    <a:pt x="4220" y="1989"/>
                  </a:lnTo>
                  <a:lnTo>
                    <a:pt x="4191" y="2001"/>
                  </a:lnTo>
                  <a:cubicBezTo>
                    <a:pt x="4119" y="2037"/>
                    <a:pt x="4053" y="2067"/>
                    <a:pt x="3987" y="2103"/>
                  </a:cubicBezTo>
                  <a:lnTo>
                    <a:pt x="3957" y="2115"/>
                  </a:lnTo>
                  <a:cubicBezTo>
                    <a:pt x="3933" y="2133"/>
                    <a:pt x="3909" y="2145"/>
                    <a:pt x="3885" y="2157"/>
                  </a:cubicBezTo>
                  <a:lnTo>
                    <a:pt x="3849" y="2175"/>
                  </a:lnTo>
                  <a:lnTo>
                    <a:pt x="3789" y="2211"/>
                  </a:lnTo>
                  <a:lnTo>
                    <a:pt x="3747" y="2235"/>
                  </a:lnTo>
                  <a:lnTo>
                    <a:pt x="3687" y="2265"/>
                  </a:lnTo>
                  <a:lnTo>
                    <a:pt x="3651" y="2289"/>
                  </a:lnTo>
                  <a:lnTo>
                    <a:pt x="3591" y="2324"/>
                  </a:lnTo>
                  <a:lnTo>
                    <a:pt x="3549" y="2348"/>
                  </a:lnTo>
                  <a:lnTo>
                    <a:pt x="3501" y="2384"/>
                  </a:lnTo>
                  <a:lnTo>
                    <a:pt x="3459" y="2414"/>
                  </a:lnTo>
                  <a:lnTo>
                    <a:pt x="3405" y="2450"/>
                  </a:lnTo>
                  <a:lnTo>
                    <a:pt x="3363" y="2474"/>
                  </a:lnTo>
                  <a:lnTo>
                    <a:pt x="3315" y="2510"/>
                  </a:lnTo>
                  <a:lnTo>
                    <a:pt x="3273" y="2540"/>
                  </a:lnTo>
                  <a:lnTo>
                    <a:pt x="3219" y="2576"/>
                  </a:lnTo>
                  <a:lnTo>
                    <a:pt x="3183" y="2612"/>
                  </a:lnTo>
                  <a:lnTo>
                    <a:pt x="3130" y="2648"/>
                  </a:lnTo>
                  <a:lnTo>
                    <a:pt x="3094" y="2678"/>
                  </a:lnTo>
                  <a:lnTo>
                    <a:pt x="3046" y="2720"/>
                  </a:lnTo>
                  <a:lnTo>
                    <a:pt x="3004" y="2750"/>
                  </a:lnTo>
                  <a:lnTo>
                    <a:pt x="2956" y="2792"/>
                  </a:lnTo>
                  <a:lnTo>
                    <a:pt x="2920" y="2822"/>
                  </a:lnTo>
                  <a:lnTo>
                    <a:pt x="2872" y="2864"/>
                  </a:lnTo>
                  <a:lnTo>
                    <a:pt x="2836" y="2900"/>
                  </a:lnTo>
                  <a:cubicBezTo>
                    <a:pt x="2818" y="2912"/>
                    <a:pt x="2800" y="2924"/>
                    <a:pt x="2788" y="2942"/>
                  </a:cubicBezTo>
                  <a:lnTo>
                    <a:pt x="2752" y="2972"/>
                  </a:lnTo>
                  <a:cubicBezTo>
                    <a:pt x="2734" y="2990"/>
                    <a:pt x="2722" y="3002"/>
                    <a:pt x="2704" y="3020"/>
                  </a:cubicBezTo>
                  <a:cubicBezTo>
                    <a:pt x="2692" y="3032"/>
                    <a:pt x="2680" y="3044"/>
                    <a:pt x="2668" y="3056"/>
                  </a:cubicBezTo>
                  <a:lnTo>
                    <a:pt x="2626" y="3098"/>
                  </a:lnTo>
                  <a:lnTo>
                    <a:pt x="2590" y="3134"/>
                  </a:lnTo>
                  <a:lnTo>
                    <a:pt x="2542" y="3182"/>
                  </a:lnTo>
                  <a:lnTo>
                    <a:pt x="2512" y="3212"/>
                  </a:lnTo>
                  <a:cubicBezTo>
                    <a:pt x="2494" y="3230"/>
                    <a:pt x="2476" y="3248"/>
                    <a:pt x="2464" y="3266"/>
                  </a:cubicBezTo>
                  <a:lnTo>
                    <a:pt x="2434" y="3296"/>
                  </a:lnTo>
                  <a:lnTo>
                    <a:pt x="2380" y="3355"/>
                  </a:lnTo>
                  <a:lnTo>
                    <a:pt x="2356" y="3385"/>
                  </a:lnTo>
                  <a:lnTo>
                    <a:pt x="2284" y="3469"/>
                  </a:lnTo>
                  <a:cubicBezTo>
                    <a:pt x="1481" y="4440"/>
                    <a:pt x="1037" y="5663"/>
                    <a:pt x="1037" y="6928"/>
                  </a:cubicBezTo>
                  <a:lnTo>
                    <a:pt x="1037" y="12029"/>
                  </a:lnTo>
                  <a:cubicBezTo>
                    <a:pt x="1037" y="12131"/>
                    <a:pt x="1103" y="12221"/>
                    <a:pt x="1205" y="12245"/>
                  </a:cubicBezTo>
                  <a:cubicBezTo>
                    <a:pt x="1222" y="12249"/>
                    <a:pt x="1238" y="12250"/>
                    <a:pt x="1254" y="12250"/>
                  </a:cubicBezTo>
                  <a:cubicBezTo>
                    <a:pt x="1371" y="12250"/>
                    <a:pt x="1469" y="12157"/>
                    <a:pt x="1469" y="12035"/>
                  </a:cubicBezTo>
                  <a:lnTo>
                    <a:pt x="1469" y="11046"/>
                  </a:lnTo>
                  <a:cubicBezTo>
                    <a:pt x="2753" y="12588"/>
                    <a:pt x="4600" y="13384"/>
                    <a:pt x="6460" y="13384"/>
                  </a:cubicBezTo>
                  <a:cubicBezTo>
                    <a:pt x="7928" y="13384"/>
                    <a:pt x="9403" y="12888"/>
                    <a:pt x="10616" y="11873"/>
                  </a:cubicBezTo>
                  <a:cubicBezTo>
                    <a:pt x="13368" y="9572"/>
                    <a:pt x="13727" y="5471"/>
                    <a:pt x="11414" y="2726"/>
                  </a:cubicBezTo>
                  <a:lnTo>
                    <a:pt x="11420" y="2714"/>
                  </a:lnTo>
                  <a:cubicBezTo>
                    <a:pt x="10467" y="1599"/>
                    <a:pt x="9160" y="844"/>
                    <a:pt x="7721" y="562"/>
                  </a:cubicBezTo>
                  <a:cubicBezTo>
                    <a:pt x="7633" y="207"/>
                    <a:pt x="7323" y="1"/>
                    <a:pt x="7003" y="1"/>
                  </a:cubicBezTo>
                  <a:cubicBezTo>
                    <a:pt x="6820" y="1"/>
                    <a:pt x="6635" y="68"/>
                    <a:pt x="6486" y="214"/>
                  </a:cubicBezTo>
                  <a:cubicBezTo>
                    <a:pt x="6340" y="68"/>
                    <a:pt x="6155" y="1"/>
                    <a:pt x="5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1" name="Google Shape;1361;p60"/>
          <p:cNvGrpSpPr/>
          <p:nvPr/>
        </p:nvGrpSpPr>
        <p:grpSpPr>
          <a:xfrm>
            <a:off x="3275763" y="3333842"/>
            <a:ext cx="377885" cy="378110"/>
            <a:chOff x="3275763" y="3333842"/>
            <a:chExt cx="377885" cy="378110"/>
          </a:xfrm>
        </p:grpSpPr>
        <p:grpSp>
          <p:nvGrpSpPr>
            <p:cNvPr id="1362" name="Google Shape;1362;p60"/>
            <p:cNvGrpSpPr/>
            <p:nvPr/>
          </p:nvGrpSpPr>
          <p:grpSpPr>
            <a:xfrm>
              <a:off x="3285347" y="3343427"/>
              <a:ext cx="368300" cy="368525"/>
              <a:chOff x="2397725" y="3247275"/>
              <a:chExt cx="368300" cy="368525"/>
            </a:xfrm>
          </p:grpSpPr>
          <p:sp>
            <p:nvSpPr>
              <p:cNvPr id="1363" name="Google Shape;1363;p60"/>
              <p:cNvSpPr/>
              <p:nvPr/>
            </p:nvSpPr>
            <p:spPr>
              <a:xfrm>
                <a:off x="2425600" y="3455525"/>
                <a:ext cx="49325" cy="68300"/>
              </a:xfrm>
              <a:custGeom>
                <a:avLst/>
                <a:gdLst/>
                <a:ahLst/>
                <a:cxnLst/>
                <a:rect l="l" t="t" r="r" b="b"/>
                <a:pathLst>
                  <a:path w="1973" h="2732" extrusionOk="0">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 name="Google Shape;1364;p60"/>
              <p:cNvSpPr/>
              <p:nvPr/>
            </p:nvSpPr>
            <p:spPr>
              <a:xfrm>
                <a:off x="2521500" y="3514300"/>
                <a:ext cx="19050" cy="10825"/>
              </a:xfrm>
              <a:custGeom>
                <a:avLst/>
                <a:gdLst/>
                <a:ahLst/>
                <a:cxnLst/>
                <a:rect l="l" t="t" r="r" b="b"/>
                <a:pathLst>
                  <a:path w="762" h="433" extrusionOk="0">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 name="Google Shape;1365;p60"/>
              <p:cNvSpPr/>
              <p:nvPr/>
            </p:nvSpPr>
            <p:spPr>
              <a:xfrm>
                <a:off x="2550275" y="3514300"/>
                <a:ext cx="19200" cy="10825"/>
              </a:xfrm>
              <a:custGeom>
                <a:avLst/>
                <a:gdLst/>
                <a:ahLst/>
                <a:cxnLst/>
                <a:rect l="l" t="t" r="r" b="b"/>
                <a:pathLst>
                  <a:path w="768" h="433" extrusionOk="0">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 name="Google Shape;1366;p60"/>
              <p:cNvSpPr/>
              <p:nvPr/>
            </p:nvSpPr>
            <p:spPr>
              <a:xfrm>
                <a:off x="2550575" y="3458850"/>
                <a:ext cx="19050" cy="10825"/>
              </a:xfrm>
              <a:custGeom>
                <a:avLst/>
                <a:gdLst/>
                <a:ahLst/>
                <a:cxnLst/>
                <a:rect l="l" t="t" r="r" b="b"/>
                <a:pathLst>
                  <a:path w="762" h="433" extrusionOk="0">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 name="Google Shape;1367;p60"/>
              <p:cNvSpPr/>
              <p:nvPr/>
            </p:nvSpPr>
            <p:spPr>
              <a:xfrm>
                <a:off x="2516550" y="3421525"/>
                <a:ext cx="11425" cy="18025"/>
              </a:xfrm>
              <a:custGeom>
                <a:avLst/>
                <a:gdLst/>
                <a:ahLst/>
                <a:cxnLst/>
                <a:rect l="l" t="t" r="r" b="b"/>
                <a:pathLst>
                  <a:path w="457" h="721" extrusionOk="0">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 name="Google Shape;1368;p60"/>
              <p:cNvSpPr/>
              <p:nvPr/>
            </p:nvSpPr>
            <p:spPr>
              <a:xfrm>
                <a:off x="2523150" y="3447925"/>
                <a:ext cx="21025" cy="15725"/>
              </a:xfrm>
              <a:custGeom>
                <a:avLst/>
                <a:gdLst/>
                <a:ahLst/>
                <a:cxnLst/>
                <a:rect l="l" t="t" r="r" b="b"/>
                <a:pathLst>
                  <a:path w="841" h="629" extrusionOk="0">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1369;p60"/>
              <p:cNvSpPr/>
              <p:nvPr/>
            </p:nvSpPr>
            <p:spPr>
              <a:xfrm>
                <a:off x="2523175" y="3397900"/>
                <a:ext cx="20075" cy="15725"/>
              </a:xfrm>
              <a:custGeom>
                <a:avLst/>
                <a:gdLst/>
                <a:ahLst/>
                <a:cxnLst/>
                <a:rect l="l" t="t" r="r" b="b"/>
                <a:pathLst>
                  <a:path w="803" h="629" extrusionOk="0">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1370;p60"/>
              <p:cNvSpPr/>
              <p:nvPr/>
            </p:nvSpPr>
            <p:spPr>
              <a:xfrm>
                <a:off x="2608275"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1371;p60"/>
              <p:cNvSpPr/>
              <p:nvPr/>
            </p:nvSpPr>
            <p:spPr>
              <a:xfrm>
                <a:off x="2719625" y="3496950"/>
                <a:ext cx="15600" cy="16850"/>
              </a:xfrm>
              <a:custGeom>
                <a:avLst/>
                <a:gdLst/>
                <a:ahLst/>
                <a:cxnLst/>
                <a:rect l="l" t="t" r="r" b="b"/>
                <a:pathLst>
                  <a:path w="624" h="674" extrusionOk="0">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1372;p60"/>
              <p:cNvSpPr/>
              <p:nvPr/>
            </p:nvSpPr>
            <p:spPr>
              <a:xfrm>
                <a:off x="2694150" y="3513975"/>
                <a:ext cx="19650" cy="11150"/>
              </a:xfrm>
              <a:custGeom>
                <a:avLst/>
                <a:gdLst/>
                <a:ahLst/>
                <a:cxnLst/>
                <a:rect l="l" t="t" r="r" b="b"/>
                <a:pathLst>
                  <a:path w="786" h="446" extrusionOk="0">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1373;p60"/>
              <p:cNvSpPr/>
              <p:nvPr/>
            </p:nvSpPr>
            <p:spPr>
              <a:xfrm>
                <a:off x="2694600" y="3458725"/>
                <a:ext cx="18750" cy="11100"/>
              </a:xfrm>
              <a:custGeom>
                <a:avLst/>
                <a:gdLst/>
                <a:ahLst/>
                <a:cxnLst/>
                <a:rect l="l" t="t" r="r" b="b"/>
                <a:pathLst>
                  <a:path w="750" h="444" extrusionOk="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1374;p60"/>
              <p:cNvSpPr/>
              <p:nvPr/>
            </p:nvSpPr>
            <p:spPr>
              <a:xfrm>
                <a:off x="2463800" y="3514300"/>
                <a:ext cx="19050" cy="10825"/>
              </a:xfrm>
              <a:custGeom>
                <a:avLst/>
                <a:gdLst/>
                <a:ahLst/>
                <a:cxnLst/>
                <a:rect l="l" t="t" r="r" b="b"/>
                <a:pathLst>
                  <a:path w="762" h="433" extrusionOk="0">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1375;p60"/>
              <p:cNvSpPr/>
              <p:nvPr/>
            </p:nvSpPr>
            <p:spPr>
              <a:xfrm>
                <a:off x="2636600" y="3514300"/>
                <a:ext cx="19050" cy="10825"/>
              </a:xfrm>
              <a:custGeom>
                <a:avLst/>
                <a:gdLst/>
                <a:ahLst/>
                <a:cxnLst/>
                <a:rect l="l" t="t" r="r" b="b"/>
                <a:pathLst>
                  <a:path w="762" h="433" extrusionOk="0">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1376;p60"/>
              <p:cNvSpPr/>
              <p:nvPr/>
            </p:nvSpPr>
            <p:spPr>
              <a:xfrm>
                <a:off x="2607825" y="3514300"/>
                <a:ext cx="19200" cy="10825"/>
              </a:xfrm>
              <a:custGeom>
                <a:avLst/>
                <a:gdLst/>
                <a:ahLst/>
                <a:cxnLst/>
                <a:rect l="l" t="t" r="r" b="b"/>
                <a:pathLst>
                  <a:path w="768" h="433" extrusionOk="0">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 name="Google Shape;1377;p60"/>
              <p:cNvSpPr/>
              <p:nvPr/>
            </p:nvSpPr>
            <p:spPr>
              <a:xfrm>
                <a:off x="2718425" y="3469550"/>
                <a:ext cx="17775" cy="17125"/>
              </a:xfrm>
              <a:custGeom>
                <a:avLst/>
                <a:gdLst/>
                <a:ahLst/>
                <a:cxnLst/>
                <a:rect l="l" t="t" r="r" b="b"/>
                <a:pathLst>
                  <a:path w="711" h="685" extrusionOk="0">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 name="Google Shape;1378;p60"/>
              <p:cNvSpPr/>
              <p:nvPr/>
            </p:nvSpPr>
            <p:spPr>
              <a:xfrm>
                <a:off x="2637050"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1379;p60"/>
              <p:cNvSpPr/>
              <p:nvPr/>
            </p:nvSpPr>
            <p:spPr>
              <a:xfrm>
                <a:off x="2551325" y="3267350"/>
                <a:ext cx="138500" cy="127625"/>
              </a:xfrm>
              <a:custGeom>
                <a:avLst/>
                <a:gdLst/>
                <a:ahLst/>
                <a:cxnLst/>
                <a:rect l="l" t="t" r="r" b="b"/>
                <a:pathLst>
                  <a:path w="5540" h="5105" extrusionOk="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1380;p60"/>
              <p:cNvSpPr/>
              <p:nvPr/>
            </p:nvSpPr>
            <p:spPr>
              <a:xfrm>
                <a:off x="2397725" y="3247275"/>
                <a:ext cx="368300" cy="368525"/>
              </a:xfrm>
              <a:custGeom>
                <a:avLst/>
                <a:gdLst/>
                <a:ahLst/>
                <a:cxnLst/>
                <a:rect l="l" t="t" r="r" b="b"/>
                <a:pathLst>
                  <a:path w="14732" h="14741" extrusionOk="0">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1381;p60"/>
              <p:cNvSpPr/>
              <p:nvPr/>
            </p:nvSpPr>
            <p:spPr>
              <a:xfrm>
                <a:off x="2584450" y="3293525"/>
                <a:ext cx="71500" cy="66950"/>
              </a:xfrm>
              <a:custGeom>
                <a:avLst/>
                <a:gdLst/>
                <a:ahLst/>
                <a:cxnLst/>
                <a:rect l="l" t="t" r="r" b="b"/>
                <a:pathLst>
                  <a:path w="2860" h="2678" extrusionOk="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2" name="Google Shape;1382;p60"/>
            <p:cNvGrpSpPr/>
            <p:nvPr/>
          </p:nvGrpSpPr>
          <p:grpSpPr>
            <a:xfrm>
              <a:off x="3275763" y="3333842"/>
              <a:ext cx="368300" cy="368525"/>
              <a:chOff x="2397725" y="3247275"/>
              <a:chExt cx="368300" cy="368525"/>
            </a:xfrm>
          </p:grpSpPr>
          <p:sp>
            <p:nvSpPr>
              <p:cNvPr id="1383" name="Google Shape;1383;p60"/>
              <p:cNvSpPr/>
              <p:nvPr/>
            </p:nvSpPr>
            <p:spPr>
              <a:xfrm>
                <a:off x="2425600" y="3455525"/>
                <a:ext cx="49325" cy="68300"/>
              </a:xfrm>
              <a:custGeom>
                <a:avLst/>
                <a:gdLst/>
                <a:ahLst/>
                <a:cxnLst/>
                <a:rect l="l" t="t" r="r" b="b"/>
                <a:pathLst>
                  <a:path w="1973" h="2732" extrusionOk="0">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 name="Google Shape;1384;p60"/>
              <p:cNvSpPr/>
              <p:nvPr/>
            </p:nvSpPr>
            <p:spPr>
              <a:xfrm>
                <a:off x="2521500" y="3514300"/>
                <a:ext cx="19050" cy="10825"/>
              </a:xfrm>
              <a:custGeom>
                <a:avLst/>
                <a:gdLst/>
                <a:ahLst/>
                <a:cxnLst/>
                <a:rect l="l" t="t" r="r" b="b"/>
                <a:pathLst>
                  <a:path w="762" h="433" extrusionOk="0">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1385;p60"/>
              <p:cNvSpPr/>
              <p:nvPr/>
            </p:nvSpPr>
            <p:spPr>
              <a:xfrm>
                <a:off x="2550275" y="3514300"/>
                <a:ext cx="19200" cy="10825"/>
              </a:xfrm>
              <a:custGeom>
                <a:avLst/>
                <a:gdLst/>
                <a:ahLst/>
                <a:cxnLst/>
                <a:rect l="l" t="t" r="r" b="b"/>
                <a:pathLst>
                  <a:path w="768" h="433" extrusionOk="0">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1386;p60"/>
              <p:cNvSpPr/>
              <p:nvPr/>
            </p:nvSpPr>
            <p:spPr>
              <a:xfrm>
                <a:off x="2550575" y="3458850"/>
                <a:ext cx="19050" cy="10825"/>
              </a:xfrm>
              <a:custGeom>
                <a:avLst/>
                <a:gdLst/>
                <a:ahLst/>
                <a:cxnLst/>
                <a:rect l="l" t="t" r="r" b="b"/>
                <a:pathLst>
                  <a:path w="762" h="433" extrusionOk="0">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1387;p60"/>
              <p:cNvSpPr/>
              <p:nvPr/>
            </p:nvSpPr>
            <p:spPr>
              <a:xfrm>
                <a:off x="2516550" y="3421525"/>
                <a:ext cx="11425" cy="18025"/>
              </a:xfrm>
              <a:custGeom>
                <a:avLst/>
                <a:gdLst/>
                <a:ahLst/>
                <a:cxnLst/>
                <a:rect l="l" t="t" r="r" b="b"/>
                <a:pathLst>
                  <a:path w="457" h="721" extrusionOk="0">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1388;p60"/>
              <p:cNvSpPr/>
              <p:nvPr/>
            </p:nvSpPr>
            <p:spPr>
              <a:xfrm>
                <a:off x="2523150" y="3447925"/>
                <a:ext cx="21025" cy="15725"/>
              </a:xfrm>
              <a:custGeom>
                <a:avLst/>
                <a:gdLst/>
                <a:ahLst/>
                <a:cxnLst/>
                <a:rect l="l" t="t" r="r" b="b"/>
                <a:pathLst>
                  <a:path w="841" h="629" extrusionOk="0">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 name="Google Shape;1389;p60"/>
              <p:cNvSpPr/>
              <p:nvPr/>
            </p:nvSpPr>
            <p:spPr>
              <a:xfrm>
                <a:off x="2523175" y="3397900"/>
                <a:ext cx="20075" cy="15725"/>
              </a:xfrm>
              <a:custGeom>
                <a:avLst/>
                <a:gdLst/>
                <a:ahLst/>
                <a:cxnLst/>
                <a:rect l="l" t="t" r="r" b="b"/>
                <a:pathLst>
                  <a:path w="803" h="629" extrusionOk="0">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 name="Google Shape;1390;p60"/>
              <p:cNvSpPr/>
              <p:nvPr/>
            </p:nvSpPr>
            <p:spPr>
              <a:xfrm>
                <a:off x="2608275"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1391;p60"/>
              <p:cNvSpPr/>
              <p:nvPr/>
            </p:nvSpPr>
            <p:spPr>
              <a:xfrm>
                <a:off x="2719625" y="3496950"/>
                <a:ext cx="15600" cy="16850"/>
              </a:xfrm>
              <a:custGeom>
                <a:avLst/>
                <a:gdLst/>
                <a:ahLst/>
                <a:cxnLst/>
                <a:rect l="l" t="t" r="r" b="b"/>
                <a:pathLst>
                  <a:path w="624" h="674" extrusionOk="0">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 name="Google Shape;1392;p60"/>
              <p:cNvSpPr/>
              <p:nvPr/>
            </p:nvSpPr>
            <p:spPr>
              <a:xfrm>
                <a:off x="2694150" y="3513975"/>
                <a:ext cx="19650" cy="11150"/>
              </a:xfrm>
              <a:custGeom>
                <a:avLst/>
                <a:gdLst/>
                <a:ahLst/>
                <a:cxnLst/>
                <a:rect l="l" t="t" r="r" b="b"/>
                <a:pathLst>
                  <a:path w="786" h="446" extrusionOk="0">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 name="Google Shape;1393;p60"/>
              <p:cNvSpPr/>
              <p:nvPr/>
            </p:nvSpPr>
            <p:spPr>
              <a:xfrm>
                <a:off x="2694600" y="3458725"/>
                <a:ext cx="18750" cy="11100"/>
              </a:xfrm>
              <a:custGeom>
                <a:avLst/>
                <a:gdLst/>
                <a:ahLst/>
                <a:cxnLst/>
                <a:rect l="l" t="t" r="r" b="b"/>
                <a:pathLst>
                  <a:path w="750" h="444" extrusionOk="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 name="Google Shape;1394;p60"/>
              <p:cNvSpPr/>
              <p:nvPr/>
            </p:nvSpPr>
            <p:spPr>
              <a:xfrm>
                <a:off x="2463800" y="3514300"/>
                <a:ext cx="19050" cy="10825"/>
              </a:xfrm>
              <a:custGeom>
                <a:avLst/>
                <a:gdLst/>
                <a:ahLst/>
                <a:cxnLst/>
                <a:rect l="l" t="t" r="r" b="b"/>
                <a:pathLst>
                  <a:path w="762" h="433" extrusionOk="0">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 name="Google Shape;1395;p60"/>
              <p:cNvSpPr/>
              <p:nvPr/>
            </p:nvSpPr>
            <p:spPr>
              <a:xfrm>
                <a:off x="2636600" y="3514300"/>
                <a:ext cx="19050" cy="10825"/>
              </a:xfrm>
              <a:custGeom>
                <a:avLst/>
                <a:gdLst/>
                <a:ahLst/>
                <a:cxnLst/>
                <a:rect l="l" t="t" r="r" b="b"/>
                <a:pathLst>
                  <a:path w="762" h="433" extrusionOk="0">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 name="Google Shape;1396;p60"/>
              <p:cNvSpPr/>
              <p:nvPr/>
            </p:nvSpPr>
            <p:spPr>
              <a:xfrm>
                <a:off x="2607825" y="3514300"/>
                <a:ext cx="19200" cy="10825"/>
              </a:xfrm>
              <a:custGeom>
                <a:avLst/>
                <a:gdLst/>
                <a:ahLst/>
                <a:cxnLst/>
                <a:rect l="l" t="t" r="r" b="b"/>
                <a:pathLst>
                  <a:path w="768" h="433" extrusionOk="0">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 name="Google Shape;1397;p60"/>
              <p:cNvSpPr/>
              <p:nvPr/>
            </p:nvSpPr>
            <p:spPr>
              <a:xfrm>
                <a:off x="2718425" y="3469550"/>
                <a:ext cx="17775" cy="17125"/>
              </a:xfrm>
              <a:custGeom>
                <a:avLst/>
                <a:gdLst/>
                <a:ahLst/>
                <a:cxnLst/>
                <a:rect l="l" t="t" r="r" b="b"/>
                <a:pathLst>
                  <a:path w="711" h="685" extrusionOk="0">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 name="Google Shape;1398;p60"/>
              <p:cNvSpPr/>
              <p:nvPr/>
            </p:nvSpPr>
            <p:spPr>
              <a:xfrm>
                <a:off x="2637050" y="3458850"/>
                <a:ext cx="19050" cy="10825"/>
              </a:xfrm>
              <a:custGeom>
                <a:avLst/>
                <a:gdLst/>
                <a:ahLst/>
                <a:cxnLst/>
                <a:rect l="l" t="t" r="r" b="b"/>
                <a:pathLst>
                  <a:path w="762" h="433" extrusionOk="0">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 name="Google Shape;1399;p60"/>
              <p:cNvSpPr/>
              <p:nvPr/>
            </p:nvSpPr>
            <p:spPr>
              <a:xfrm>
                <a:off x="2551325" y="3267350"/>
                <a:ext cx="138500" cy="127625"/>
              </a:xfrm>
              <a:custGeom>
                <a:avLst/>
                <a:gdLst/>
                <a:ahLst/>
                <a:cxnLst/>
                <a:rect l="l" t="t" r="r" b="b"/>
                <a:pathLst>
                  <a:path w="5540" h="5105" extrusionOk="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 name="Google Shape;1400;p60"/>
              <p:cNvSpPr/>
              <p:nvPr/>
            </p:nvSpPr>
            <p:spPr>
              <a:xfrm>
                <a:off x="2397725" y="3247275"/>
                <a:ext cx="368300" cy="368525"/>
              </a:xfrm>
              <a:custGeom>
                <a:avLst/>
                <a:gdLst/>
                <a:ahLst/>
                <a:cxnLst/>
                <a:rect l="l" t="t" r="r" b="b"/>
                <a:pathLst>
                  <a:path w="14732" h="14741" extrusionOk="0">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 name="Google Shape;1401;p60"/>
              <p:cNvSpPr/>
              <p:nvPr/>
            </p:nvSpPr>
            <p:spPr>
              <a:xfrm>
                <a:off x="2584450" y="3293525"/>
                <a:ext cx="71500" cy="66950"/>
              </a:xfrm>
              <a:custGeom>
                <a:avLst/>
                <a:gdLst/>
                <a:ahLst/>
                <a:cxnLst/>
                <a:rect l="l" t="t" r="r" b="b"/>
                <a:pathLst>
                  <a:path w="2860" h="2678" extrusionOk="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02" name="Google Shape;1402;p60"/>
          <p:cNvGrpSpPr/>
          <p:nvPr/>
        </p:nvGrpSpPr>
        <p:grpSpPr>
          <a:xfrm>
            <a:off x="4060088" y="3369617"/>
            <a:ext cx="380210" cy="306560"/>
            <a:chOff x="4060088" y="3369617"/>
            <a:chExt cx="380210" cy="306560"/>
          </a:xfrm>
        </p:grpSpPr>
        <p:sp>
          <p:nvSpPr>
            <p:cNvPr id="1403" name="Google Shape;1403;p60"/>
            <p:cNvSpPr/>
            <p:nvPr/>
          </p:nvSpPr>
          <p:spPr>
            <a:xfrm>
              <a:off x="4069672" y="3379202"/>
              <a:ext cx="370625" cy="296975"/>
            </a:xfrm>
            <a:custGeom>
              <a:avLst/>
              <a:gdLst/>
              <a:ahLst/>
              <a:cxnLst/>
              <a:rect l="l" t="t" r="r" b="b"/>
              <a:pathLst>
                <a:path w="14825" h="11879" extrusionOk="0">
                  <a:moveTo>
                    <a:pt x="708" y="459"/>
                  </a:moveTo>
                  <a:cubicBezTo>
                    <a:pt x="786" y="459"/>
                    <a:pt x="858" y="501"/>
                    <a:pt x="894" y="573"/>
                  </a:cubicBezTo>
                  <a:cubicBezTo>
                    <a:pt x="1787" y="2011"/>
                    <a:pt x="2884" y="2803"/>
                    <a:pt x="3645" y="3216"/>
                  </a:cubicBezTo>
                  <a:cubicBezTo>
                    <a:pt x="3945" y="3378"/>
                    <a:pt x="4263" y="3516"/>
                    <a:pt x="4586" y="3630"/>
                  </a:cubicBezTo>
                  <a:cubicBezTo>
                    <a:pt x="4353" y="3768"/>
                    <a:pt x="4137" y="3924"/>
                    <a:pt x="3927" y="4097"/>
                  </a:cubicBezTo>
                  <a:lnTo>
                    <a:pt x="3921" y="4103"/>
                  </a:lnTo>
                  <a:cubicBezTo>
                    <a:pt x="3843" y="4169"/>
                    <a:pt x="3765" y="4235"/>
                    <a:pt x="3693" y="4307"/>
                  </a:cubicBezTo>
                  <a:lnTo>
                    <a:pt x="3663" y="4331"/>
                  </a:lnTo>
                  <a:cubicBezTo>
                    <a:pt x="3633" y="4361"/>
                    <a:pt x="3603" y="4385"/>
                    <a:pt x="3579" y="4415"/>
                  </a:cubicBezTo>
                  <a:cubicBezTo>
                    <a:pt x="3567" y="4421"/>
                    <a:pt x="3561" y="4427"/>
                    <a:pt x="3555" y="4439"/>
                  </a:cubicBezTo>
                  <a:cubicBezTo>
                    <a:pt x="3519" y="4469"/>
                    <a:pt x="3490" y="4505"/>
                    <a:pt x="3454" y="4535"/>
                  </a:cubicBezTo>
                  <a:lnTo>
                    <a:pt x="3424" y="4571"/>
                  </a:lnTo>
                  <a:cubicBezTo>
                    <a:pt x="3400" y="4595"/>
                    <a:pt x="3376" y="4619"/>
                    <a:pt x="3352" y="4643"/>
                  </a:cubicBezTo>
                  <a:lnTo>
                    <a:pt x="3316" y="4679"/>
                  </a:lnTo>
                  <a:cubicBezTo>
                    <a:pt x="3286" y="4715"/>
                    <a:pt x="3256" y="4757"/>
                    <a:pt x="3226" y="4787"/>
                  </a:cubicBezTo>
                  <a:cubicBezTo>
                    <a:pt x="3220" y="4793"/>
                    <a:pt x="3214" y="4799"/>
                    <a:pt x="3208" y="4805"/>
                  </a:cubicBezTo>
                  <a:cubicBezTo>
                    <a:pt x="3184" y="4835"/>
                    <a:pt x="3154" y="4871"/>
                    <a:pt x="3130" y="4901"/>
                  </a:cubicBezTo>
                  <a:lnTo>
                    <a:pt x="3100" y="4931"/>
                  </a:lnTo>
                  <a:cubicBezTo>
                    <a:pt x="3076" y="4967"/>
                    <a:pt x="3046" y="5003"/>
                    <a:pt x="3016" y="5039"/>
                  </a:cubicBezTo>
                  <a:cubicBezTo>
                    <a:pt x="3016" y="5045"/>
                    <a:pt x="3010" y="5045"/>
                    <a:pt x="3010" y="5051"/>
                  </a:cubicBezTo>
                  <a:cubicBezTo>
                    <a:pt x="2980" y="5093"/>
                    <a:pt x="2950" y="5135"/>
                    <a:pt x="2920" y="5176"/>
                  </a:cubicBezTo>
                  <a:lnTo>
                    <a:pt x="2908" y="5194"/>
                  </a:lnTo>
                  <a:lnTo>
                    <a:pt x="2824" y="5308"/>
                  </a:lnTo>
                  <a:lnTo>
                    <a:pt x="2812" y="5326"/>
                  </a:lnTo>
                  <a:cubicBezTo>
                    <a:pt x="2782" y="5368"/>
                    <a:pt x="2752" y="5410"/>
                    <a:pt x="2722" y="5458"/>
                  </a:cubicBezTo>
                  <a:cubicBezTo>
                    <a:pt x="1895" y="5015"/>
                    <a:pt x="1284" y="4301"/>
                    <a:pt x="912" y="3348"/>
                  </a:cubicBezTo>
                  <a:cubicBezTo>
                    <a:pt x="612" y="2593"/>
                    <a:pt x="462" y="1700"/>
                    <a:pt x="468" y="693"/>
                  </a:cubicBezTo>
                  <a:cubicBezTo>
                    <a:pt x="468" y="591"/>
                    <a:pt x="534" y="495"/>
                    <a:pt x="636" y="471"/>
                  </a:cubicBezTo>
                  <a:cubicBezTo>
                    <a:pt x="660" y="465"/>
                    <a:pt x="684" y="459"/>
                    <a:pt x="708" y="459"/>
                  </a:cubicBezTo>
                  <a:close/>
                  <a:moveTo>
                    <a:pt x="14131" y="468"/>
                  </a:moveTo>
                  <a:cubicBezTo>
                    <a:pt x="14248" y="468"/>
                    <a:pt x="14363" y="555"/>
                    <a:pt x="14363" y="699"/>
                  </a:cubicBezTo>
                  <a:cubicBezTo>
                    <a:pt x="14369" y="1700"/>
                    <a:pt x="14219" y="2593"/>
                    <a:pt x="13920" y="3348"/>
                  </a:cubicBezTo>
                  <a:cubicBezTo>
                    <a:pt x="13543" y="4300"/>
                    <a:pt x="12933" y="5012"/>
                    <a:pt x="12102" y="5462"/>
                  </a:cubicBezTo>
                  <a:lnTo>
                    <a:pt x="12102" y="5462"/>
                  </a:lnTo>
                  <a:cubicBezTo>
                    <a:pt x="12072" y="5415"/>
                    <a:pt x="12043" y="5373"/>
                    <a:pt x="12013" y="5326"/>
                  </a:cubicBezTo>
                  <a:lnTo>
                    <a:pt x="12007" y="5314"/>
                  </a:lnTo>
                  <a:cubicBezTo>
                    <a:pt x="11977" y="5272"/>
                    <a:pt x="11954" y="5242"/>
                    <a:pt x="11924" y="5194"/>
                  </a:cubicBezTo>
                  <a:lnTo>
                    <a:pt x="11912" y="5182"/>
                  </a:lnTo>
                  <a:cubicBezTo>
                    <a:pt x="11882" y="5140"/>
                    <a:pt x="11852" y="5099"/>
                    <a:pt x="11816" y="5057"/>
                  </a:cubicBezTo>
                  <a:cubicBezTo>
                    <a:pt x="11816" y="5051"/>
                    <a:pt x="11810" y="5051"/>
                    <a:pt x="11810" y="5045"/>
                  </a:cubicBezTo>
                  <a:cubicBezTo>
                    <a:pt x="11786" y="5009"/>
                    <a:pt x="11756" y="4967"/>
                    <a:pt x="11726" y="4937"/>
                  </a:cubicBezTo>
                  <a:lnTo>
                    <a:pt x="11702" y="4907"/>
                  </a:lnTo>
                  <a:lnTo>
                    <a:pt x="11618" y="4805"/>
                  </a:lnTo>
                  <a:lnTo>
                    <a:pt x="11606" y="4793"/>
                  </a:lnTo>
                  <a:lnTo>
                    <a:pt x="11510" y="4685"/>
                  </a:lnTo>
                  <a:lnTo>
                    <a:pt x="11480" y="4649"/>
                  </a:lnTo>
                  <a:lnTo>
                    <a:pt x="11402" y="4577"/>
                  </a:lnTo>
                  <a:lnTo>
                    <a:pt x="11372" y="4541"/>
                  </a:lnTo>
                  <a:cubicBezTo>
                    <a:pt x="11342" y="4505"/>
                    <a:pt x="11306" y="4475"/>
                    <a:pt x="11276" y="4439"/>
                  </a:cubicBezTo>
                  <a:lnTo>
                    <a:pt x="11252" y="4421"/>
                  </a:lnTo>
                  <a:cubicBezTo>
                    <a:pt x="11222" y="4391"/>
                    <a:pt x="11192" y="4361"/>
                    <a:pt x="11168" y="4337"/>
                  </a:cubicBezTo>
                  <a:lnTo>
                    <a:pt x="11138" y="4307"/>
                  </a:lnTo>
                  <a:cubicBezTo>
                    <a:pt x="11060" y="4241"/>
                    <a:pt x="10988" y="4175"/>
                    <a:pt x="10910" y="4109"/>
                  </a:cubicBezTo>
                  <a:lnTo>
                    <a:pt x="10905" y="4103"/>
                  </a:lnTo>
                  <a:cubicBezTo>
                    <a:pt x="10695" y="3930"/>
                    <a:pt x="10473" y="3774"/>
                    <a:pt x="10245" y="3636"/>
                  </a:cubicBezTo>
                  <a:cubicBezTo>
                    <a:pt x="10569" y="3522"/>
                    <a:pt x="10887" y="3384"/>
                    <a:pt x="11186" y="3222"/>
                  </a:cubicBezTo>
                  <a:cubicBezTo>
                    <a:pt x="11954" y="2809"/>
                    <a:pt x="13044" y="2017"/>
                    <a:pt x="13938" y="579"/>
                  </a:cubicBezTo>
                  <a:cubicBezTo>
                    <a:pt x="13984" y="502"/>
                    <a:pt x="14058" y="468"/>
                    <a:pt x="14131" y="468"/>
                  </a:cubicBezTo>
                  <a:close/>
                  <a:moveTo>
                    <a:pt x="6115" y="3420"/>
                  </a:moveTo>
                  <a:lnTo>
                    <a:pt x="6115" y="8228"/>
                  </a:lnTo>
                  <a:lnTo>
                    <a:pt x="4491" y="8228"/>
                  </a:lnTo>
                  <a:cubicBezTo>
                    <a:pt x="4395" y="8228"/>
                    <a:pt x="4317" y="8288"/>
                    <a:pt x="4287" y="8377"/>
                  </a:cubicBezTo>
                  <a:cubicBezTo>
                    <a:pt x="4239" y="8515"/>
                    <a:pt x="4341" y="8659"/>
                    <a:pt x="4491" y="8665"/>
                  </a:cubicBezTo>
                  <a:lnTo>
                    <a:pt x="6115" y="8665"/>
                  </a:lnTo>
                  <a:lnTo>
                    <a:pt x="6115" y="10392"/>
                  </a:lnTo>
                  <a:lnTo>
                    <a:pt x="2003" y="10392"/>
                  </a:lnTo>
                  <a:cubicBezTo>
                    <a:pt x="1523" y="10386"/>
                    <a:pt x="1140" y="9996"/>
                    <a:pt x="1146" y="9522"/>
                  </a:cubicBezTo>
                  <a:cubicBezTo>
                    <a:pt x="1146" y="9046"/>
                    <a:pt x="1529" y="8665"/>
                    <a:pt x="2004" y="8665"/>
                  </a:cubicBezTo>
                  <a:cubicBezTo>
                    <a:pt x="2008" y="8665"/>
                    <a:pt x="2011" y="8665"/>
                    <a:pt x="2015" y="8665"/>
                  </a:cubicBezTo>
                  <a:lnTo>
                    <a:pt x="3627" y="8665"/>
                  </a:lnTo>
                  <a:cubicBezTo>
                    <a:pt x="3717" y="8665"/>
                    <a:pt x="3801" y="8605"/>
                    <a:pt x="3831" y="8515"/>
                  </a:cubicBezTo>
                  <a:cubicBezTo>
                    <a:pt x="3879" y="8377"/>
                    <a:pt x="3777" y="8228"/>
                    <a:pt x="3627" y="8228"/>
                  </a:cubicBezTo>
                  <a:lnTo>
                    <a:pt x="2201" y="8228"/>
                  </a:lnTo>
                  <a:cubicBezTo>
                    <a:pt x="2285" y="7388"/>
                    <a:pt x="2548" y="6579"/>
                    <a:pt x="2974" y="5848"/>
                  </a:cubicBezTo>
                  <a:cubicBezTo>
                    <a:pt x="3507" y="4937"/>
                    <a:pt x="4293" y="4205"/>
                    <a:pt x="5240" y="3744"/>
                  </a:cubicBezTo>
                  <a:cubicBezTo>
                    <a:pt x="5246" y="3744"/>
                    <a:pt x="5246" y="3744"/>
                    <a:pt x="5252" y="3738"/>
                  </a:cubicBezTo>
                  <a:cubicBezTo>
                    <a:pt x="5528" y="3606"/>
                    <a:pt x="5821" y="3498"/>
                    <a:pt x="6115" y="3420"/>
                  </a:cubicBezTo>
                  <a:close/>
                  <a:moveTo>
                    <a:pt x="7425" y="2131"/>
                  </a:moveTo>
                  <a:cubicBezTo>
                    <a:pt x="7889" y="2131"/>
                    <a:pt x="8273" y="2510"/>
                    <a:pt x="8273" y="2983"/>
                  </a:cubicBezTo>
                  <a:lnTo>
                    <a:pt x="8273" y="5446"/>
                  </a:lnTo>
                  <a:cubicBezTo>
                    <a:pt x="8273" y="5536"/>
                    <a:pt x="8333" y="5620"/>
                    <a:pt x="8423" y="5650"/>
                  </a:cubicBezTo>
                  <a:cubicBezTo>
                    <a:pt x="8446" y="5658"/>
                    <a:pt x="8470" y="5662"/>
                    <a:pt x="8493" y="5662"/>
                  </a:cubicBezTo>
                  <a:cubicBezTo>
                    <a:pt x="8606" y="5662"/>
                    <a:pt x="8706" y="5571"/>
                    <a:pt x="8711" y="5446"/>
                  </a:cubicBezTo>
                  <a:lnTo>
                    <a:pt x="8711" y="3432"/>
                  </a:lnTo>
                  <a:cubicBezTo>
                    <a:pt x="9004" y="3516"/>
                    <a:pt x="9298" y="3624"/>
                    <a:pt x="9574" y="3756"/>
                  </a:cubicBezTo>
                  <a:lnTo>
                    <a:pt x="9586" y="3762"/>
                  </a:lnTo>
                  <a:cubicBezTo>
                    <a:pt x="10527" y="4223"/>
                    <a:pt x="11318" y="4949"/>
                    <a:pt x="11852" y="5860"/>
                  </a:cubicBezTo>
                  <a:cubicBezTo>
                    <a:pt x="12276" y="6583"/>
                    <a:pt x="12540" y="7390"/>
                    <a:pt x="12624" y="8228"/>
                  </a:cubicBezTo>
                  <a:lnTo>
                    <a:pt x="8711" y="8228"/>
                  </a:lnTo>
                  <a:lnTo>
                    <a:pt x="8711" y="6315"/>
                  </a:lnTo>
                  <a:cubicBezTo>
                    <a:pt x="8711" y="6207"/>
                    <a:pt x="8639" y="6118"/>
                    <a:pt x="8543" y="6094"/>
                  </a:cubicBezTo>
                  <a:cubicBezTo>
                    <a:pt x="8526" y="6090"/>
                    <a:pt x="8510" y="6088"/>
                    <a:pt x="8494" y="6088"/>
                  </a:cubicBezTo>
                  <a:cubicBezTo>
                    <a:pt x="8377" y="6088"/>
                    <a:pt x="8279" y="6182"/>
                    <a:pt x="8279" y="6303"/>
                  </a:cubicBezTo>
                  <a:lnTo>
                    <a:pt x="8279" y="10595"/>
                  </a:lnTo>
                  <a:cubicBezTo>
                    <a:pt x="8261" y="11063"/>
                    <a:pt x="7877" y="11435"/>
                    <a:pt x="7410" y="11435"/>
                  </a:cubicBezTo>
                  <a:cubicBezTo>
                    <a:pt x="6942" y="11435"/>
                    <a:pt x="6565" y="11063"/>
                    <a:pt x="6547" y="10595"/>
                  </a:cubicBezTo>
                  <a:lnTo>
                    <a:pt x="6577" y="8443"/>
                  </a:lnTo>
                  <a:lnTo>
                    <a:pt x="6577" y="3001"/>
                  </a:lnTo>
                  <a:cubicBezTo>
                    <a:pt x="6571" y="2539"/>
                    <a:pt x="6936" y="2155"/>
                    <a:pt x="7404" y="2131"/>
                  </a:cubicBezTo>
                  <a:cubicBezTo>
                    <a:pt x="7411" y="2131"/>
                    <a:pt x="7418" y="2131"/>
                    <a:pt x="7425" y="2131"/>
                  </a:cubicBezTo>
                  <a:close/>
                  <a:moveTo>
                    <a:pt x="677" y="1"/>
                  </a:moveTo>
                  <a:cubicBezTo>
                    <a:pt x="616" y="1"/>
                    <a:pt x="554" y="9"/>
                    <a:pt x="492" y="27"/>
                  </a:cubicBezTo>
                  <a:cubicBezTo>
                    <a:pt x="205" y="105"/>
                    <a:pt x="7" y="369"/>
                    <a:pt x="7" y="663"/>
                  </a:cubicBezTo>
                  <a:cubicBezTo>
                    <a:pt x="1" y="1730"/>
                    <a:pt x="157" y="2677"/>
                    <a:pt x="480" y="3492"/>
                  </a:cubicBezTo>
                  <a:cubicBezTo>
                    <a:pt x="894" y="4541"/>
                    <a:pt x="1565" y="5326"/>
                    <a:pt x="2488" y="5824"/>
                  </a:cubicBezTo>
                  <a:cubicBezTo>
                    <a:pt x="2081" y="6573"/>
                    <a:pt x="1835" y="7400"/>
                    <a:pt x="1763" y="8252"/>
                  </a:cubicBezTo>
                  <a:cubicBezTo>
                    <a:pt x="1098" y="8377"/>
                    <a:pt x="642" y="8983"/>
                    <a:pt x="708" y="9654"/>
                  </a:cubicBezTo>
                  <a:cubicBezTo>
                    <a:pt x="773" y="10318"/>
                    <a:pt x="1325" y="10823"/>
                    <a:pt x="1992" y="10823"/>
                  </a:cubicBezTo>
                  <a:cubicBezTo>
                    <a:pt x="1999" y="10823"/>
                    <a:pt x="2007" y="10823"/>
                    <a:pt x="2015" y="10823"/>
                  </a:cubicBezTo>
                  <a:lnTo>
                    <a:pt x="6133" y="10823"/>
                  </a:lnTo>
                  <a:cubicBezTo>
                    <a:pt x="6253" y="11435"/>
                    <a:pt x="6786" y="11878"/>
                    <a:pt x="7410" y="11878"/>
                  </a:cubicBezTo>
                  <a:cubicBezTo>
                    <a:pt x="8033" y="11878"/>
                    <a:pt x="8567" y="11435"/>
                    <a:pt x="8681" y="10823"/>
                  </a:cubicBezTo>
                  <a:lnTo>
                    <a:pt x="10425" y="10823"/>
                  </a:lnTo>
                  <a:cubicBezTo>
                    <a:pt x="10527" y="10823"/>
                    <a:pt x="10617" y="10757"/>
                    <a:pt x="10641" y="10655"/>
                  </a:cubicBezTo>
                  <a:cubicBezTo>
                    <a:pt x="10671" y="10523"/>
                    <a:pt x="10569" y="10392"/>
                    <a:pt x="10431" y="10392"/>
                  </a:cubicBezTo>
                  <a:lnTo>
                    <a:pt x="8711" y="10392"/>
                  </a:lnTo>
                  <a:lnTo>
                    <a:pt x="8711" y="8665"/>
                  </a:lnTo>
                  <a:lnTo>
                    <a:pt x="12811" y="8665"/>
                  </a:lnTo>
                  <a:cubicBezTo>
                    <a:pt x="12825" y="8664"/>
                    <a:pt x="12839" y="8664"/>
                    <a:pt x="12854" y="8664"/>
                  </a:cubicBezTo>
                  <a:cubicBezTo>
                    <a:pt x="13326" y="8664"/>
                    <a:pt x="13710" y="9045"/>
                    <a:pt x="13716" y="9522"/>
                  </a:cubicBezTo>
                  <a:cubicBezTo>
                    <a:pt x="13722" y="10003"/>
                    <a:pt x="13332" y="10392"/>
                    <a:pt x="12855" y="10392"/>
                  </a:cubicBezTo>
                  <a:cubicBezTo>
                    <a:pt x="12844" y="10392"/>
                    <a:pt x="12833" y="10392"/>
                    <a:pt x="12823" y="10392"/>
                  </a:cubicBezTo>
                  <a:lnTo>
                    <a:pt x="11306" y="10392"/>
                  </a:lnTo>
                  <a:cubicBezTo>
                    <a:pt x="11204" y="10392"/>
                    <a:pt x="11114" y="10457"/>
                    <a:pt x="11084" y="10559"/>
                  </a:cubicBezTo>
                  <a:cubicBezTo>
                    <a:pt x="11054" y="10697"/>
                    <a:pt x="11162" y="10823"/>
                    <a:pt x="11300" y="10823"/>
                  </a:cubicBezTo>
                  <a:lnTo>
                    <a:pt x="12817" y="10823"/>
                  </a:lnTo>
                  <a:cubicBezTo>
                    <a:pt x="12821" y="10823"/>
                    <a:pt x="12825" y="10823"/>
                    <a:pt x="12829" y="10823"/>
                  </a:cubicBezTo>
                  <a:cubicBezTo>
                    <a:pt x="13495" y="10823"/>
                    <a:pt x="14058" y="10322"/>
                    <a:pt x="14123" y="9654"/>
                  </a:cubicBezTo>
                  <a:cubicBezTo>
                    <a:pt x="14189" y="8983"/>
                    <a:pt x="13728" y="8371"/>
                    <a:pt x="13068" y="8252"/>
                  </a:cubicBezTo>
                  <a:cubicBezTo>
                    <a:pt x="12997" y="7400"/>
                    <a:pt x="12745" y="6573"/>
                    <a:pt x="12337" y="5824"/>
                  </a:cubicBezTo>
                  <a:cubicBezTo>
                    <a:pt x="13254" y="5320"/>
                    <a:pt x="13932" y="4541"/>
                    <a:pt x="14345" y="3492"/>
                  </a:cubicBezTo>
                  <a:cubicBezTo>
                    <a:pt x="14669" y="2677"/>
                    <a:pt x="14825" y="1730"/>
                    <a:pt x="14819" y="663"/>
                  </a:cubicBezTo>
                  <a:cubicBezTo>
                    <a:pt x="14819" y="333"/>
                    <a:pt x="14573" y="57"/>
                    <a:pt x="14249" y="9"/>
                  </a:cubicBezTo>
                  <a:cubicBezTo>
                    <a:pt x="14219" y="5"/>
                    <a:pt x="14189" y="3"/>
                    <a:pt x="14160" y="3"/>
                  </a:cubicBezTo>
                  <a:cubicBezTo>
                    <a:pt x="13927" y="3"/>
                    <a:pt x="13706" y="125"/>
                    <a:pt x="13584" y="327"/>
                  </a:cubicBezTo>
                  <a:cubicBezTo>
                    <a:pt x="12745" y="1676"/>
                    <a:pt x="11726" y="2425"/>
                    <a:pt x="11012" y="2809"/>
                  </a:cubicBezTo>
                  <a:cubicBezTo>
                    <a:pt x="10599" y="3036"/>
                    <a:pt x="10161" y="3210"/>
                    <a:pt x="9706" y="3318"/>
                  </a:cubicBezTo>
                  <a:cubicBezTo>
                    <a:pt x="9388" y="3168"/>
                    <a:pt x="9052" y="3054"/>
                    <a:pt x="8711" y="2971"/>
                  </a:cubicBezTo>
                  <a:cubicBezTo>
                    <a:pt x="8693" y="2263"/>
                    <a:pt x="8117" y="1700"/>
                    <a:pt x="7410" y="1700"/>
                  </a:cubicBezTo>
                  <a:cubicBezTo>
                    <a:pt x="6708" y="1700"/>
                    <a:pt x="6133" y="2263"/>
                    <a:pt x="6115" y="2971"/>
                  </a:cubicBezTo>
                  <a:cubicBezTo>
                    <a:pt x="5773" y="3054"/>
                    <a:pt x="5438" y="3168"/>
                    <a:pt x="5120" y="3318"/>
                  </a:cubicBezTo>
                  <a:cubicBezTo>
                    <a:pt x="4658" y="3210"/>
                    <a:pt x="4221" y="3036"/>
                    <a:pt x="3813" y="2809"/>
                  </a:cubicBezTo>
                  <a:cubicBezTo>
                    <a:pt x="3100" y="2419"/>
                    <a:pt x="2069" y="1676"/>
                    <a:pt x="1236" y="321"/>
                  </a:cubicBezTo>
                  <a:cubicBezTo>
                    <a:pt x="1118" y="118"/>
                    <a:pt x="903" y="1"/>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 name="Google Shape;1404;p60"/>
            <p:cNvSpPr/>
            <p:nvPr/>
          </p:nvSpPr>
          <p:spPr>
            <a:xfrm>
              <a:off x="4060088" y="3369617"/>
              <a:ext cx="370625" cy="296975"/>
            </a:xfrm>
            <a:custGeom>
              <a:avLst/>
              <a:gdLst/>
              <a:ahLst/>
              <a:cxnLst/>
              <a:rect l="l" t="t" r="r" b="b"/>
              <a:pathLst>
                <a:path w="14825" h="11879" extrusionOk="0">
                  <a:moveTo>
                    <a:pt x="708" y="459"/>
                  </a:moveTo>
                  <a:cubicBezTo>
                    <a:pt x="786" y="459"/>
                    <a:pt x="858" y="501"/>
                    <a:pt x="894" y="573"/>
                  </a:cubicBezTo>
                  <a:cubicBezTo>
                    <a:pt x="1787" y="2011"/>
                    <a:pt x="2884" y="2803"/>
                    <a:pt x="3645" y="3216"/>
                  </a:cubicBezTo>
                  <a:cubicBezTo>
                    <a:pt x="3945" y="3378"/>
                    <a:pt x="4263" y="3516"/>
                    <a:pt x="4586" y="3630"/>
                  </a:cubicBezTo>
                  <a:cubicBezTo>
                    <a:pt x="4353" y="3768"/>
                    <a:pt x="4137" y="3924"/>
                    <a:pt x="3927" y="4097"/>
                  </a:cubicBezTo>
                  <a:lnTo>
                    <a:pt x="3921" y="4103"/>
                  </a:lnTo>
                  <a:cubicBezTo>
                    <a:pt x="3843" y="4169"/>
                    <a:pt x="3765" y="4235"/>
                    <a:pt x="3693" y="4307"/>
                  </a:cubicBezTo>
                  <a:lnTo>
                    <a:pt x="3663" y="4331"/>
                  </a:lnTo>
                  <a:cubicBezTo>
                    <a:pt x="3633" y="4361"/>
                    <a:pt x="3603" y="4385"/>
                    <a:pt x="3579" y="4415"/>
                  </a:cubicBezTo>
                  <a:cubicBezTo>
                    <a:pt x="3567" y="4421"/>
                    <a:pt x="3561" y="4427"/>
                    <a:pt x="3555" y="4439"/>
                  </a:cubicBezTo>
                  <a:cubicBezTo>
                    <a:pt x="3519" y="4469"/>
                    <a:pt x="3490" y="4505"/>
                    <a:pt x="3454" y="4535"/>
                  </a:cubicBezTo>
                  <a:lnTo>
                    <a:pt x="3424" y="4571"/>
                  </a:lnTo>
                  <a:cubicBezTo>
                    <a:pt x="3400" y="4595"/>
                    <a:pt x="3376" y="4619"/>
                    <a:pt x="3352" y="4643"/>
                  </a:cubicBezTo>
                  <a:lnTo>
                    <a:pt x="3316" y="4679"/>
                  </a:lnTo>
                  <a:cubicBezTo>
                    <a:pt x="3286" y="4715"/>
                    <a:pt x="3256" y="4757"/>
                    <a:pt x="3226" y="4787"/>
                  </a:cubicBezTo>
                  <a:cubicBezTo>
                    <a:pt x="3220" y="4793"/>
                    <a:pt x="3214" y="4799"/>
                    <a:pt x="3208" y="4805"/>
                  </a:cubicBezTo>
                  <a:cubicBezTo>
                    <a:pt x="3184" y="4835"/>
                    <a:pt x="3154" y="4871"/>
                    <a:pt x="3130" y="4901"/>
                  </a:cubicBezTo>
                  <a:lnTo>
                    <a:pt x="3100" y="4931"/>
                  </a:lnTo>
                  <a:cubicBezTo>
                    <a:pt x="3076" y="4967"/>
                    <a:pt x="3046" y="5003"/>
                    <a:pt x="3016" y="5039"/>
                  </a:cubicBezTo>
                  <a:cubicBezTo>
                    <a:pt x="3016" y="5045"/>
                    <a:pt x="3010" y="5045"/>
                    <a:pt x="3010" y="5051"/>
                  </a:cubicBezTo>
                  <a:cubicBezTo>
                    <a:pt x="2980" y="5093"/>
                    <a:pt x="2950" y="5135"/>
                    <a:pt x="2920" y="5176"/>
                  </a:cubicBezTo>
                  <a:lnTo>
                    <a:pt x="2908" y="5194"/>
                  </a:lnTo>
                  <a:lnTo>
                    <a:pt x="2824" y="5308"/>
                  </a:lnTo>
                  <a:lnTo>
                    <a:pt x="2812" y="5326"/>
                  </a:lnTo>
                  <a:cubicBezTo>
                    <a:pt x="2782" y="5368"/>
                    <a:pt x="2752" y="5410"/>
                    <a:pt x="2722" y="5458"/>
                  </a:cubicBezTo>
                  <a:cubicBezTo>
                    <a:pt x="1895" y="5015"/>
                    <a:pt x="1284" y="4301"/>
                    <a:pt x="912" y="3348"/>
                  </a:cubicBezTo>
                  <a:cubicBezTo>
                    <a:pt x="612" y="2593"/>
                    <a:pt x="462" y="1700"/>
                    <a:pt x="468" y="693"/>
                  </a:cubicBezTo>
                  <a:cubicBezTo>
                    <a:pt x="468" y="591"/>
                    <a:pt x="534" y="495"/>
                    <a:pt x="636" y="471"/>
                  </a:cubicBezTo>
                  <a:cubicBezTo>
                    <a:pt x="660" y="465"/>
                    <a:pt x="684" y="459"/>
                    <a:pt x="708" y="459"/>
                  </a:cubicBezTo>
                  <a:close/>
                  <a:moveTo>
                    <a:pt x="14131" y="468"/>
                  </a:moveTo>
                  <a:cubicBezTo>
                    <a:pt x="14248" y="468"/>
                    <a:pt x="14363" y="555"/>
                    <a:pt x="14363" y="699"/>
                  </a:cubicBezTo>
                  <a:cubicBezTo>
                    <a:pt x="14369" y="1700"/>
                    <a:pt x="14219" y="2593"/>
                    <a:pt x="13920" y="3348"/>
                  </a:cubicBezTo>
                  <a:cubicBezTo>
                    <a:pt x="13543" y="4300"/>
                    <a:pt x="12933" y="5012"/>
                    <a:pt x="12102" y="5462"/>
                  </a:cubicBezTo>
                  <a:lnTo>
                    <a:pt x="12102" y="5462"/>
                  </a:lnTo>
                  <a:cubicBezTo>
                    <a:pt x="12072" y="5415"/>
                    <a:pt x="12043" y="5373"/>
                    <a:pt x="12013" y="5326"/>
                  </a:cubicBezTo>
                  <a:lnTo>
                    <a:pt x="12007" y="5314"/>
                  </a:lnTo>
                  <a:cubicBezTo>
                    <a:pt x="11977" y="5272"/>
                    <a:pt x="11954" y="5242"/>
                    <a:pt x="11924" y="5194"/>
                  </a:cubicBezTo>
                  <a:lnTo>
                    <a:pt x="11912" y="5182"/>
                  </a:lnTo>
                  <a:cubicBezTo>
                    <a:pt x="11882" y="5140"/>
                    <a:pt x="11852" y="5099"/>
                    <a:pt x="11816" y="5057"/>
                  </a:cubicBezTo>
                  <a:cubicBezTo>
                    <a:pt x="11816" y="5051"/>
                    <a:pt x="11810" y="5051"/>
                    <a:pt x="11810" y="5045"/>
                  </a:cubicBezTo>
                  <a:cubicBezTo>
                    <a:pt x="11786" y="5009"/>
                    <a:pt x="11756" y="4967"/>
                    <a:pt x="11726" y="4937"/>
                  </a:cubicBezTo>
                  <a:lnTo>
                    <a:pt x="11702" y="4907"/>
                  </a:lnTo>
                  <a:lnTo>
                    <a:pt x="11618" y="4805"/>
                  </a:lnTo>
                  <a:lnTo>
                    <a:pt x="11606" y="4793"/>
                  </a:lnTo>
                  <a:lnTo>
                    <a:pt x="11510" y="4685"/>
                  </a:lnTo>
                  <a:lnTo>
                    <a:pt x="11480" y="4649"/>
                  </a:lnTo>
                  <a:lnTo>
                    <a:pt x="11402" y="4577"/>
                  </a:lnTo>
                  <a:lnTo>
                    <a:pt x="11372" y="4541"/>
                  </a:lnTo>
                  <a:cubicBezTo>
                    <a:pt x="11342" y="4505"/>
                    <a:pt x="11306" y="4475"/>
                    <a:pt x="11276" y="4439"/>
                  </a:cubicBezTo>
                  <a:lnTo>
                    <a:pt x="11252" y="4421"/>
                  </a:lnTo>
                  <a:cubicBezTo>
                    <a:pt x="11222" y="4391"/>
                    <a:pt x="11192" y="4361"/>
                    <a:pt x="11168" y="4337"/>
                  </a:cubicBezTo>
                  <a:lnTo>
                    <a:pt x="11138" y="4307"/>
                  </a:lnTo>
                  <a:cubicBezTo>
                    <a:pt x="11060" y="4241"/>
                    <a:pt x="10988" y="4175"/>
                    <a:pt x="10910" y="4109"/>
                  </a:cubicBezTo>
                  <a:lnTo>
                    <a:pt x="10905" y="4103"/>
                  </a:lnTo>
                  <a:cubicBezTo>
                    <a:pt x="10695" y="3930"/>
                    <a:pt x="10473" y="3774"/>
                    <a:pt x="10245" y="3636"/>
                  </a:cubicBezTo>
                  <a:cubicBezTo>
                    <a:pt x="10569" y="3522"/>
                    <a:pt x="10887" y="3384"/>
                    <a:pt x="11186" y="3222"/>
                  </a:cubicBezTo>
                  <a:cubicBezTo>
                    <a:pt x="11954" y="2809"/>
                    <a:pt x="13044" y="2017"/>
                    <a:pt x="13938" y="579"/>
                  </a:cubicBezTo>
                  <a:cubicBezTo>
                    <a:pt x="13984" y="502"/>
                    <a:pt x="14058" y="468"/>
                    <a:pt x="14131" y="468"/>
                  </a:cubicBezTo>
                  <a:close/>
                  <a:moveTo>
                    <a:pt x="6115" y="3420"/>
                  </a:moveTo>
                  <a:lnTo>
                    <a:pt x="6115" y="8228"/>
                  </a:lnTo>
                  <a:lnTo>
                    <a:pt x="4491" y="8228"/>
                  </a:lnTo>
                  <a:cubicBezTo>
                    <a:pt x="4395" y="8228"/>
                    <a:pt x="4317" y="8288"/>
                    <a:pt x="4287" y="8377"/>
                  </a:cubicBezTo>
                  <a:cubicBezTo>
                    <a:pt x="4239" y="8515"/>
                    <a:pt x="4341" y="8659"/>
                    <a:pt x="4491" y="8665"/>
                  </a:cubicBezTo>
                  <a:lnTo>
                    <a:pt x="6115" y="8665"/>
                  </a:lnTo>
                  <a:lnTo>
                    <a:pt x="6115" y="10392"/>
                  </a:lnTo>
                  <a:lnTo>
                    <a:pt x="2003" y="10392"/>
                  </a:lnTo>
                  <a:cubicBezTo>
                    <a:pt x="1523" y="10386"/>
                    <a:pt x="1140" y="9996"/>
                    <a:pt x="1146" y="9522"/>
                  </a:cubicBezTo>
                  <a:cubicBezTo>
                    <a:pt x="1146" y="9046"/>
                    <a:pt x="1529" y="8665"/>
                    <a:pt x="2004" y="8665"/>
                  </a:cubicBezTo>
                  <a:cubicBezTo>
                    <a:pt x="2008" y="8665"/>
                    <a:pt x="2011" y="8665"/>
                    <a:pt x="2015" y="8665"/>
                  </a:cubicBezTo>
                  <a:lnTo>
                    <a:pt x="3627" y="8665"/>
                  </a:lnTo>
                  <a:cubicBezTo>
                    <a:pt x="3717" y="8665"/>
                    <a:pt x="3801" y="8605"/>
                    <a:pt x="3831" y="8515"/>
                  </a:cubicBezTo>
                  <a:cubicBezTo>
                    <a:pt x="3879" y="8377"/>
                    <a:pt x="3777" y="8228"/>
                    <a:pt x="3627" y="8228"/>
                  </a:cubicBezTo>
                  <a:lnTo>
                    <a:pt x="2201" y="8228"/>
                  </a:lnTo>
                  <a:cubicBezTo>
                    <a:pt x="2285" y="7388"/>
                    <a:pt x="2548" y="6579"/>
                    <a:pt x="2974" y="5848"/>
                  </a:cubicBezTo>
                  <a:cubicBezTo>
                    <a:pt x="3507" y="4937"/>
                    <a:pt x="4293" y="4205"/>
                    <a:pt x="5240" y="3744"/>
                  </a:cubicBezTo>
                  <a:cubicBezTo>
                    <a:pt x="5246" y="3744"/>
                    <a:pt x="5246" y="3744"/>
                    <a:pt x="5252" y="3738"/>
                  </a:cubicBezTo>
                  <a:cubicBezTo>
                    <a:pt x="5528" y="3606"/>
                    <a:pt x="5821" y="3498"/>
                    <a:pt x="6115" y="3420"/>
                  </a:cubicBezTo>
                  <a:close/>
                  <a:moveTo>
                    <a:pt x="7425" y="2131"/>
                  </a:moveTo>
                  <a:cubicBezTo>
                    <a:pt x="7889" y="2131"/>
                    <a:pt x="8273" y="2510"/>
                    <a:pt x="8273" y="2983"/>
                  </a:cubicBezTo>
                  <a:lnTo>
                    <a:pt x="8273" y="5446"/>
                  </a:lnTo>
                  <a:cubicBezTo>
                    <a:pt x="8273" y="5536"/>
                    <a:pt x="8333" y="5620"/>
                    <a:pt x="8423" y="5650"/>
                  </a:cubicBezTo>
                  <a:cubicBezTo>
                    <a:pt x="8446" y="5658"/>
                    <a:pt x="8470" y="5662"/>
                    <a:pt x="8493" y="5662"/>
                  </a:cubicBezTo>
                  <a:cubicBezTo>
                    <a:pt x="8606" y="5662"/>
                    <a:pt x="8706" y="5571"/>
                    <a:pt x="8711" y="5446"/>
                  </a:cubicBezTo>
                  <a:lnTo>
                    <a:pt x="8711" y="3432"/>
                  </a:lnTo>
                  <a:cubicBezTo>
                    <a:pt x="9004" y="3516"/>
                    <a:pt x="9298" y="3624"/>
                    <a:pt x="9574" y="3756"/>
                  </a:cubicBezTo>
                  <a:lnTo>
                    <a:pt x="9586" y="3762"/>
                  </a:lnTo>
                  <a:cubicBezTo>
                    <a:pt x="10527" y="4223"/>
                    <a:pt x="11318" y="4949"/>
                    <a:pt x="11852" y="5860"/>
                  </a:cubicBezTo>
                  <a:cubicBezTo>
                    <a:pt x="12276" y="6583"/>
                    <a:pt x="12540" y="7390"/>
                    <a:pt x="12624" y="8228"/>
                  </a:cubicBezTo>
                  <a:lnTo>
                    <a:pt x="8711" y="8228"/>
                  </a:lnTo>
                  <a:lnTo>
                    <a:pt x="8711" y="6315"/>
                  </a:lnTo>
                  <a:cubicBezTo>
                    <a:pt x="8711" y="6207"/>
                    <a:pt x="8639" y="6118"/>
                    <a:pt x="8543" y="6094"/>
                  </a:cubicBezTo>
                  <a:cubicBezTo>
                    <a:pt x="8526" y="6090"/>
                    <a:pt x="8510" y="6088"/>
                    <a:pt x="8494" y="6088"/>
                  </a:cubicBezTo>
                  <a:cubicBezTo>
                    <a:pt x="8377" y="6088"/>
                    <a:pt x="8279" y="6182"/>
                    <a:pt x="8279" y="6303"/>
                  </a:cubicBezTo>
                  <a:lnTo>
                    <a:pt x="8279" y="10595"/>
                  </a:lnTo>
                  <a:cubicBezTo>
                    <a:pt x="8261" y="11063"/>
                    <a:pt x="7877" y="11435"/>
                    <a:pt x="7410" y="11435"/>
                  </a:cubicBezTo>
                  <a:cubicBezTo>
                    <a:pt x="6942" y="11435"/>
                    <a:pt x="6565" y="11063"/>
                    <a:pt x="6547" y="10595"/>
                  </a:cubicBezTo>
                  <a:lnTo>
                    <a:pt x="6577" y="8443"/>
                  </a:lnTo>
                  <a:lnTo>
                    <a:pt x="6577" y="3001"/>
                  </a:lnTo>
                  <a:cubicBezTo>
                    <a:pt x="6571" y="2539"/>
                    <a:pt x="6936" y="2155"/>
                    <a:pt x="7404" y="2131"/>
                  </a:cubicBezTo>
                  <a:cubicBezTo>
                    <a:pt x="7411" y="2131"/>
                    <a:pt x="7418" y="2131"/>
                    <a:pt x="7425" y="2131"/>
                  </a:cubicBezTo>
                  <a:close/>
                  <a:moveTo>
                    <a:pt x="677" y="1"/>
                  </a:moveTo>
                  <a:cubicBezTo>
                    <a:pt x="616" y="1"/>
                    <a:pt x="554" y="9"/>
                    <a:pt x="492" y="27"/>
                  </a:cubicBezTo>
                  <a:cubicBezTo>
                    <a:pt x="205" y="105"/>
                    <a:pt x="7" y="369"/>
                    <a:pt x="7" y="663"/>
                  </a:cubicBezTo>
                  <a:cubicBezTo>
                    <a:pt x="1" y="1730"/>
                    <a:pt x="157" y="2677"/>
                    <a:pt x="480" y="3492"/>
                  </a:cubicBezTo>
                  <a:cubicBezTo>
                    <a:pt x="894" y="4541"/>
                    <a:pt x="1565" y="5326"/>
                    <a:pt x="2488" y="5824"/>
                  </a:cubicBezTo>
                  <a:cubicBezTo>
                    <a:pt x="2081" y="6573"/>
                    <a:pt x="1835" y="7400"/>
                    <a:pt x="1763" y="8252"/>
                  </a:cubicBezTo>
                  <a:cubicBezTo>
                    <a:pt x="1098" y="8377"/>
                    <a:pt x="642" y="8983"/>
                    <a:pt x="708" y="9654"/>
                  </a:cubicBezTo>
                  <a:cubicBezTo>
                    <a:pt x="773" y="10318"/>
                    <a:pt x="1325" y="10823"/>
                    <a:pt x="1992" y="10823"/>
                  </a:cubicBezTo>
                  <a:cubicBezTo>
                    <a:pt x="1999" y="10823"/>
                    <a:pt x="2007" y="10823"/>
                    <a:pt x="2015" y="10823"/>
                  </a:cubicBezTo>
                  <a:lnTo>
                    <a:pt x="6133" y="10823"/>
                  </a:lnTo>
                  <a:cubicBezTo>
                    <a:pt x="6253" y="11435"/>
                    <a:pt x="6786" y="11878"/>
                    <a:pt x="7410" y="11878"/>
                  </a:cubicBezTo>
                  <a:cubicBezTo>
                    <a:pt x="8033" y="11878"/>
                    <a:pt x="8567" y="11435"/>
                    <a:pt x="8681" y="10823"/>
                  </a:cubicBezTo>
                  <a:lnTo>
                    <a:pt x="10425" y="10823"/>
                  </a:lnTo>
                  <a:cubicBezTo>
                    <a:pt x="10527" y="10823"/>
                    <a:pt x="10617" y="10757"/>
                    <a:pt x="10641" y="10655"/>
                  </a:cubicBezTo>
                  <a:cubicBezTo>
                    <a:pt x="10671" y="10523"/>
                    <a:pt x="10569" y="10392"/>
                    <a:pt x="10431" y="10392"/>
                  </a:cubicBezTo>
                  <a:lnTo>
                    <a:pt x="8711" y="10392"/>
                  </a:lnTo>
                  <a:lnTo>
                    <a:pt x="8711" y="8665"/>
                  </a:lnTo>
                  <a:lnTo>
                    <a:pt x="12811" y="8665"/>
                  </a:lnTo>
                  <a:cubicBezTo>
                    <a:pt x="12825" y="8664"/>
                    <a:pt x="12839" y="8664"/>
                    <a:pt x="12854" y="8664"/>
                  </a:cubicBezTo>
                  <a:cubicBezTo>
                    <a:pt x="13326" y="8664"/>
                    <a:pt x="13710" y="9045"/>
                    <a:pt x="13716" y="9522"/>
                  </a:cubicBezTo>
                  <a:cubicBezTo>
                    <a:pt x="13722" y="10003"/>
                    <a:pt x="13332" y="10392"/>
                    <a:pt x="12855" y="10392"/>
                  </a:cubicBezTo>
                  <a:cubicBezTo>
                    <a:pt x="12844" y="10392"/>
                    <a:pt x="12833" y="10392"/>
                    <a:pt x="12823" y="10392"/>
                  </a:cubicBezTo>
                  <a:lnTo>
                    <a:pt x="11306" y="10392"/>
                  </a:lnTo>
                  <a:cubicBezTo>
                    <a:pt x="11204" y="10392"/>
                    <a:pt x="11114" y="10457"/>
                    <a:pt x="11084" y="10559"/>
                  </a:cubicBezTo>
                  <a:cubicBezTo>
                    <a:pt x="11054" y="10697"/>
                    <a:pt x="11162" y="10823"/>
                    <a:pt x="11300" y="10823"/>
                  </a:cubicBezTo>
                  <a:lnTo>
                    <a:pt x="12817" y="10823"/>
                  </a:lnTo>
                  <a:cubicBezTo>
                    <a:pt x="12821" y="10823"/>
                    <a:pt x="12825" y="10823"/>
                    <a:pt x="12829" y="10823"/>
                  </a:cubicBezTo>
                  <a:cubicBezTo>
                    <a:pt x="13495" y="10823"/>
                    <a:pt x="14058" y="10322"/>
                    <a:pt x="14123" y="9654"/>
                  </a:cubicBezTo>
                  <a:cubicBezTo>
                    <a:pt x="14189" y="8983"/>
                    <a:pt x="13728" y="8371"/>
                    <a:pt x="13068" y="8252"/>
                  </a:cubicBezTo>
                  <a:cubicBezTo>
                    <a:pt x="12997" y="7400"/>
                    <a:pt x="12745" y="6573"/>
                    <a:pt x="12337" y="5824"/>
                  </a:cubicBezTo>
                  <a:cubicBezTo>
                    <a:pt x="13254" y="5320"/>
                    <a:pt x="13932" y="4541"/>
                    <a:pt x="14345" y="3492"/>
                  </a:cubicBezTo>
                  <a:cubicBezTo>
                    <a:pt x="14669" y="2677"/>
                    <a:pt x="14825" y="1730"/>
                    <a:pt x="14819" y="663"/>
                  </a:cubicBezTo>
                  <a:cubicBezTo>
                    <a:pt x="14819" y="333"/>
                    <a:pt x="14573" y="57"/>
                    <a:pt x="14249" y="9"/>
                  </a:cubicBezTo>
                  <a:cubicBezTo>
                    <a:pt x="14219" y="5"/>
                    <a:pt x="14189" y="3"/>
                    <a:pt x="14160" y="3"/>
                  </a:cubicBezTo>
                  <a:cubicBezTo>
                    <a:pt x="13927" y="3"/>
                    <a:pt x="13706" y="125"/>
                    <a:pt x="13584" y="327"/>
                  </a:cubicBezTo>
                  <a:cubicBezTo>
                    <a:pt x="12745" y="1676"/>
                    <a:pt x="11726" y="2425"/>
                    <a:pt x="11012" y="2809"/>
                  </a:cubicBezTo>
                  <a:cubicBezTo>
                    <a:pt x="10599" y="3036"/>
                    <a:pt x="10161" y="3210"/>
                    <a:pt x="9706" y="3318"/>
                  </a:cubicBezTo>
                  <a:cubicBezTo>
                    <a:pt x="9388" y="3168"/>
                    <a:pt x="9052" y="3054"/>
                    <a:pt x="8711" y="2971"/>
                  </a:cubicBezTo>
                  <a:cubicBezTo>
                    <a:pt x="8693" y="2263"/>
                    <a:pt x="8117" y="1700"/>
                    <a:pt x="7410" y="1700"/>
                  </a:cubicBezTo>
                  <a:cubicBezTo>
                    <a:pt x="6708" y="1700"/>
                    <a:pt x="6133" y="2263"/>
                    <a:pt x="6115" y="2971"/>
                  </a:cubicBezTo>
                  <a:cubicBezTo>
                    <a:pt x="5773" y="3054"/>
                    <a:pt x="5438" y="3168"/>
                    <a:pt x="5120" y="3318"/>
                  </a:cubicBezTo>
                  <a:cubicBezTo>
                    <a:pt x="4658" y="3210"/>
                    <a:pt x="4221" y="3036"/>
                    <a:pt x="3813" y="2809"/>
                  </a:cubicBezTo>
                  <a:cubicBezTo>
                    <a:pt x="3100" y="2419"/>
                    <a:pt x="2069" y="1676"/>
                    <a:pt x="1236" y="321"/>
                  </a:cubicBezTo>
                  <a:cubicBezTo>
                    <a:pt x="1118" y="118"/>
                    <a:pt x="903"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5" name="Google Shape;1405;p60"/>
          <p:cNvGrpSpPr/>
          <p:nvPr/>
        </p:nvGrpSpPr>
        <p:grpSpPr>
          <a:xfrm>
            <a:off x="4846738" y="3334554"/>
            <a:ext cx="383635" cy="376685"/>
            <a:chOff x="4846738" y="3334554"/>
            <a:chExt cx="383635" cy="376685"/>
          </a:xfrm>
        </p:grpSpPr>
        <p:grpSp>
          <p:nvGrpSpPr>
            <p:cNvPr id="1406" name="Google Shape;1406;p60"/>
            <p:cNvGrpSpPr/>
            <p:nvPr/>
          </p:nvGrpSpPr>
          <p:grpSpPr>
            <a:xfrm>
              <a:off x="4856322" y="3344139"/>
              <a:ext cx="374050" cy="367100"/>
              <a:chOff x="4146300" y="3252000"/>
              <a:chExt cx="374050" cy="367100"/>
            </a:xfrm>
          </p:grpSpPr>
          <p:sp>
            <p:nvSpPr>
              <p:cNvPr id="1407" name="Google Shape;1407;p60"/>
              <p:cNvSpPr/>
              <p:nvPr/>
            </p:nvSpPr>
            <p:spPr>
              <a:xfrm>
                <a:off x="4307675" y="3406125"/>
                <a:ext cx="53825" cy="52475"/>
              </a:xfrm>
              <a:custGeom>
                <a:avLst/>
                <a:gdLst/>
                <a:ahLst/>
                <a:cxnLst/>
                <a:rect l="l" t="t" r="r" b="b"/>
                <a:pathLst>
                  <a:path w="2153" h="2099" extrusionOk="0">
                    <a:moveTo>
                      <a:pt x="1073" y="432"/>
                    </a:moveTo>
                    <a:cubicBezTo>
                      <a:pt x="1079" y="432"/>
                      <a:pt x="1079" y="432"/>
                      <a:pt x="1079" y="438"/>
                    </a:cubicBezTo>
                    <a:lnTo>
                      <a:pt x="1703" y="1655"/>
                    </a:lnTo>
                    <a:cubicBezTo>
                      <a:pt x="1703" y="1661"/>
                      <a:pt x="1703" y="1661"/>
                      <a:pt x="1703" y="1667"/>
                    </a:cubicBezTo>
                    <a:lnTo>
                      <a:pt x="444" y="1667"/>
                    </a:lnTo>
                    <a:cubicBezTo>
                      <a:pt x="444" y="1661"/>
                      <a:pt x="444" y="1661"/>
                      <a:pt x="444" y="1655"/>
                    </a:cubicBezTo>
                    <a:lnTo>
                      <a:pt x="1067" y="438"/>
                    </a:lnTo>
                    <a:cubicBezTo>
                      <a:pt x="1067" y="438"/>
                      <a:pt x="1067" y="432"/>
                      <a:pt x="1073" y="432"/>
                    </a:cubicBezTo>
                    <a:close/>
                    <a:moveTo>
                      <a:pt x="1073" y="0"/>
                    </a:moveTo>
                    <a:cubicBezTo>
                      <a:pt x="911" y="0"/>
                      <a:pt x="755" y="96"/>
                      <a:pt x="684" y="240"/>
                    </a:cubicBezTo>
                    <a:lnTo>
                      <a:pt x="66" y="1451"/>
                    </a:lnTo>
                    <a:cubicBezTo>
                      <a:pt x="0" y="1577"/>
                      <a:pt x="0" y="1732"/>
                      <a:pt x="60" y="1858"/>
                    </a:cubicBezTo>
                    <a:cubicBezTo>
                      <a:pt x="138" y="2008"/>
                      <a:pt x="288" y="2098"/>
                      <a:pt x="456" y="2098"/>
                    </a:cubicBezTo>
                    <a:lnTo>
                      <a:pt x="1697" y="2098"/>
                    </a:lnTo>
                    <a:cubicBezTo>
                      <a:pt x="1858" y="2098"/>
                      <a:pt x="2014" y="2008"/>
                      <a:pt x="2086" y="1858"/>
                    </a:cubicBezTo>
                    <a:cubicBezTo>
                      <a:pt x="2152" y="1732"/>
                      <a:pt x="2146" y="1577"/>
                      <a:pt x="2080" y="1451"/>
                    </a:cubicBezTo>
                    <a:lnTo>
                      <a:pt x="1463" y="240"/>
                    </a:lnTo>
                    <a:cubicBezTo>
                      <a:pt x="1391" y="96"/>
                      <a:pt x="1241" y="0"/>
                      <a:pt x="1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 name="Google Shape;1408;p60"/>
              <p:cNvSpPr/>
              <p:nvPr/>
            </p:nvSpPr>
            <p:spPr>
              <a:xfrm>
                <a:off x="4258375" y="3358450"/>
                <a:ext cx="64450" cy="54575"/>
              </a:xfrm>
              <a:custGeom>
                <a:avLst/>
                <a:gdLst/>
                <a:ahLst/>
                <a:cxnLst/>
                <a:rect l="l" t="t" r="r" b="b"/>
                <a:pathLst>
                  <a:path w="2578" h="2183" extrusionOk="0">
                    <a:moveTo>
                      <a:pt x="1289" y="427"/>
                    </a:moveTo>
                    <a:cubicBezTo>
                      <a:pt x="1762" y="427"/>
                      <a:pt x="2146" y="720"/>
                      <a:pt x="2146" y="1086"/>
                    </a:cubicBezTo>
                    <a:cubicBezTo>
                      <a:pt x="2146" y="1446"/>
                      <a:pt x="1762" y="1751"/>
                      <a:pt x="1295" y="1751"/>
                    </a:cubicBezTo>
                    <a:lnTo>
                      <a:pt x="1091" y="1751"/>
                    </a:lnTo>
                    <a:cubicBezTo>
                      <a:pt x="1057" y="1751"/>
                      <a:pt x="1022" y="1751"/>
                      <a:pt x="987" y="1751"/>
                    </a:cubicBezTo>
                    <a:cubicBezTo>
                      <a:pt x="762" y="1751"/>
                      <a:pt x="541" y="1747"/>
                      <a:pt x="474" y="1679"/>
                    </a:cubicBezTo>
                    <a:cubicBezTo>
                      <a:pt x="444" y="1643"/>
                      <a:pt x="432" y="1595"/>
                      <a:pt x="438" y="1547"/>
                    </a:cubicBezTo>
                    <a:cubicBezTo>
                      <a:pt x="426" y="1290"/>
                      <a:pt x="480" y="1032"/>
                      <a:pt x="588" y="798"/>
                    </a:cubicBezTo>
                    <a:cubicBezTo>
                      <a:pt x="725" y="546"/>
                      <a:pt x="953" y="427"/>
                      <a:pt x="1289" y="427"/>
                    </a:cubicBezTo>
                    <a:close/>
                    <a:moveTo>
                      <a:pt x="1295" y="1"/>
                    </a:moveTo>
                    <a:cubicBezTo>
                      <a:pt x="474" y="1"/>
                      <a:pt x="6" y="564"/>
                      <a:pt x="6" y="1553"/>
                    </a:cubicBezTo>
                    <a:cubicBezTo>
                      <a:pt x="0" y="1715"/>
                      <a:pt x="54" y="1871"/>
                      <a:pt x="168" y="1991"/>
                    </a:cubicBezTo>
                    <a:cubicBezTo>
                      <a:pt x="342" y="2159"/>
                      <a:pt x="605" y="2183"/>
                      <a:pt x="917" y="2183"/>
                    </a:cubicBezTo>
                    <a:lnTo>
                      <a:pt x="1295" y="2183"/>
                    </a:lnTo>
                    <a:cubicBezTo>
                      <a:pt x="2002" y="2183"/>
                      <a:pt x="2578" y="1697"/>
                      <a:pt x="2578" y="1092"/>
                    </a:cubicBezTo>
                    <a:cubicBezTo>
                      <a:pt x="2578" y="492"/>
                      <a:pt x="2002"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 name="Google Shape;1409;p60"/>
              <p:cNvSpPr/>
              <p:nvPr/>
            </p:nvSpPr>
            <p:spPr>
              <a:xfrm>
                <a:off x="4346175" y="3358450"/>
                <a:ext cx="64625" cy="54575"/>
              </a:xfrm>
              <a:custGeom>
                <a:avLst/>
                <a:gdLst/>
                <a:ahLst/>
                <a:cxnLst/>
                <a:rect l="l" t="t" r="r" b="b"/>
                <a:pathLst>
                  <a:path w="2585" h="2183" extrusionOk="0">
                    <a:moveTo>
                      <a:pt x="1290" y="433"/>
                    </a:moveTo>
                    <a:cubicBezTo>
                      <a:pt x="1505" y="433"/>
                      <a:pt x="2147" y="433"/>
                      <a:pt x="2147" y="1559"/>
                    </a:cubicBezTo>
                    <a:cubicBezTo>
                      <a:pt x="2147" y="1601"/>
                      <a:pt x="2135" y="1643"/>
                      <a:pt x="2111" y="1679"/>
                    </a:cubicBezTo>
                    <a:cubicBezTo>
                      <a:pt x="2054" y="1740"/>
                      <a:pt x="1862" y="1754"/>
                      <a:pt x="1661" y="1754"/>
                    </a:cubicBezTo>
                    <a:cubicBezTo>
                      <a:pt x="1605" y="1754"/>
                      <a:pt x="1548" y="1753"/>
                      <a:pt x="1493" y="1751"/>
                    </a:cubicBezTo>
                    <a:lnTo>
                      <a:pt x="1290" y="1751"/>
                    </a:lnTo>
                    <a:cubicBezTo>
                      <a:pt x="822" y="1751"/>
                      <a:pt x="438" y="1458"/>
                      <a:pt x="438" y="1092"/>
                    </a:cubicBezTo>
                    <a:cubicBezTo>
                      <a:pt x="438" y="732"/>
                      <a:pt x="822" y="433"/>
                      <a:pt x="1290" y="433"/>
                    </a:cubicBezTo>
                    <a:close/>
                    <a:moveTo>
                      <a:pt x="1290" y="1"/>
                    </a:moveTo>
                    <a:cubicBezTo>
                      <a:pt x="576" y="1"/>
                      <a:pt x="1" y="492"/>
                      <a:pt x="1" y="1092"/>
                    </a:cubicBezTo>
                    <a:cubicBezTo>
                      <a:pt x="1" y="1691"/>
                      <a:pt x="576" y="2183"/>
                      <a:pt x="1290" y="2183"/>
                    </a:cubicBezTo>
                    <a:lnTo>
                      <a:pt x="1661" y="2183"/>
                    </a:lnTo>
                    <a:cubicBezTo>
                      <a:pt x="1973" y="2183"/>
                      <a:pt x="2237" y="2159"/>
                      <a:pt x="2410" y="1985"/>
                    </a:cubicBezTo>
                    <a:cubicBezTo>
                      <a:pt x="2524" y="1865"/>
                      <a:pt x="2584" y="1709"/>
                      <a:pt x="2572" y="1547"/>
                    </a:cubicBezTo>
                    <a:cubicBezTo>
                      <a:pt x="2572" y="570"/>
                      <a:pt x="2105"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60"/>
              <p:cNvSpPr/>
              <p:nvPr/>
            </p:nvSpPr>
            <p:spPr>
              <a:xfrm>
                <a:off x="4234675" y="3252000"/>
                <a:ext cx="164400" cy="128650"/>
              </a:xfrm>
              <a:custGeom>
                <a:avLst/>
                <a:gdLst/>
                <a:ahLst/>
                <a:cxnLst/>
                <a:rect l="l" t="t" r="r" b="b"/>
                <a:pathLst>
                  <a:path w="6576" h="5146" extrusionOk="0">
                    <a:moveTo>
                      <a:pt x="2961" y="420"/>
                    </a:moveTo>
                    <a:cubicBezTo>
                      <a:pt x="3377" y="420"/>
                      <a:pt x="3695" y="527"/>
                      <a:pt x="3831" y="584"/>
                    </a:cubicBezTo>
                    <a:cubicBezTo>
                      <a:pt x="3837" y="608"/>
                      <a:pt x="3843" y="620"/>
                      <a:pt x="3843" y="638"/>
                    </a:cubicBezTo>
                    <a:cubicBezTo>
                      <a:pt x="3843" y="644"/>
                      <a:pt x="3843" y="644"/>
                      <a:pt x="3843" y="644"/>
                    </a:cubicBezTo>
                    <a:cubicBezTo>
                      <a:pt x="3849" y="662"/>
                      <a:pt x="3849" y="680"/>
                      <a:pt x="3855" y="698"/>
                    </a:cubicBezTo>
                    <a:lnTo>
                      <a:pt x="3855" y="710"/>
                    </a:lnTo>
                    <a:cubicBezTo>
                      <a:pt x="3855" y="728"/>
                      <a:pt x="3861" y="740"/>
                      <a:pt x="3861" y="758"/>
                    </a:cubicBezTo>
                    <a:lnTo>
                      <a:pt x="3861" y="764"/>
                    </a:lnTo>
                    <a:lnTo>
                      <a:pt x="3861" y="812"/>
                    </a:lnTo>
                    <a:lnTo>
                      <a:pt x="3855" y="818"/>
                    </a:lnTo>
                    <a:lnTo>
                      <a:pt x="3855" y="860"/>
                    </a:lnTo>
                    <a:cubicBezTo>
                      <a:pt x="3855" y="866"/>
                      <a:pt x="3855" y="866"/>
                      <a:pt x="3855" y="866"/>
                    </a:cubicBezTo>
                    <a:cubicBezTo>
                      <a:pt x="3849" y="884"/>
                      <a:pt x="3849" y="896"/>
                      <a:pt x="3843" y="914"/>
                    </a:cubicBezTo>
                    <a:cubicBezTo>
                      <a:pt x="3843" y="914"/>
                      <a:pt x="3843" y="920"/>
                      <a:pt x="3843" y="920"/>
                    </a:cubicBezTo>
                    <a:cubicBezTo>
                      <a:pt x="3843" y="932"/>
                      <a:pt x="3837" y="944"/>
                      <a:pt x="3831" y="962"/>
                    </a:cubicBezTo>
                    <a:lnTo>
                      <a:pt x="3831" y="968"/>
                    </a:lnTo>
                    <a:cubicBezTo>
                      <a:pt x="3825" y="980"/>
                      <a:pt x="3819" y="992"/>
                      <a:pt x="3813" y="1004"/>
                    </a:cubicBezTo>
                    <a:cubicBezTo>
                      <a:pt x="3693" y="1232"/>
                      <a:pt x="3382" y="1298"/>
                      <a:pt x="3376" y="1298"/>
                    </a:cubicBezTo>
                    <a:cubicBezTo>
                      <a:pt x="3280" y="1316"/>
                      <a:pt x="3214" y="1400"/>
                      <a:pt x="3208" y="1502"/>
                    </a:cubicBezTo>
                    <a:cubicBezTo>
                      <a:pt x="3190" y="1819"/>
                      <a:pt x="3082" y="2065"/>
                      <a:pt x="2884" y="2239"/>
                    </a:cubicBezTo>
                    <a:cubicBezTo>
                      <a:pt x="2568" y="2518"/>
                      <a:pt x="2094" y="2552"/>
                      <a:pt x="1891" y="2552"/>
                    </a:cubicBezTo>
                    <a:cubicBezTo>
                      <a:pt x="1863" y="2552"/>
                      <a:pt x="1840" y="2551"/>
                      <a:pt x="1823" y="2551"/>
                    </a:cubicBezTo>
                    <a:lnTo>
                      <a:pt x="1787" y="2551"/>
                    </a:lnTo>
                    <a:cubicBezTo>
                      <a:pt x="1778" y="2549"/>
                      <a:pt x="1770" y="2548"/>
                      <a:pt x="1761" y="2548"/>
                    </a:cubicBezTo>
                    <a:cubicBezTo>
                      <a:pt x="1740" y="2548"/>
                      <a:pt x="1719" y="2552"/>
                      <a:pt x="1697" y="2557"/>
                    </a:cubicBezTo>
                    <a:cubicBezTo>
                      <a:pt x="1649" y="2575"/>
                      <a:pt x="1613" y="2611"/>
                      <a:pt x="1583" y="2652"/>
                    </a:cubicBezTo>
                    <a:cubicBezTo>
                      <a:pt x="1577" y="2664"/>
                      <a:pt x="1565" y="2676"/>
                      <a:pt x="1553" y="2694"/>
                    </a:cubicBezTo>
                    <a:cubicBezTo>
                      <a:pt x="1547" y="2706"/>
                      <a:pt x="1547" y="2700"/>
                      <a:pt x="1547" y="2706"/>
                    </a:cubicBezTo>
                    <a:cubicBezTo>
                      <a:pt x="1542" y="2712"/>
                      <a:pt x="1530" y="2724"/>
                      <a:pt x="1524" y="2736"/>
                    </a:cubicBezTo>
                    <a:lnTo>
                      <a:pt x="1512" y="2748"/>
                    </a:lnTo>
                    <a:lnTo>
                      <a:pt x="1488" y="2772"/>
                    </a:lnTo>
                    <a:lnTo>
                      <a:pt x="1476" y="2784"/>
                    </a:lnTo>
                    <a:lnTo>
                      <a:pt x="1458" y="2802"/>
                    </a:lnTo>
                    <a:lnTo>
                      <a:pt x="1440" y="2820"/>
                    </a:lnTo>
                    <a:lnTo>
                      <a:pt x="1422" y="2832"/>
                    </a:lnTo>
                    <a:lnTo>
                      <a:pt x="1398" y="2850"/>
                    </a:lnTo>
                    <a:cubicBezTo>
                      <a:pt x="1267" y="2935"/>
                      <a:pt x="1111" y="2983"/>
                      <a:pt x="952" y="2983"/>
                    </a:cubicBezTo>
                    <a:cubicBezTo>
                      <a:pt x="943" y="2983"/>
                      <a:pt x="933" y="2982"/>
                      <a:pt x="924" y="2982"/>
                    </a:cubicBezTo>
                    <a:cubicBezTo>
                      <a:pt x="810" y="2982"/>
                      <a:pt x="696" y="2976"/>
                      <a:pt x="582" y="2946"/>
                    </a:cubicBezTo>
                    <a:cubicBezTo>
                      <a:pt x="546" y="2581"/>
                      <a:pt x="540" y="1538"/>
                      <a:pt x="1542" y="866"/>
                    </a:cubicBezTo>
                    <a:cubicBezTo>
                      <a:pt x="2058" y="521"/>
                      <a:pt x="2556" y="420"/>
                      <a:pt x="2961" y="420"/>
                    </a:cubicBezTo>
                    <a:close/>
                    <a:moveTo>
                      <a:pt x="2956" y="0"/>
                    </a:moveTo>
                    <a:cubicBezTo>
                      <a:pt x="2481" y="0"/>
                      <a:pt x="1899" y="118"/>
                      <a:pt x="1296" y="519"/>
                    </a:cubicBezTo>
                    <a:cubicBezTo>
                      <a:pt x="702" y="902"/>
                      <a:pt x="295" y="1520"/>
                      <a:pt x="175" y="2215"/>
                    </a:cubicBezTo>
                    <a:cubicBezTo>
                      <a:pt x="115" y="2515"/>
                      <a:pt x="109" y="2820"/>
                      <a:pt x="151" y="3120"/>
                    </a:cubicBezTo>
                    <a:cubicBezTo>
                      <a:pt x="49" y="3474"/>
                      <a:pt x="1" y="3839"/>
                      <a:pt x="1" y="4211"/>
                    </a:cubicBezTo>
                    <a:lnTo>
                      <a:pt x="1" y="4930"/>
                    </a:lnTo>
                    <a:cubicBezTo>
                      <a:pt x="1" y="5052"/>
                      <a:pt x="99" y="5145"/>
                      <a:pt x="216" y="5145"/>
                    </a:cubicBezTo>
                    <a:cubicBezTo>
                      <a:pt x="232" y="5145"/>
                      <a:pt x="248" y="5144"/>
                      <a:pt x="265" y="5140"/>
                    </a:cubicBezTo>
                    <a:cubicBezTo>
                      <a:pt x="367" y="5116"/>
                      <a:pt x="433" y="5026"/>
                      <a:pt x="433" y="4924"/>
                    </a:cubicBezTo>
                    <a:lnTo>
                      <a:pt x="433" y="4211"/>
                    </a:lnTo>
                    <a:cubicBezTo>
                      <a:pt x="433" y="3935"/>
                      <a:pt x="463" y="3660"/>
                      <a:pt x="528" y="3390"/>
                    </a:cubicBezTo>
                    <a:cubicBezTo>
                      <a:pt x="606" y="3408"/>
                      <a:pt x="690" y="3414"/>
                      <a:pt x="768" y="3420"/>
                    </a:cubicBezTo>
                    <a:lnTo>
                      <a:pt x="1062" y="3420"/>
                    </a:lnTo>
                    <a:lnTo>
                      <a:pt x="1104" y="3414"/>
                    </a:lnTo>
                    <a:lnTo>
                      <a:pt x="1134" y="3408"/>
                    </a:lnTo>
                    <a:cubicBezTo>
                      <a:pt x="1146" y="3408"/>
                      <a:pt x="1158" y="3408"/>
                      <a:pt x="1170" y="3402"/>
                    </a:cubicBezTo>
                    <a:lnTo>
                      <a:pt x="1206" y="3396"/>
                    </a:lnTo>
                    <a:lnTo>
                      <a:pt x="1236" y="3390"/>
                    </a:lnTo>
                    <a:lnTo>
                      <a:pt x="1272" y="3384"/>
                    </a:lnTo>
                    <a:lnTo>
                      <a:pt x="1302" y="3372"/>
                    </a:lnTo>
                    <a:lnTo>
                      <a:pt x="1338" y="3366"/>
                    </a:lnTo>
                    <a:lnTo>
                      <a:pt x="1362" y="3354"/>
                    </a:lnTo>
                    <a:lnTo>
                      <a:pt x="1404" y="3342"/>
                    </a:lnTo>
                    <a:lnTo>
                      <a:pt x="1422" y="3330"/>
                    </a:lnTo>
                    <a:lnTo>
                      <a:pt x="1464" y="3318"/>
                    </a:lnTo>
                    <a:lnTo>
                      <a:pt x="1482" y="3306"/>
                    </a:lnTo>
                    <a:lnTo>
                      <a:pt x="1524" y="3288"/>
                    </a:lnTo>
                    <a:lnTo>
                      <a:pt x="1536" y="3282"/>
                    </a:lnTo>
                    <a:cubicBezTo>
                      <a:pt x="1553" y="3270"/>
                      <a:pt x="1565" y="3264"/>
                      <a:pt x="1583" y="3252"/>
                    </a:cubicBezTo>
                    <a:lnTo>
                      <a:pt x="1589" y="3252"/>
                    </a:lnTo>
                    <a:lnTo>
                      <a:pt x="1637" y="3222"/>
                    </a:lnTo>
                    <a:lnTo>
                      <a:pt x="1685" y="3186"/>
                    </a:lnTo>
                    <a:cubicBezTo>
                      <a:pt x="1703" y="3174"/>
                      <a:pt x="1721" y="3162"/>
                      <a:pt x="1733" y="3150"/>
                    </a:cubicBezTo>
                    <a:cubicBezTo>
                      <a:pt x="1781" y="3102"/>
                      <a:pt x="1829" y="3060"/>
                      <a:pt x="1871" y="3006"/>
                    </a:cubicBezTo>
                    <a:cubicBezTo>
                      <a:pt x="2129" y="3006"/>
                      <a:pt x="2728" y="2964"/>
                      <a:pt x="3160" y="2593"/>
                    </a:cubicBezTo>
                    <a:cubicBezTo>
                      <a:pt x="3418" y="2365"/>
                      <a:pt x="3586" y="2047"/>
                      <a:pt x="3622" y="1699"/>
                    </a:cubicBezTo>
                    <a:cubicBezTo>
                      <a:pt x="3837" y="1621"/>
                      <a:pt x="4029" y="1478"/>
                      <a:pt x="4161" y="1286"/>
                    </a:cubicBezTo>
                    <a:cubicBezTo>
                      <a:pt x="4173" y="1274"/>
                      <a:pt x="4179" y="1256"/>
                      <a:pt x="4191" y="1238"/>
                    </a:cubicBezTo>
                    <a:cubicBezTo>
                      <a:pt x="4197" y="1226"/>
                      <a:pt x="4209" y="1202"/>
                      <a:pt x="4215" y="1184"/>
                    </a:cubicBezTo>
                    <a:lnTo>
                      <a:pt x="4227" y="1166"/>
                    </a:lnTo>
                    <a:cubicBezTo>
                      <a:pt x="4233" y="1154"/>
                      <a:pt x="4239" y="1136"/>
                      <a:pt x="4245" y="1124"/>
                    </a:cubicBezTo>
                    <a:cubicBezTo>
                      <a:pt x="4245" y="1118"/>
                      <a:pt x="4245" y="1112"/>
                      <a:pt x="4251" y="1106"/>
                    </a:cubicBezTo>
                    <a:cubicBezTo>
                      <a:pt x="4257" y="1082"/>
                      <a:pt x="4263" y="1064"/>
                      <a:pt x="4269" y="1046"/>
                    </a:cubicBezTo>
                    <a:lnTo>
                      <a:pt x="4269" y="1034"/>
                    </a:lnTo>
                    <a:lnTo>
                      <a:pt x="4281" y="980"/>
                    </a:lnTo>
                    <a:cubicBezTo>
                      <a:pt x="4281" y="974"/>
                      <a:pt x="4281" y="968"/>
                      <a:pt x="4281" y="962"/>
                    </a:cubicBezTo>
                    <a:cubicBezTo>
                      <a:pt x="4281" y="944"/>
                      <a:pt x="4281" y="932"/>
                      <a:pt x="4287" y="914"/>
                    </a:cubicBezTo>
                    <a:cubicBezTo>
                      <a:pt x="4287" y="908"/>
                      <a:pt x="4287" y="902"/>
                      <a:pt x="4287" y="896"/>
                    </a:cubicBezTo>
                    <a:lnTo>
                      <a:pt x="4287" y="830"/>
                    </a:lnTo>
                    <a:lnTo>
                      <a:pt x="4287" y="818"/>
                    </a:lnTo>
                    <a:lnTo>
                      <a:pt x="4287" y="764"/>
                    </a:lnTo>
                    <a:lnTo>
                      <a:pt x="4287" y="740"/>
                    </a:lnTo>
                    <a:cubicBezTo>
                      <a:pt x="4287" y="722"/>
                      <a:pt x="4281" y="698"/>
                      <a:pt x="4275" y="674"/>
                    </a:cubicBezTo>
                    <a:lnTo>
                      <a:pt x="4275" y="674"/>
                    </a:lnTo>
                    <a:cubicBezTo>
                      <a:pt x="4946" y="728"/>
                      <a:pt x="5594" y="968"/>
                      <a:pt x="6133" y="1376"/>
                    </a:cubicBezTo>
                    <a:cubicBezTo>
                      <a:pt x="6176" y="1407"/>
                      <a:pt x="6220" y="1420"/>
                      <a:pt x="6261" y="1420"/>
                    </a:cubicBezTo>
                    <a:cubicBezTo>
                      <a:pt x="6443" y="1420"/>
                      <a:pt x="6576" y="1159"/>
                      <a:pt x="6385" y="1022"/>
                    </a:cubicBezTo>
                    <a:lnTo>
                      <a:pt x="6391" y="1010"/>
                    </a:lnTo>
                    <a:cubicBezTo>
                      <a:pt x="5714" y="501"/>
                      <a:pt x="4898" y="225"/>
                      <a:pt x="4053" y="219"/>
                    </a:cubicBezTo>
                    <a:cubicBezTo>
                      <a:pt x="3915" y="158"/>
                      <a:pt x="3506"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1411;p60"/>
              <p:cNvSpPr/>
              <p:nvPr/>
            </p:nvSpPr>
            <p:spPr>
              <a:xfrm>
                <a:off x="4146300" y="3289675"/>
                <a:ext cx="374050" cy="329425"/>
              </a:xfrm>
              <a:custGeom>
                <a:avLst/>
                <a:gdLst/>
                <a:ahLst/>
                <a:cxnLst/>
                <a:rect l="l" t="t" r="r" b="b"/>
                <a:pathLst>
                  <a:path w="14962" h="13177" extrusionOk="0">
                    <a:moveTo>
                      <a:pt x="2025" y="4058"/>
                    </a:moveTo>
                    <a:cubicBezTo>
                      <a:pt x="2070" y="4058"/>
                      <a:pt x="2116" y="4064"/>
                      <a:pt x="2163" y="4077"/>
                    </a:cubicBezTo>
                    <a:cubicBezTo>
                      <a:pt x="2577" y="4179"/>
                      <a:pt x="2715" y="4688"/>
                      <a:pt x="2415" y="4988"/>
                    </a:cubicBezTo>
                    <a:cubicBezTo>
                      <a:pt x="2403" y="5000"/>
                      <a:pt x="2391" y="5006"/>
                      <a:pt x="2379" y="5024"/>
                    </a:cubicBezTo>
                    <a:cubicBezTo>
                      <a:pt x="2331" y="5060"/>
                      <a:pt x="2301" y="5114"/>
                      <a:pt x="2295" y="5180"/>
                    </a:cubicBezTo>
                    <a:cubicBezTo>
                      <a:pt x="2295" y="5240"/>
                      <a:pt x="2319" y="5300"/>
                      <a:pt x="2361" y="5341"/>
                    </a:cubicBezTo>
                    <a:lnTo>
                      <a:pt x="3932" y="6912"/>
                    </a:lnTo>
                    <a:lnTo>
                      <a:pt x="3908" y="6936"/>
                    </a:lnTo>
                    <a:lnTo>
                      <a:pt x="3794" y="7020"/>
                    </a:lnTo>
                    <a:lnTo>
                      <a:pt x="3758" y="7050"/>
                    </a:lnTo>
                    <a:cubicBezTo>
                      <a:pt x="3722" y="7080"/>
                      <a:pt x="3680" y="7110"/>
                      <a:pt x="3638" y="7146"/>
                    </a:cubicBezTo>
                    <a:lnTo>
                      <a:pt x="3626" y="7152"/>
                    </a:lnTo>
                    <a:cubicBezTo>
                      <a:pt x="3530" y="7230"/>
                      <a:pt x="3434" y="7314"/>
                      <a:pt x="3344" y="7398"/>
                    </a:cubicBezTo>
                    <a:lnTo>
                      <a:pt x="1822" y="5881"/>
                    </a:lnTo>
                    <a:cubicBezTo>
                      <a:pt x="1780" y="5839"/>
                      <a:pt x="1726" y="5815"/>
                      <a:pt x="1672" y="5815"/>
                    </a:cubicBezTo>
                    <a:lnTo>
                      <a:pt x="1660" y="5815"/>
                    </a:lnTo>
                    <a:cubicBezTo>
                      <a:pt x="1600" y="5821"/>
                      <a:pt x="1546" y="5845"/>
                      <a:pt x="1504" y="5893"/>
                    </a:cubicBezTo>
                    <a:cubicBezTo>
                      <a:pt x="1492" y="5905"/>
                      <a:pt x="1480" y="5923"/>
                      <a:pt x="1468" y="5929"/>
                    </a:cubicBezTo>
                    <a:cubicBezTo>
                      <a:pt x="1363" y="6037"/>
                      <a:pt x="1224" y="6091"/>
                      <a:pt x="1084" y="6091"/>
                    </a:cubicBezTo>
                    <a:cubicBezTo>
                      <a:pt x="945" y="6091"/>
                      <a:pt x="806" y="6037"/>
                      <a:pt x="701" y="5929"/>
                    </a:cubicBezTo>
                    <a:cubicBezTo>
                      <a:pt x="348" y="5571"/>
                      <a:pt x="629" y="5003"/>
                      <a:pt x="1076" y="5003"/>
                    </a:cubicBezTo>
                    <a:cubicBezTo>
                      <a:pt x="1131" y="5003"/>
                      <a:pt x="1188" y="5012"/>
                      <a:pt x="1246" y="5030"/>
                    </a:cubicBezTo>
                    <a:cubicBezTo>
                      <a:pt x="1269" y="5037"/>
                      <a:pt x="1292" y="5041"/>
                      <a:pt x="1314" y="5041"/>
                    </a:cubicBezTo>
                    <a:cubicBezTo>
                      <a:pt x="1453" y="5041"/>
                      <a:pt x="1562" y="4905"/>
                      <a:pt x="1516" y="4760"/>
                    </a:cubicBezTo>
                    <a:cubicBezTo>
                      <a:pt x="1404" y="4405"/>
                      <a:pt x="1678" y="4058"/>
                      <a:pt x="2025" y="4058"/>
                    </a:cubicBezTo>
                    <a:close/>
                    <a:moveTo>
                      <a:pt x="12887" y="5353"/>
                    </a:moveTo>
                    <a:cubicBezTo>
                      <a:pt x="13234" y="5353"/>
                      <a:pt x="13508" y="5699"/>
                      <a:pt x="13397" y="6055"/>
                    </a:cubicBezTo>
                    <a:cubicBezTo>
                      <a:pt x="13355" y="6200"/>
                      <a:pt x="13461" y="6335"/>
                      <a:pt x="13599" y="6335"/>
                    </a:cubicBezTo>
                    <a:cubicBezTo>
                      <a:pt x="13621" y="6335"/>
                      <a:pt x="13643" y="6332"/>
                      <a:pt x="13666" y="6325"/>
                    </a:cubicBezTo>
                    <a:cubicBezTo>
                      <a:pt x="13721" y="6307"/>
                      <a:pt x="13776" y="6299"/>
                      <a:pt x="13829" y="6299"/>
                    </a:cubicBezTo>
                    <a:cubicBezTo>
                      <a:pt x="14165" y="6299"/>
                      <a:pt x="14443" y="6621"/>
                      <a:pt x="14350" y="6978"/>
                    </a:cubicBezTo>
                    <a:cubicBezTo>
                      <a:pt x="14285" y="7235"/>
                      <a:pt x="14058" y="7385"/>
                      <a:pt x="13826" y="7385"/>
                    </a:cubicBezTo>
                    <a:cubicBezTo>
                      <a:pt x="13690" y="7385"/>
                      <a:pt x="13553" y="7334"/>
                      <a:pt x="13445" y="7224"/>
                    </a:cubicBezTo>
                    <a:cubicBezTo>
                      <a:pt x="13433" y="7212"/>
                      <a:pt x="13421" y="7200"/>
                      <a:pt x="13409" y="7188"/>
                    </a:cubicBezTo>
                    <a:cubicBezTo>
                      <a:pt x="13367" y="7140"/>
                      <a:pt x="13313" y="7116"/>
                      <a:pt x="13253" y="7110"/>
                    </a:cubicBezTo>
                    <a:cubicBezTo>
                      <a:pt x="13193" y="7110"/>
                      <a:pt x="13133" y="7128"/>
                      <a:pt x="13091" y="7176"/>
                    </a:cubicBezTo>
                    <a:lnTo>
                      <a:pt x="12264" y="7997"/>
                    </a:lnTo>
                    <a:cubicBezTo>
                      <a:pt x="12096" y="7805"/>
                      <a:pt x="11916" y="7625"/>
                      <a:pt x="11736" y="7451"/>
                    </a:cubicBezTo>
                    <a:lnTo>
                      <a:pt x="12551" y="6636"/>
                    </a:lnTo>
                    <a:cubicBezTo>
                      <a:pt x="12641" y="6546"/>
                      <a:pt x="12635" y="6396"/>
                      <a:pt x="12539" y="6319"/>
                    </a:cubicBezTo>
                    <a:cubicBezTo>
                      <a:pt x="12521" y="6301"/>
                      <a:pt x="12509" y="6295"/>
                      <a:pt x="12497" y="6283"/>
                    </a:cubicBezTo>
                    <a:cubicBezTo>
                      <a:pt x="12198" y="5983"/>
                      <a:pt x="12336" y="5473"/>
                      <a:pt x="12749" y="5371"/>
                    </a:cubicBezTo>
                    <a:cubicBezTo>
                      <a:pt x="12796" y="5359"/>
                      <a:pt x="12842" y="5353"/>
                      <a:pt x="12887" y="5353"/>
                    </a:cubicBezTo>
                    <a:close/>
                    <a:moveTo>
                      <a:pt x="4987" y="7439"/>
                    </a:moveTo>
                    <a:cubicBezTo>
                      <a:pt x="5011" y="7439"/>
                      <a:pt x="5035" y="7445"/>
                      <a:pt x="5059" y="7451"/>
                    </a:cubicBezTo>
                    <a:lnTo>
                      <a:pt x="5238" y="7451"/>
                    </a:lnTo>
                    <a:cubicBezTo>
                      <a:pt x="5478" y="7451"/>
                      <a:pt x="5670" y="7643"/>
                      <a:pt x="5670" y="7877"/>
                    </a:cubicBezTo>
                    <a:cubicBezTo>
                      <a:pt x="5664" y="8590"/>
                      <a:pt x="6233" y="9172"/>
                      <a:pt x="6947" y="9178"/>
                    </a:cubicBezTo>
                    <a:lnTo>
                      <a:pt x="8146" y="9178"/>
                    </a:lnTo>
                    <a:cubicBezTo>
                      <a:pt x="8853" y="9178"/>
                      <a:pt x="9428" y="8602"/>
                      <a:pt x="9428" y="7889"/>
                    </a:cubicBezTo>
                    <a:cubicBezTo>
                      <a:pt x="9422" y="7655"/>
                      <a:pt x="9614" y="7463"/>
                      <a:pt x="9854" y="7463"/>
                    </a:cubicBezTo>
                    <a:lnTo>
                      <a:pt x="10034" y="7463"/>
                    </a:lnTo>
                    <a:cubicBezTo>
                      <a:pt x="10058" y="7463"/>
                      <a:pt x="10082" y="7457"/>
                      <a:pt x="10106" y="7451"/>
                    </a:cubicBezTo>
                    <a:lnTo>
                      <a:pt x="10106" y="8662"/>
                    </a:lnTo>
                    <a:cubicBezTo>
                      <a:pt x="10106" y="9262"/>
                      <a:pt x="9824" y="9807"/>
                      <a:pt x="9398" y="10047"/>
                    </a:cubicBezTo>
                    <a:lnTo>
                      <a:pt x="8955" y="10293"/>
                    </a:lnTo>
                    <a:cubicBezTo>
                      <a:pt x="8877" y="10221"/>
                      <a:pt x="8793" y="10155"/>
                      <a:pt x="8703" y="10095"/>
                    </a:cubicBezTo>
                    <a:lnTo>
                      <a:pt x="8673" y="10077"/>
                    </a:lnTo>
                    <a:lnTo>
                      <a:pt x="8631" y="10047"/>
                    </a:lnTo>
                    <a:cubicBezTo>
                      <a:pt x="8607" y="10035"/>
                      <a:pt x="8583" y="10017"/>
                      <a:pt x="8559" y="10005"/>
                    </a:cubicBezTo>
                    <a:lnTo>
                      <a:pt x="8535" y="9993"/>
                    </a:lnTo>
                    <a:lnTo>
                      <a:pt x="8427" y="9933"/>
                    </a:lnTo>
                    <a:lnTo>
                      <a:pt x="8421" y="9933"/>
                    </a:lnTo>
                    <a:cubicBezTo>
                      <a:pt x="8026" y="9735"/>
                      <a:pt x="7594" y="9603"/>
                      <a:pt x="7151" y="9555"/>
                    </a:cubicBezTo>
                    <a:lnTo>
                      <a:pt x="7139" y="9555"/>
                    </a:lnTo>
                    <a:lnTo>
                      <a:pt x="7109" y="9549"/>
                    </a:lnTo>
                    <a:cubicBezTo>
                      <a:pt x="7007" y="9537"/>
                      <a:pt x="6911" y="9532"/>
                      <a:pt x="6809" y="9526"/>
                    </a:cubicBezTo>
                    <a:cubicBezTo>
                      <a:pt x="6672" y="9516"/>
                      <a:pt x="6535" y="9511"/>
                      <a:pt x="6398" y="9511"/>
                    </a:cubicBezTo>
                    <a:cubicBezTo>
                      <a:pt x="6113" y="9511"/>
                      <a:pt x="5829" y="9531"/>
                      <a:pt x="5550" y="9567"/>
                    </a:cubicBezTo>
                    <a:lnTo>
                      <a:pt x="5514" y="9537"/>
                    </a:lnTo>
                    <a:lnTo>
                      <a:pt x="5490" y="9526"/>
                    </a:lnTo>
                    <a:lnTo>
                      <a:pt x="5442" y="9490"/>
                    </a:lnTo>
                    <a:lnTo>
                      <a:pt x="5430" y="9484"/>
                    </a:lnTo>
                    <a:lnTo>
                      <a:pt x="5382" y="9448"/>
                    </a:lnTo>
                    <a:lnTo>
                      <a:pt x="5370" y="9442"/>
                    </a:lnTo>
                    <a:lnTo>
                      <a:pt x="5322" y="9412"/>
                    </a:lnTo>
                    <a:lnTo>
                      <a:pt x="5310" y="9406"/>
                    </a:lnTo>
                    <a:lnTo>
                      <a:pt x="5268" y="9376"/>
                    </a:lnTo>
                    <a:lnTo>
                      <a:pt x="5250" y="9370"/>
                    </a:lnTo>
                    <a:lnTo>
                      <a:pt x="5208" y="9346"/>
                    </a:lnTo>
                    <a:lnTo>
                      <a:pt x="5190" y="9334"/>
                    </a:lnTo>
                    <a:lnTo>
                      <a:pt x="5154" y="9322"/>
                    </a:lnTo>
                    <a:lnTo>
                      <a:pt x="5130" y="9310"/>
                    </a:lnTo>
                    <a:lnTo>
                      <a:pt x="5124" y="9310"/>
                    </a:lnTo>
                    <a:lnTo>
                      <a:pt x="5100" y="9298"/>
                    </a:lnTo>
                    <a:lnTo>
                      <a:pt x="5088" y="9292"/>
                    </a:lnTo>
                    <a:lnTo>
                      <a:pt x="5071" y="9280"/>
                    </a:lnTo>
                    <a:cubicBezTo>
                      <a:pt x="5065" y="9268"/>
                      <a:pt x="5059" y="9250"/>
                      <a:pt x="5053" y="9232"/>
                    </a:cubicBezTo>
                    <a:cubicBezTo>
                      <a:pt x="5047" y="9220"/>
                      <a:pt x="5047" y="9202"/>
                      <a:pt x="5041" y="9184"/>
                    </a:cubicBezTo>
                    <a:lnTo>
                      <a:pt x="5041" y="9178"/>
                    </a:lnTo>
                    <a:cubicBezTo>
                      <a:pt x="5029" y="9142"/>
                      <a:pt x="5023" y="9106"/>
                      <a:pt x="5011" y="9064"/>
                    </a:cubicBezTo>
                    <a:lnTo>
                      <a:pt x="5011" y="9052"/>
                    </a:lnTo>
                    <a:cubicBezTo>
                      <a:pt x="5011" y="9040"/>
                      <a:pt x="5011" y="9022"/>
                      <a:pt x="5005" y="9004"/>
                    </a:cubicBezTo>
                    <a:cubicBezTo>
                      <a:pt x="5005" y="8998"/>
                      <a:pt x="5005" y="8998"/>
                      <a:pt x="5005" y="8992"/>
                    </a:cubicBezTo>
                    <a:cubicBezTo>
                      <a:pt x="5005" y="8974"/>
                      <a:pt x="4999" y="8950"/>
                      <a:pt x="4999" y="8932"/>
                    </a:cubicBezTo>
                    <a:lnTo>
                      <a:pt x="4999" y="8920"/>
                    </a:lnTo>
                    <a:cubicBezTo>
                      <a:pt x="4993" y="8872"/>
                      <a:pt x="4987" y="8824"/>
                      <a:pt x="4987" y="8776"/>
                    </a:cubicBezTo>
                    <a:lnTo>
                      <a:pt x="4987" y="8746"/>
                    </a:lnTo>
                    <a:lnTo>
                      <a:pt x="4987" y="8680"/>
                    </a:lnTo>
                    <a:lnTo>
                      <a:pt x="4987" y="7439"/>
                    </a:lnTo>
                    <a:close/>
                    <a:moveTo>
                      <a:pt x="10413" y="0"/>
                    </a:moveTo>
                    <a:cubicBezTo>
                      <a:pt x="10253" y="0"/>
                      <a:pt x="10105" y="195"/>
                      <a:pt x="10244" y="360"/>
                    </a:cubicBezTo>
                    <a:cubicBezTo>
                      <a:pt x="10783" y="1002"/>
                      <a:pt x="11083" y="1823"/>
                      <a:pt x="11083" y="2662"/>
                    </a:cubicBezTo>
                    <a:lnTo>
                      <a:pt x="11083" y="5797"/>
                    </a:lnTo>
                    <a:cubicBezTo>
                      <a:pt x="11083" y="6187"/>
                      <a:pt x="10897" y="6558"/>
                      <a:pt x="10585" y="6792"/>
                    </a:cubicBezTo>
                    <a:cubicBezTo>
                      <a:pt x="10537" y="6828"/>
                      <a:pt x="10489" y="6858"/>
                      <a:pt x="10435" y="6888"/>
                    </a:cubicBezTo>
                    <a:cubicBezTo>
                      <a:pt x="10417" y="6894"/>
                      <a:pt x="10405" y="6906"/>
                      <a:pt x="10387" y="6912"/>
                    </a:cubicBezTo>
                    <a:lnTo>
                      <a:pt x="10369" y="6918"/>
                    </a:lnTo>
                    <a:lnTo>
                      <a:pt x="10340" y="6936"/>
                    </a:lnTo>
                    <a:lnTo>
                      <a:pt x="10310" y="6948"/>
                    </a:lnTo>
                    <a:lnTo>
                      <a:pt x="10286" y="6954"/>
                    </a:lnTo>
                    <a:lnTo>
                      <a:pt x="10256" y="6966"/>
                    </a:lnTo>
                    <a:lnTo>
                      <a:pt x="10238" y="6978"/>
                    </a:lnTo>
                    <a:lnTo>
                      <a:pt x="10202" y="6984"/>
                    </a:lnTo>
                    <a:lnTo>
                      <a:pt x="10184" y="6990"/>
                    </a:lnTo>
                    <a:cubicBezTo>
                      <a:pt x="10148" y="7002"/>
                      <a:pt x="10106" y="7008"/>
                      <a:pt x="10070" y="7014"/>
                    </a:cubicBezTo>
                    <a:lnTo>
                      <a:pt x="10046" y="7020"/>
                    </a:lnTo>
                    <a:lnTo>
                      <a:pt x="10016" y="7020"/>
                    </a:lnTo>
                    <a:lnTo>
                      <a:pt x="9986" y="7026"/>
                    </a:lnTo>
                    <a:lnTo>
                      <a:pt x="9848" y="7026"/>
                    </a:lnTo>
                    <a:cubicBezTo>
                      <a:pt x="9374" y="7026"/>
                      <a:pt x="8991" y="7410"/>
                      <a:pt x="8991" y="7883"/>
                    </a:cubicBezTo>
                    <a:cubicBezTo>
                      <a:pt x="8991" y="8237"/>
                      <a:pt x="8769" y="8554"/>
                      <a:pt x="8433" y="8680"/>
                    </a:cubicBezTo>
                    <a:lnTo>
                      <a:pt x="8433" y="8237"/>
                    </a:lnTo>
                    <a:cubicBezTo>
                      <a:pt x="8439" y="8135"/>
                      <a:pt x="8367" y="8045"/>
                      <a:pt x="8265" y="8015"/>
                    </a:cubicBezTo>
                    <a:cubicBezTo>
                      <a:pt x="8250" y="8012"/>
                      <a:pt x="8235" y="8010"/>
                      <a:pt x="8221" y="8010"/>
                    </a:cubicBezTo>
                    <a:cubicBezTo>
                      <a:pt x="8105" y="8010"/>
                      <a:pt x="8002" y="8109"/>
                      <a:pt x="8002" y="8231"/>
                    </a:cubicBezTo>
                    <a:lnTo>
                      <a:pt x="8002" y="8728"/>
                    </a:lnTo>
                    <a:lnTo>
                      <a:pt x="7744" y="8728"/>
                    </a:lnTo>
                    <a:lnTo>
                      <a:pt x="7744" y="8237"/>
                    </a:lnTo>
                    <a:cubicBezTo>
                      <a:pt x="7744" y="8135"/>
                      <a:pt x="7678" y="8045"/>
                      <a:pt x="7576" y="8015"/>
                    </a:cubicBezTo>
                    <a:cubicBezTo>
                      <a:pt x="7560" y="8012"/>
                      <a:pt x="7545" y="8010"/>
                      <a:pt x="7530" y="8010"/>
                    </a:cubicBezTo>
                    <a:cubicBezTo>
                      <a:pt x="7411" y="8010"/>
                      <a:pt x="7312" y="8109"/>
                      <a:pt x="7312" y="8231"/>
                    </a:cubicBezTo>
                    <a:lnTo>
                      <a:pt x="7312" y="8728"/>
                    </a:lnTo>
                    <a:lnTo>
                      <a:pt x="7055" y="8728"/>
                    </a:lnTo>
                    <a:lnTo>
                      <a:pt x="7055" y="8237"/>
                    </a:lnTo>
                    <a:cubicBezTo>
                      <a:pt x="7055" y="8135"/>
                      <a:pt x="6983" y="8045"/>
                      <a:pt x="6887" y="8015"/>
                    </a:cubicBezTo>
                    <a:cubicBezTo>
                      <a:pt x="6871" y="8012"/>
                      <a:pt x="6855" y="8010"/>
                      <a:pt x="6840" y="8010"/>
                    </a:cubicBezTo>
                    <a:cubicBezTo>
                      <a:pt x="6721" y="8010"/>
                      <a:pt x="6618" y="8109"/>
                      <a:pt x="6623" y="8231"/>
                    </a:cubicBezTo>
                    <a:lnTo>
                      <a:pt x="6623" y="8680"/>
                    </a:lnTo>
                    <a:cubicBezTo>
                      <a:pt x="6287" y="8554"/>
                      <a:pt x="6066" y="8237"/>
                      <a:pt x="6066" y="7877"/>
                    </a:cubicBezTo>
                    <a:cubicBezTo>
                      <a:pt x="6066" y="7410"/>
                      <a:pt x="5682" y="7026"/>
                      <a:pt x="5208" y="7026"/>
                    </a:cubicBezTo>
                    <a:lnTo>
                      <a:pt x="5071" y="7026"/>
                    </a:lnTo>
                    <a:lnTo>
                      <a:pt x="5041" y="7020"/>
                    </a:lnTo>
                    <a:lnTo>
                      <a:pt x="5011" y="7020"/>
                    </a:lnTo>
                    <a:lnTo>
                      <a:pt x="4987" y="7014"/>
                    </a:lnTo>
                    <a:cubicBezTo>
                      <a:pt x="4963" y="7008"/>
                      <a:pt x="4939" y="7008"/>
                      <a:pt x="4909" y="6996"/>
                    </a:cubicBezTo>
                    <a:lnTo>
                      <a:pt x="4873" y="6990"/>
                    </a:lnTo>
                    <a:lnTo>
                      <a:pt x="4855" y="6984"/>
                    </a:lnTo>
                    <a:lnTo>
                      <a:pt x="4825" y="6972"/>
                    </a:lnTo>
                    <a:lnTo>
                      <a:pt x="4807" y="6966"/>
                    </a:lnTo>
                    <a:lnTo>
                      <a:pt x="4771" y="6954"/>
                    </a:lnTo>
                    <a:lnTo>
                      <a:pt x="4747" y="6948"/>
                    </a:lnTo>
                    <a:lnTo>
                      <a:pt x="4723" y="6936"/>
                    </a:lnTo>
                    <a:lnTo>
                      <a:pt x="4693" y="6924"/>
                    </a:lnTo>
                    <a:lnTo>
                      <a:pt x="4669" y="6912"/>
                    </a:lnTo>
                    <a:lnTo>
                      <a:pt x="4639" y="6894"/>
                    </a:lnTo>
                    <a:lnTo>
                      <a:pt x="4621" y="6882"/>
                    </a:lnTo>
                    <a:lnTo>
                      <a:pt x="4579" y="6864"/>
                    </a:lnTo>
                    <a:lnTo>
                      <a:pt x="4567" y="6858"/>
                    </a:lnTo>
                    <a:cubicBezTo>
                      <a:pt x="4549" y="6846"/>
                      <a:pt x="4537" y="6834"/>
                      <a:pt x="4519" y="6822"/>
                    </a:cubicBezTo>
                    <a:cubicBezTo>
                      <a:pt x="4501" y="6816"/>
                      <a:pt x="4489" y="6804"/>
                      <a:pt x="4471" y="6792"/>
                    </a:cubicBezTo>
                    <a:lnTo>
                      <a:pt x="4465" y="6780"/>
                    </a:lnTo>
                    <a:cubicBezTo>
                      <a:pt x="4153" y="6546"/>
                      <a:pt x="3974" y="6187"/>
                      <a:pt x="3974" y="5797"/>
                    </a:cubicBezTo>
                    <a:lnTo>
                      <a:pt x="3974" y="4275"/>
                    </a:lnTo>
                    <a:cubicBezTo>
                      <a:pt x="3974" y="4173"/>
                      <a:pt x="3902" y="4083"/>
                      <a:pt x="3806" y="4059"/>
                    </a:cubicBezTo>
                    <a:cubicBezTo>
                      <a:pt x="3789" y="4055"/>
                      <a:pt x="3773" y="4053"/>
                      <a:pt x="3757" y="4053"/>
                    </a:cubicBezTo>
                    <a:cubicBezTo>
                      <a:pt x="3640" y="4053"/>
                      <a:pt x="3542" y="4147"/>
                      <a:pt x="3542" y="4269"/>
                    </a:cubicBezTo>
                    <a:lnTo>
                      <a:pt x="3542" y="5797"/>
                    </a:lnTo>
                    <a:cubicBezTo>
                      <a:pt x="3542" y="5839"/>
                      <a:pt x="3542" y="5875"/>
                      <a:pt x="3542" y="5917"/>
                    </a:cubicBezTo>
                    <a:lnTo>
                      <a:pt x="2823" y="5192"/>
                    </a:lnTo>
                    <a:cubicBezTo>
                      <a:pt x="2966" y="4994"/>
                      <a:pt x="3032" y="4754"/>
                      <a:pt x="3008" y="4508"/>
                    </a:cubicBezTo>
                    <a:cubicBezTo>
                      <a:pt x="2984" y="4334"/>
                      <a:pt x="2919" y="4173"/>
                      <a:pt x="2811" y="4029"/>
                    </a:cubicBezTo>
                    <a:cubicBezTo>
                      <a:pt x="2612" y="3773"/>
                      <a:pt x="2335" y="3659"/>
                      <a:pt x="2062" y="3659"/>
                    </a:cubicBezTo>
                    <a:cubicBezTo>
                      <a:pt x="1578" y="3659"/>
                      <a:pt x="1106" y="4018"/>
                      <a:pt x="1090" y="4592"/>
                    </a:cubicBezTo>
                    <a:cubicBezTo>
                      <a:pt x="521" y="4610"/>
                      <a:pt x="89" y="5114"/>
                      <a:pt x="161" y="5677"/>
                    </a:cubicBezTo>
                    <a:cubicBezTo>
                      <a:pt x="179" y="5851"/>
                      <a:pt x="245" y="6013"/>
                      <a:pt x="353" y="6145"/>
                    </a:cubicBezTo>
                    <a:cubicBezTo>
                      <a:pt x="541" y="6390"/>
                      <a:pt x="826" y="6519"/>
                      <a:pt x="1115" y="6519"/>
                    </a:cubicBezTo>
                    <a:cubicBezTo>
                      <a:pt x="1315" y="6519"/>
                      <a:pt x="1516" y="6458"/>
                      <a:pt x="1690" y="6331"/>
                    </a:cubicBezTo>
                    <a:lnTo>
                      <a:pt x="3038" y="7679"/>
                    </a:lnTo>
                    <a:cubicBezTo>
                      <a:pt x="2547" y="8183"/>
                      <a:pt x="2103" y="8734"/>
                      <a:pt x="1732" y="9328"/>
                    </a:cubicBezTo>
                    <a:cubicBezTo>
                      <a:pt x="1666" y="9424"/>
                      <a:pt x="1684" y="9555"/>
                      <a:pt x="1786" y="9627"/>
                    </a:cubicBezTo>
                    <a:cubicBezTo>
                      <a:pt x="1822" y="9652"/>
                      <a:pt x="1864" y="9664"/>
                      <a:pt x="1906" y="9664"/>
                    </a:cubicBezTo>
                    <a:cubicBezTo>
                      <a:pt x="1975" y="9664"/>
                      <a:pt x="2044" y="9631"/>
                      <a:pt x="2085" y="9567"/>
                    </a:cubicBezTo>
                    <a:cubicBezTo>
                      <a:pt x="2487" y="8932"/>
                      <a:pt x="2960" y="8351"/>
                      <a:pt x="3500" y="7829"/>
                    </a:cubicBezTo>
                    <a:lnTo>
                      <a:pt x="3590" y="7745"/>
                    </a:lnTo>
                    <a:lnTo>
                      <a:pt x="3620" y="7721"/>
                    </a:lnTo>
                    <a:cubicBezTo>
                      <a:pt x="3710" y="7631"/>
                      <a:pt x="3812" y="7547"/>
                      <a:pt x="3908" y="7469"/>
                    </a:cubicBezTo>
                    <a:lnTo>
                      <a:pt x="3938" y="7439"/>
                    </a:lnTo>
                    <a:lnTo>
                      <a:pt x="4027" y="7374"/>
                    </a:lnTo>
                    <a:lnTo>
                      <a:pt x="4069" y="7344"/>
                    </a:lnTo>
                    <a:cubicBezTo>
                      <a:pt x="4141" y="7284"/>
                      <a:pt x="4213" y="7236"/>
                      <a:pt x="4285" y="7182"/>
                    </a:cubicBezTo>
                    <a:cubicBezTo>
                      <a:pt x="4321" y="7212"/>
                      <a:pt x="4363" y="7236"/>
                      <a:pt x="4405" y="7260"/>
                    </a:cubicBezTo>
                    <a:lnTo>
                      <a:pt x="4417" y="7260"/>
                    </a:lnTo>
                    <a:lnTo>
                      <a:pt x="4471" y="7290"/>
                    </a:lnTo>
                    <a:lnTo>
                      <a:pt x="4495" y="7302"/>
                    </a:lnTo>
                    <a:lnTo>
                      <a:pt x="4519" y="7314"/>
                    </a:lnTo>
                    <a:lnTo>
                      <a:pt x="4519" y="8674"/>
                    </a:lnTo>
                    <a:cubicBezTo>
                      <a:pt x="4519" y="8836"/>
                      <a:pt x="4537" y="8998"/>
                      <a:pt x="4567" y="9160"/>
                    </a:cubicBezTo>
                    <a:cubicBezTo>
                      <a:pt x="4498" y="9151"/>
                      <a:pt x="4428" y="9147"/>
                      <a:pt x="4359" y="9147"/>
                    </a:cubicBezTo>
                    <a:cubicBezTo>
                      <a:pt x="4183" y="9147"/>
                      <a:pt x="4009" y="9174"/>
                      <a:pt x="3842" y="9226"/>
                    </a:cubicBezTo>
                    <a:cubicBezTo>
                      <a:pt x="3560" y="9310"/>
                      <a:pt x="3302" y="9454"/>
                      <a:pt x="3086" y="9645"/>
                    </a:cubicBezTo>
                    <a:cubicBezTo>
                      <a:pt x="2996" y="9729"/>
                      <a:pt x="2996" y="9867"/>
                      <a:pt x="3080" y="9951"/>
                    </a:cubicBezTo>
                    <a:cubicBezTo>
                      <a:pt x="3121" y="9995"/>
                      <a:pt x="3177" y="10017"/>
                      <a:pt x="3235" y="10017"/>
                    </a:cubicBezTo>
                    <a:cubicBezTo>
                      <a:pt x="3288" y="10017"/>
                      <a:pt x="3343" y="9998"/>
                      <a:pt x="3386" y="9957"/>
                    </a:cubicBezTo>
                    <a:cubicBezTo>
                      <a:pt x="3554" y="9813"/>
                      <a:pt x="3752" y="9699"/>
                      <a:pt x="3968" y="9633"/>
                    </a:cubicBezTo>
                    <a:cubicBezTo>
                      <a:pt x="4092" y="9595"/>
                      <a:pt x="4224" y="9576"/>
                      <a:pt x="4355" y="9576"/>
                    </a:cubicBezTo>
                    <a:cubicBezTo>
                      <a:pt x="4514" y="9576"/>
                      <a:pt x="4674" y="9604"/>
                      <a:pt x="4825" y="9663"/>
                    </a:cubicBezTo>
                    <a:lnTo>
                      <a:pt x="4849" y="9675"/>
                    </a:lnTo>
                    <a:lnTo>
                      <a:pt x="4897" y="9693"/>
                    </a:lnTo>
                    <a:lnTo>
                      <a:pt x="4915" y="9699"/>
                    </a:lnTo>
                    <a:lnTo>
                      <a:pt x="4933" y="9711"/>
                    </a:lnTo>
                    <a:lnTo>
                      <a:pt x="4975" y="9729"/>
                    </a:lnTo>
                    <a:lnTo>
                      <a:pt x="5005" y="9747"/>
                    </a:lnTo>
                    <a:cubicBezTo>
                      <a:pt x="5029" y="9759"/>
                      <a:pt x="5053" y="9771"/>
                      <a:pt x="5071" y="9783"/>
                    </a:cubicBezTo>
                    <a:lnTo>
                      <a:pt x="5077" y="9783"/>
                    </a:lnTo>
                    <a:lnTo>
                      <a:pt x="5100" y="9801"/>
                    </a:lnTo>
                    <a:lnTo>
                      <a:pt x="5148" y="9831"/>
                    </a:lnTo>
                    <a:lnTo>
                      <a:pt x="5172" y="9843"/>
                    </a:lnTo>
                    <a:lnTo>
                      <a:pt x="5178" y="9849"/>
                    </a:lnTo>
                    <a:cubicBezTo>
                      <a:pt x="5196" y="9861"/>
                      <a:pt x="5214" y="9873"/>
                      <a:pt x="5226" y="9885"/>
                    </a:cubicBezTo>
                    <a:lnTo>
                      <a:pt x="5238" y="9897"/>
                    </a:lnTo>
                    <a:lnTo>
                      <a:pt x="5256" y="9903"/>
                    </a:lnTo>
                    <a:cubicBezTo>
                      <a:pt x="5280" y="9921"/>
                      <a:pt x="5304" y="9939"/>
                      <a:pt x="5328" y="9963"/>
                    </a:cubicBezTo>
                    <a:cubicBezTo>
                      <a:pt x="5370" y="9994"/>
                      <a:pt x="5421" y="10012"/>
                      <a:pt x="5473" y="10012"/>
                    </a:cubicBezTo>
                    <a:cubicBezTo>
                      <a:pt x="5481" y="10012"/>
                      <a:pt x="5488" y="10012"/>
                      <a:pt x="5496" y="10011"/>
                    </a:cubicBezTo>
                    <a:lnTo>
                      <a:pt x="5502" y="10011"/>
                    </a:lnTo>
                    <a:cubicBezTo>
                      <a:pt x="5513" y="10009"/>
                      <a:pt x="5880" y="9949"/>
                      <a:pt x="6380" y="9949"/>
                    </a:cubicBezTo>
                    <a:cubicBezTo>
                      <a:pt x="7282" y="9949"/>
                      <a:pt x="8619" y="10142"/>
                      <a:pt x="9093" y="11210"/>
                    </a:cubicBezTo>
                    <a:cubicBezTo>
                      <a:pt x="9129" y="11288"/>
                      <a:pt x="9207" y="11336"/>
                      <a:pt x="9291" y="11336"/>
                    </a:cubicBezTo>
                    <a:cubicBezTo>
                      <a:pt x="9452" y="11336"/>
                      <a:pt x="9554" y="11174"/>
                      <a:pt x="9488" y="11030"/>
                    </a:cubicBezTo>
                    <a:cubicBezTo>
                      <a:pt x="9422" y="10886"/>
                      <a:pt x="9344" y="10754"/>
                      <a:pt x="9255" y="10628"/>
                    </a:cubicBezTo>
                    <a:lnTo>
                      <a:pt x="9608" y="10431"/>
                    </a:lnTo>
                    <a:cubicBezTo>
                      <a:pt x="10178" y="10119"/>
                      <a:pt x="10543" y="9424"/>
                      <a:pt x="10543" y="8668"/>
                    </a:cubicBezTo>
                    <a:lnTo>
                      <a:pt x="10543" y="7326"/>
                    </a:lnTo>
                    <a:lnTo>
                      <a:pt x="10573" y="7314"/>
                    </a:lnTo>
                    <a:lnTo>
                      <a:pt x="10585" y="7308"/>
                    </a:lnTo>
                    <a:cubicBezTo>
                      <a:pt x="10651" y="7278"/>
                      <a:pt x="10711" y="7242"/>
                      <a:pt x="10771" y="7200"/>
                    </a:cubicBezTo>
                    <a:cubicBezTo>
                      <a:pt x="12138" y="8183"/>
                      <a:pt x="13049" y="9669"/>
                      <a:pt x="13576" y="10760"/>
                    </a:cubicBezTo>
                    <a:cubicBezTo>
                      <a:pt x="13888" y="11402"/>
                      <a:pt x="14152" y="12067"/>
                      <a:pt x="14362" y="12744"/>
                    </a:cubicBezTo>
                    <a:lnTo>
                      <a:pt x="539" y="12744"/>
                    </a:lnTo>
                    <a:cubicBezTo>
                      <a:pt x="815" y="11911"/>
                      <a:pt x="1162" y="11108"/>
                      <a:pt x="1582" y="10341"/>
                    </a:cubicBezTo>
                    <a:cubicBezTo>
                      <a:pt x="1636" y="10251"/>
                      <a:pt x="1618" y="10137"/>
                      <a:pt x="1540" y="10071"/>
                    </a:cubicBezTo>
                    <a:cubicBezTo>
                      <a:pt x="1499" y="10032"/>
                      <a:pt x="1448" y="10014"/>
                      <a:pt x="1397" y="10014"/>
                    </a:cubicBezTo>
                    <a:cubicBezTo>
                      <a:pt x="1323" y="10014"/>
                      <a:pt x="1249" y="10054"/>
                      <a:pt x="1210" y="10125"/>
                    </a:cubicBezTo>
                    <a:cubicBezTo>
                      <a:pt x="719" y="11006"/>
                      <a:pt x="329" y="11935"/>
                      <a:pt x="41" y="12900"/>
                    </a:cubicBezTo>
                    <a:cubicBezTo>
                      <a:pt x="0" y="13041"/>
                      <a:pt x="103" y="13176"/>
                      <a:pt x="242" y="13176"/>
                    </a:cubicBezTo>
                    <a:cubicBezTo>
                      <a:pt x="245" y="13176"/>
                      <a:pt x="248" y="13176"/>
                      <a:pt x="251" y="13176"/>
                    </a:cubicBezTo>
                    <a:lnTo>
                      <a:pt x="14625" y="13176"/>
                    </a:lnTo>
                    <a:cubicBezTo>
                      <a:pt x="14763" y="13176"/>
                      <a:pt x="14865" y="13044"/>
                      <a:pt x="14835" y="12906"/>
                    </a:cubicBezTo>
                    <a:lnTo>
                      <a:pt x="14835" y="12906"/>
                    </a:lnTo>
                    <a:lnTo>
                      <a:pt x="14835" y="12918"/>
                    </a:lnTo>
                    <a:cubicBezTo>
                      <a:pt x="14613" y="12109"/>
                      <a:pt x="14320" y="11330"/>
                      <a:pt x="13948" y="10586"/>
                    </a:cubicBezTo>
                    <a:cubicBezTo>
                      <a:pt x="13570" y="9783"/>
                      <a:pt x="13097" y="9022"/>
                      <a:pt x="12545" y="8327"/>
                    </a:cubicBezTo>
                    <a:lnTo>
                      <a:pt x="13253" y="7619"/>
                    </a:lnTo>
                    <a:cubicBezTo>
                      <a:pt x="13429" y="7746"/>
                      <a:pt x="13629" y="7806"/>
                      <a:pt x="13826" y="7806"/>
                    </a:cubicBezTo>
                    <a:cubicBezTo>
                      <a:pt x="14224" y="7806"/>
                      <a:pt x="14607" y="7563"/>
                      <a:pt x="14751" y="7146"/>
                    </a:cubicBezTo>
                    <a:cubicBezTo>
                      <a:pt x="14961" y="6528"/>
                      <a:pt x="14518" y="5881"/>
                      <a:pt x="13858" y="5857"/>
                    </a:cubicBezTo>
                    <a:cubicBezTo>
                      <a:pt x="13852" y="5509"/>
                      <a:pt x="13660" y="5192"/>
                      <a:pt x="13355" y="5024"/>
                    </a:cubicBezTo>
                    <a:cubicBezTo>
                      <a:pt x="13277" y="4982"/>
                      <a:pt x="13193" y="4946"/>
                      <a:pt x="13103" y="4928"/>
                    </a:cubicBezTo>
                    <a:cubicBezTo>
                      <a:pt x="13031" y="4912"/>
                      <a:pt x="12959" y="4904"/>
                      <a:pt x="12887" y="4904"/>
                    </a:cubicBezTo>
                    <a:cubicBezTo>
                      <a:pt x="12559" y="4904"/>
                      <a:pt x="12247" y="5068"/>
                      <a:pt x="12060" y="5353"/>
                    </a:cubicBezTo>
                    <a:cubicBezTo>
                      <a:pt x="11994" y="5449"/>
                      <a:pt x="11952" y="5563"/>
                      <a:pt x="11928" y="5677"/>
                    </a:cubicBezTo>
                    <a:cubicBezTo>
                      <a:pt x="11868" y="5953"/>
                      <a:pt x="11934" y="6241"/>
                      <a:pt x="12102" y="6462"/>
                    </a:cubicBezTo>
                    <a:lnTo>
                      <a:pt x="11407" y="7158"/>
                    </a:lnTo>
                    <a:cubicBezTo>
                      <a:pt x="11299" y="7062"/>
                      <a:pt x="11191" y="6978"/>
                      <a:pt x="11089" y="6900"/>
                    </a:cubicBezTo>
                    <a:cubicBezTo>
                      <a:pt x="11365" y="6594"/>
                      <a:pt x="11514" y="6193"/>
                      <a:pt x="11514" y="5779"/>
                    </a:cubicBezTo>
                    <a:lnTo>
                      <a:pt x="11514" y="2662"/>
                    </a:lnTo>
                    <a:cubicBezTo>
                      <a:pt x="11514" y="1715"/>
                      <a:pt x="11179" y="804"/>
                      <a:pt x="10573" y="78"/>
                    </a:cubicBezTo>
                    <a:cubicBezTo>
                      <a:pt x="10526" y="23"/>
                      <a:pt x="10469" y="0"/>
                      <a:pt x="10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2" name="Google Shape;1412;p60"/>
            <p:cNvGrpSpPr/>
            <p:nvPr/>
          </p:nvGrpSpPr>
          <p:grpSpPr>
            <a:xfrm>
              <a:off x="4846738" y="3334554"/>
              <a:ext cx="374050" cy="367100"/>
              <a:chOff x="4146300" y="3252000"/>
              <a:chExt cx="374050" cy="367100"/>
            </a:xfrm>
          </p:grpSpPr>
          <p:sp>
            <p:nvSpPr>
              <p:cNvPr id="1413" name="Google Shape;1413;p60"/>
              <p:cNvSpPr/>
              <p:nvPr/>
            </p:nvSpPr>
            <p:spPr>
              <a:xfrm>
                <a:off x="4307675" y="3406125"/>
                <a:ext cx="53825" cy="52475"/>
              </a:xfrm>
              <a:custGeom>
                <a:avLst/>
                <a:gdLst/>
                <a:ahLst/>
                <a:cxnLst/>
                <a:rect l="l" t="t" r="r" b="b"/>
                <a:pathLst>
                  <a:path w="2153" h="2099" extrusionOk="0">
                    <a:moveTo>
                      <a:pt x="1073" y="432"/>
                    </a:moveTo>
                    <a:cubicBezTo>
                      <a:pt x="1079" y="432"/>
                      <a:pt x="1079" y="432"/>
                      <a:pt x="1079" y="438"/>
                    </a:cubicBezTo>
                    <a:lnTo>
                      <a:pt x="1703" y="1655"/>
                    </a:lnTo>
                    <a:cubicBezTo>
                      <a:pt x="1703" y="1661"/>
                      <a:pt x="1703" y="1661"/>
                      <a:pt x="1703" y="1667"/>
                    </a:cubicBezTo>
                    <a:lnTo>
                      <a:pt x="444" y="1667"/>
                    </a:lnTo>
                    <a:cubicBezTo>
                      <a:pt x="444" y="1661"/>
                      <a:pt x="444" y="1661"/>
                      <a:pt x="444" y="1655"/>
                    </a:cubicBezTo>
                    <a:lnTo>
                      <a:pt x="1067" y="438"/>
                    </a:lnTo>
                    <a:cubicBezTo>
                      <a:pt x="1067" y="438"/>
                      <a:pt x="1067" y="432"/>
                      <a:pt x="1073" y="432"/>
                    </a:cubicBezTo>
                    <a:close/>
                    <a:moveTo>
                      <a:pt x="1073" y="0"/>
                    </a:moveTo>
                    <a:cubicBezTo>
                      <a:pt x="911" y="0"/>
                      <a:pt x="755" y="96"/>
                      <a:pt x="684" y="240"/>
                    </a:cubicBezTo>
                    <a:lnTo>
                      <a:pt x="66" y="1451"/>
                    </a:lnTo>
                    <a:cubicBezTo>
                      <a:pt x="0" y="1577"/>
                      <a:pt x="0" y="1732"/>
                      <a:pt x="60" y="1858"/>
                    </a:cubicBezTo>
                    <a:cubicBezTo>
                      <a:pt x="138" y="2008"/>
                      <a:pt x="288" y="2098"/>
                      <a:pt x="456" y="2098"/>
                    </a:cubicBezTo>
                    <a:lnTo>
                      <a:pt x="1697" y="2098"/>
                    </a:lnTo>
                    <a:cubicBezTo>
                      <a:pt x="1858" y="2098"/>
                      <a:pt x="2014" y="2008"/>
                      <a:pt x="2086" y="1858"/>
                    </a:cubicBezTo>
                    <a:cubicBezTo>
                      <a:pt x="2152" y="1732"/>
                      <a:pt x="2146" y="1577"/>
                      <a:pt x="2080" y="1451"/>
                    </a:cubicBezTo>
                    <a:lnTo>
                      <a:pt x="1463" y="240"/>
                    </a:lnTo>
                    <a:cubicBezTo>
                      <a:pt x="1391" y="96"/>
                      <a:pt x="1241"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 name="Google Shape;1414;p60"/>
              <p:cNvSpPr/>
              <p:nvPr/>
            </p:nvSpPr>
            <p:spPr>
              <a:xfrm>
                <a:off x="4258375" y="3358450"/>
                <a:ext cx="64450" cy="54575"/>
              </a:xfrm>
              <a:custGeom>
                <a:avLst/>
                <a:gdLst/>
                <a:ahLst/>
                <a:cxnLst/>
                <a:rect l="l" t="t" r="r" b="b"/>
                <a:pathLst>
                  <a:path w="2578" h="2183" extrusionOk="0">
                    <a:moveTo>
                      <a:pt x="1289" y="427"/>
                    </a:moveTo>
                    <a:cubicBezTo>
                      <a:pt x="1762" y="427"/>
                      <a:pt x="2146" y="720"/>
                      <a:pt x="2146" y="1086"/>
                    </a:cubicBezTo>
                    <a:cubicBezTo>
                      <a:pt x="2146" y="1446"/>
                      <a:pt x="1762" y="1751"/>
                      <a:pt x="1295" y="1751"/>
                    </a:cubicBezTo>
                    <a:lnTo>
                      <a:pt x="1091" y="1751"/>
                    </a:lnTo>
                    <a:cubicBezTo>
                      <a:pt x="1057" y="1751"/>
                      <a:pt x="1022" y="1751"/>
                      <a:pt x="987" y="1751"/>
                    </a:cubicBezTo>
                    <a:cubicBezTo>
                      <a:pt x="762" y="1751"/>
                      <a:pt x="541" y="1747"/>
                      <a:pt x="474" y="1679"/>
                    </a:cubicBezTo>
                    <a:cubicBezTo>
                      <a:pt x="444" y="1643"/>
                      <a:pt x="432" y="1595"/>
                      <a:pt x="438" y="1547"/>
                    </a:cubicBezTo>
                    <a:cubicBezTo>
                      <a:pt x="426" y="1290"/>
                      <a:pt x="480" y="1032"/>
                      <a:pt x="588" y="798"/>
                    </a:cubicBezTo>
                    <a:cubicBezTo>
                      <a:pt x="725" y="546"/>
                      <a:pt x="953" y="427"/>
                      <a:pt x="1289" y="427"/>
                    </a:cubicBezTo>
                    <a:close/>
                    <a:moveTo>
                      <a:pt x="1295" y="1"/>
                    </a:moveTo>
                    <a:cubicBezTo>
                      <a:pt x="474" y="1"/>
                      <a:pt x="6" y="564"/>
                      <a:pt x="6" y="1553"/>
                    </a:cubicBezTo>
                    <a:cubicBezTo>
                      <a:pt x="0" y="1715"/>
                      <a:pt x="54" y="1871"/>
                      <a:pt x="168" y="1991"/>
                    </a:cubicBezTo>
                    <a:cubicBezTo>
                      <a:pt x="342" y="2159"/>
                      <a:pt x="605" y="2183"/>
                      <a:pt x="917" y="2183"/>
                    </a:cubicBezTo>
                    <a:lnTo>
                      <a:pt x="1295" y="2183"/>
                    </a:lnTo>
                    <a:cubicBezTo>
                      <a:pt x="2002" y="2183"/>
                      <a:pt x="2578" y="1697"/>
                      <a:pt x="2578" y="1092"/>
                    </a:cubicBezTo>
                    <a:cubicBezTo>
                      <a:pt x="2578" y="492"/>
                      <a:pt x="2002"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1415;p60"/>
              <p:cNvSpPr/>
              <p:nvPr/>
            </p:nvSpPr>
            <p:spPr>
              <a:xfrm>
                <a:off x="4346175" y="3358450"/>
                <a:ext cx="64625" cy="54575"/>
              </a:xfrm>
              <a:custGeom>
                <a:avLst/>
                <a:gdLst/>
                <a:ahLst/>
                <a:cxnLst/>
                <a:rect l="l" t="t" r="r" b="b"/>
                <a:pathLst>
                  <a:path w="2585" h="2183" extrusionOk="0">
                    <a:moveTo>
                      <a:pt x="1290" y="433"/>
                    </a:moveTo>
                    <a:cubicBezTo>
                      <a:pt x="1505" y="433"/>
                      <a:pt x="2147" y="433"/>
                      <a:pt x="2147" y="1559"/>
                    </a:cubicBezTo>
                    <a:cubicBezTo>
                      <a:pt x="2147" y="1601"/>
                      <a:pt x="2135" y="1643"/>
                      <a:pt x="2111" y="1679"/>
                    </a:cubicBezTo>
                    <a:cubicBezTo>
                      <a:pt x="2054" y="1740"/>
                      <a:pt x="1862" y="1754"/>
                      <a:pt x="1661" y="1754"/>
                    </a:cubicBezTo>
                    <a:cubicBezTo>
                      <a:pt x="1605" y="1754"/>
                      <a:pt x="1548" y="1753"/>
                      <a:pt x="1493" y="1751"/>
                    </a:cubicBezTo>
                    <a:lnTo>
                      <a:pt x="1290" y="1751"/>
                    </a:lnTo>
                    <a:cubicBezTo>
                      <a:pt x="822" y="1751"/>
                      <a:pt x="438" y="1458"/>
                      <a:pt x="438" y="1092"/>
                    </a:cubicBezTo>
                    <a:cubicBezTo>
                      <a:pt x="438" y="732"/>
                      <a:pt x="822" y="433"/>
                      <a:pt x="1290" y="433"/>
                    </a:cubicBezTo>
                    <a:close/>
                    <a:moveTo>
                      <a:pt x="1290" y="1"/>
                    </a:moveTo>
                    <a:cubicBezTo>
                      <a:pt x="576" y="1"/>
                      <a:pt x="1" y="492"/>
                      <a:pt x="1" y="1092"/>
                    </a:cubicBezTo>
                    <a:cubicBezTo>
                      <a:pt x="1" y="1691"/>
                      <a:pt x="576" y="2183"/>
                      <a:pt x="1290" y="2183"/>
                    </a:cubicBezTo>
                    <a:lnTo>
                      <a:pt x="1661" y="2183"/>
                    </a:lnTo>
                    <a:cubicBezTo>
                      <a:pt x="1973" y="2183"/>
                      <a:pt x="2237" y="2159"/>
                      <a:pt x="2410" y="1985"/>
                    </a:cubicBezTo>
                    <a:cubicBezTo>
                      <a:pt x="2524" y="1865"/>
                      <a:pt x="2584" y="1709"/>
                      <a:pt x="2572" y="1547"/>
                    </a:cubicBezTo>
                    <a:cubicBezTo>
                      <a:pt x="2572" y="570"/>
                      <a:pt x="2105" y="1"/>
                      <a:pt x="1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1416;p60"/>
              <p:cNvSpPr/>
              <p:nvPr/>
            </p:nvSpPr>
            <p:spPr>
              <a:xfrm>
                <a:off x="4234675" y="3252000"/>
                <a:ext cx="164400" cy="128650"/>
              </a:xfrm>
              <a:custGeom>
                <a:avLst/>
                <a:gdLst/>
                <a:ahLst/>
                <a:cxnLst/>
                <a:rect l="l" t="t" r="r" b="b"/>
                <a:pathLst>
                  <a:path w="6576" h="5146" extrusionOk="0">
                    <a:moveTo>
                      <a:pt x="2961" y="420"/>
                    </a:moveTo>
                    <a:cubicBezTo>
                      <a:pt x="3377" y="420"/>
                      <a:pt x="3695" y="527"/>
                      <a:pt x="3831" y="584"/>
                    </a:cubicBezTo>
                    <a:cubicBezTo>
                      <a:pt x="3837" y="608"/>
                      <a:pt x="3843" y="620"/>
                      <a:pt x="3843" y="638"/>
                    </a:cubicBezTo>
                    <a:cubicBezTo>
                      <a:pt x="3843" y="644"/>
                      <a:pt x="3843" y="644"/>
                      <a:pt x="3843" y="644"/>
                    </a:cubicBezTo>
                    <a:cubicBezTo>
                      <a:pt x="3849" y="662"/>
                      <a:pt x="3849" y="680"/>
                      <a:pt x="3855" y="698"/>
                    </a:cubicBezTo>
                    <a:lnTo>
                      <a:pt x="3855" y="710"/>
                    </a:lnTo>
                    <a:cubicBezTo>
                      <a:pt x="3855" y="728"/>
                      <a:pt x="3861" y="740"/>
                      <a:pt x="3861" y="758"/>
                    </a:cubicBezTo>
                    <a:lnTo>
                      <a:pt x="3861" y="764"/>
                    </a:lnTo>
                    <a:lnTo>
                      <a:pt x="3861" y="812"/>
                    </a:lnTo>
                    <a:lnTo>
                      <a:pt x="3855" y="818"/>
                    </a:lnTo>
                    <a:lnTo>
                      <a:pt x="3855" y="860"/>
                    </a:lnTo>
                    <a:cubicBezTo>
                      <a:pt x="3855" y="866"/>
                      <a:pt x="3855" y="866"/>
                      <a:pt x="3855" y="866"/>
                    </a:cubicBezTo>
                    <a:cubicBezTo>
                      <a:pt x="3849" y="884"/>
                      <a:pt x="3849" y="896"/>
                      <a:pt x="3843" y="914"/>
                    </a:cubicBezTo>
                    <a:cubicBezTo>
                      <a:pt x="3843" y="914"/>
                      <a:pt x="3843" y="920"/>
                      <a:pt x="3843" y="920"/>
                    </a:cubicBezTo>
                    <a:cubicBezTo>
                      <a:pt x="3843" y="932"/>
                      <a:pt x="3837" y="944"/>
                      <a:pt x="3831" y="962"/>
                    </a:cubicBezTo>
                    <a:lnTo>
                      <a:pt x="3831" y="968"/>
                    </a:lnTo>
                    <a:cubicBezTo>
                      <a:pt x="3825" y="980"/>
                      <a:pt x="3819" y="992"/>
                      <a:pt x="3813" y="1004"/>
                    </a:cubicBezTo>
                    <a:cubicBezTo>
                      <a:pt x="3693" y="1232"/>
                      <a:pt x="3382" y="1298"/>
                      <a:pt x="3376" y="1298"/>
                    </a:cubicBezTo>
                    <a:cubicBezTo>
                      <a:pt x="3280" y="1316"/>
                      <a:pt x="3214" y="1400"/>
                      <a:pt x="3208" y="1502"/>
                    </a:cubicBezTo>
                    <a:cubicBezTo>
                      <a:pt x="3190" y="1819"/>
                      <a:pt x="3082" y="2065"/>
                      <a:pt x="2884" y="2239"/>
                    </a:cubicBezTo>
                    <a:cubicBezTo>
                      <a:pt x="2568" y="2518"/>
                      <a:pt x="2094" y="2552"/>
                      <a:pt x="1891" y="2552"/>
                    </a:cubicBezTo>
                    <a:cubicBezTo>
                      <a:pt x="1863" y="2552"/>
                      <a:pt x="1840" y="2551"/>
                      <a:pt x="1823" y="2551"/>
                    </a:cubicBezTo>
                    <a:lnTo>
                      <a:pt x="1787" y="2551"/>
                    </a:lnTo>
                    <a:cubicBezTo>
                      <a:pt x="1778" y="2549"/>
                      <a:pt x="1770" y="2548"/>
                      <a:pt x="1761" y="2548"/>
                    </a:cubicBezTo>
                    <a:cubicBezTo>
                      <a:pt x="1740" y="2548"/>
                      <a:pt x="1719" y="2552"/>
                      <a:pt x="1697" y="2557"/>
                    </a:cubicBezTo>
                    <a:cubicBezTo>
                      <a:pt x="1649" y="2575"/>
                      <a:pt x="1613" y="2611"/>
                      <a:pt x="1583" y="2652"/>
                    </a:cubicBezTo>
                    <a:cubicBezTo>
                      <a:pt x="1577" y="2664"/>
                      <a:pt x="1565" y="2676"/>
                      <a:pt x="1553" y="2694"/>
                    </a:cubicBezTo>
                    <a:cubicBezTo>
                      <a:pt x="1547" y="2706"/>
                      <a:pt x="1547" y="2700"/>
                      <a:pt x="1547" y="2706"/>
                    </a:cubicBezTo>
                    <a:cubicBezTo>
                      <a:pt x="1542" y="2712"/>
                      <a:pt x="1530" y="2724"/>
                      <a:pt x="1524" y="2736"/>
                    </a:cubicBezTo>
                    <a:lnTo>
                      <a:pt x="1512" y="2748"/>
                    </a:lnTo>
                    <a:lnTo>
                      <a:pt x="1488" y="2772"/>
                    </a:lnTo>
                    <a:lnTo>
                      <a:pt x="1476" y="2784"/>
                    </a:lnTo>
                    <a:lnTo>
                      <a:pt x="1458" y="2802"/>
                    </a:lnTo>
                    <a:lnTo>
                      <a:pt x="1440" y="2820"/>
                    </a:lnTo>
                    <a:lnTo>
                      <a:pt x="1422" y="2832"/>
                    </a:lnTo>
                    <a:lnTo>
                      <a:pt x="1398" y="2850"/>
                    </a:lnTo>
                    <a:cubicBezTo>
                      <a:pt x="1267" y="2935"/>
                      <a:pt x="1111" y="2983"/>
                      <a:pt x="952" y="2983"/>
                    </a:cubicBezTo>
                    <a:cubicBezTo>
                      <a:pt x="943" y="2983"/>
                      <a:pt x="933" y="2982"/>
                      <a:pt x="924" y="2982"/>
                    </a:cubicBezTo>
                    <a:cubicBezTo>
                      <a:pt x="810" y="2982"/>
                      <a:pt x="696" y="2976"/>
                      <a:pt x="582" y="2946"/>
                    </a:cubicBezTo>
                    <a:cubicBezTo>
                      <a:pt x="546" y="2581"/>
                      <a:pt x="540" y="1538"/>
                      <a:pt x="1542" y="866"/>
                    </a:cubicBezTo>
                    <a:cubicBezTo>
                      <a:pt x="2058" y="521"/>
                      <a:pt x="2556" y="420"/>
                      <a:pt x="2961" y="420"/>
                    </a:cubicBezTo>
                    <a:close/>
                    <a:moveTo>
                      <a:pt x="2956" y="0"/>
                    </a:moveTo>
                    <a:cubicBezTo>
                      <a:pt x="2481" y="0"/>
                      <a:pt x="1899" y="118"/>
                      <a:pt x="1296" y="519"/>
                    </a:cubicBezTo>
                    <a:cubicBezTo>
                      <a:pt x="702" y="902"/>
                      <a:pt x="295" y="1520"/>
                      <a:pt x="175" y="2215"/>
                    </a:cubicBezTo>
                    <a:cubicBezTo>
                      <a:pt x="115" y="2515"/>
                      <a:pt x="109" y="2820"/>
                      <a:pt x="151" y="3120"/>
                    </a:cubicBezTo>
                    <a:cubicBezTo>
                      <a:pt x="49" y="3474"/>
                      <a:pt x="1" y="3839"/>
                      <a:pt x="1" y="4211"/>
                    </a:cubicBezTo>
                    <a:lnTo>
                      <a:pt x="1" y="4930"/>
                    </a:lnTo>
                    <a:cubicBezTo>
                      <a:pt x="1" y="5052"/>
                      <a:pt x="99" y="5145"/>
                      <a:pt x="216" y="5145"/>
                    </a:cubicBezTo>
                    <a:cubicBezTo>
                      <a:pt x="232" y="5145"/>
                      <a:pt x="248" y="5144"/>
                      <a:pt x="265" y="5140"/>
                    </a:cubicBezTo>
                    <a:cubicBezTo>
                      <a:pt x="367" y="5116"/>
                      <a:pt x="433" y="5026"/>
                      <a:pt x="433" y="4924"/>
                    </a:cubicBezTo>
                    <a:lnTo>
                      <a:pt x="433" y="4211"/>
                    </a:lnTo>
                    <a:cubicBezTo>
                      <a:pt x="433" y="3935"/>
                      <a:pt x="463" y="3660"/>
                      <a:pt x="528" y="3390"/>
                    </a:cubicBezTo>
                    <a:cubicBezTo>
                      <a:pt x="606" y="3408"/>
                      <a:pt x="690" y="3414"/>
                      <a:pt x="768" y="3420"/>
                    </a:cubicBezTo>
                    <a:lnTo>
                      <a:pt x="1062" y="3420"/>
                    </a:lnTo>
                    <a:lnTo>
                      <a:pt x="1104" y="3414"/>
                    </a:lnTo>
                    <a:lnTo>
                      <a:pt x="1134" y="3408"/>
                    </a:lnTo>
                    <a:cubicBezTo>
                      <a:pt x="1146" y="3408"/>
                      <a:pt x="1158" y="3408"/>
                      <a:pt x="1170" y="3402"/>
                    </a:cubicBezTo>
                    <a:lnTo>
                      <a:pt x="1206" y="3396"/>
                    </a:lnTo>
                    <a:lnTo>
                      <a:pt x="1236" y="3390"/>
                    </a:lnTo>
                    <a:lnTo>
                      <a:pt x="1272" y="3384"/>
                    </a:lnTo>
                    <a:lnTo>
                      <a:pt x="1302" y="3372"/>
                    </a:lnTo>
                    <a:lnTo>
                      <a:pt x="1338" y="3366"/>
                    </a:lnTo>
                    <a:lnTo>
                      <a:pt x="1362" y="3354"/>
                    </a:lnTo>
                    <a:lnTo>
                      <a:pt x="1404" y="3342"/>
                    </a:lnTo>
                    <a:lnTo>
                      <a:pt x="1422" y="3330"/>
                    </a:lnTo>
                    <a:lnTo>
                      <a:pt x="1464" y="3318"/>
                    </a:lnTo>
                    <a:lnTo>
                      <a:pt x="1482" y="3306"/>
                    </a:lnTo>
                    <a:lnTo>
                      <a:pt x="1524" y="3288"/>
                    </a:lnTo>
                    <a:lnTo>
                      <a:pt x="1536" y="3282"/>
                    </a:lnTo>
                    <a:cubicBezTo>
                      <a:pt x="1553" y="3270"/>
                      <a:pt x="1565" y="3264"/>
                      <a:pt x="1583" y="3252"/>
                    </a:cubicBezTo>
                    <a:lnTo>
                      <a:pt x="1589" y="3252"/>
                    </a:lnTo>
                    <a:lnTo>
                      <a:pt x="1637" y="3222"/>
                    </a:lnTo>
                    <a:lnTo>
                      <a:pt x="1685" y="3186"/>
                    </a:lnTo>
                    <a:cubicBezTo>
                      <a:pt x="1703" y="3174"/>
                      <a:pt x="1721" y="3162"/>
                      <a:pt x="1733" y="3150"/>
                    </a:cubicBezTo>
                    <a:cubicBezTo>
                      <a:pt x="1781" y="3102"/>
                      <a:pt x="1829" y="3060"/>
                      <a:pt x="1871" y="3006"/>
                    </a:cubicBezTo>
                    <a:cubicBezTo>
                      <a:pt x="2129" y="3006"/>
                      <a:pt x="2728" y="2964"/>
                      <a:pt x="3160" y="2593"/>
                    </a:cubicBezTo>
                    <a:cubicBezTo>
                      <a:pt x="3418" y="2365"/>
                      <a:pt x="3586" y="2047"/>
                      <a:pt x="3622" y="1699"/>
                    </a:cubicBezTo>
                    <a:cubicBezTo>
                      <a:pt x="3837" y="1621"/>
                      <a:pt x="4029" y="1478"/>
                      <a:pt x="4161" y="1286"/>
                    </a:cubicBezTo>
                    <a:cubicBezTo>
                      <a:pt x="4173" y="1274"/>
                      <a:pt x="4179" y="1256"/>
                      <a:pt x="4191" y="1238"/>
                    </a:cubicBezTo>
                    <a:cubicBezTo>
                      <a:pt x="4197" y="1226"/>
                      <a:pt x="4209" y="1202"/>
                      <a:pt x="4215" y="1184"/>
                    </a:cubicBezTo>
                    <a:lnTo>
                      <a:pt x="4227" y="1166"/>
                    </a:lnTo>
                    <a:cubicBezTo>
                      <a:pt x="4233" y="1154"/>
                      <a:pt x="4239" y="1136"/>
                      <a:pt x="4245" y="1124"/>
                    </a:cubicBezTo>
                    <a:cubicBezTo>
                      <a:pt x="4245" y="1118"/>
                      <a:pt x="4245" y="1112"/>
                      <a:pt x="4251" y="1106"/>
                    </a:cubicBezTo>
                    <a:cubicBezTo>
                      <a:pt x="4257" y="1082"/>
                      <a:pt x="4263" y="1064"/>
                      <a:pt x="4269" y="1046"/>
                    </a:cubicBezTo>
                    <a:lnTo>
                      <a:pt x="4269" y="1034"/>
                    </a:lnTo>
                    <a:lnTo>
                      <a:pt x="4281" y="980"/>
                    </a:lnTo>
                    <a:cubicBezTo>
                      <a:pt x="4281" y="974"/>
                      <a:pt x="4281" y="968"/>
                      <a:pt x="4281" y="962"/>
                    </a:cubicBezTo>
                    <a:cubicBezTo>
                      <a:pt x="4281" y="944"/>
                      <a:pt x="4281" y="932"/>
                      <a:pt x="4287" y="914"/>
                    </a:cubicBezTo>
                    <a:cubicBezTo>
                      <a:pt x="4287" y="908"/>
                      <a:pt x="4287" y="902"/>
                      <a:pt x="4287" y="896"/>
                    </a:cubicBezTo>
                    <a:lnTo>
                      <a:pt x="4287" y="830"/>
                    </a:lnTo>
                    <a:lnTo>
                      <a:pt x="4287" y="818"/>
                    </a:lnTo>
                    <a:lnTo>
                      <a:pt x="4287" y="764"/>
                    </a:lnTo>
                    <a:lnTo>
                      <a:pt x="4287" y="740"/>
                    </a:lnTo>
                    <a:cubicBezTo>
                      <a:pt x="4287" y="722"/>
                      <a:pt x="4281" y="698"/>
                      <a:pt x="4275" y="674"/>
                    </a:cubicBezTo>
                    <a:lnTo>
                      <a:pt x="4275" y="674"/>
                    </a:lnTo>
                    <a:cubicBezTo>
                      <a:pt x="4946" y="728"/>
                      <a:pt x="5594" y="968"/>
                      <a:pt x="6133" y="1376"/>
                    </a:cubicBezTo>
                    <a:cubicBezTo>
                      <a:pt x="6176" y="1407"/>
                      <a:pt x="6220" y="1420"/>
                      <a:pt x="6261" y="1420"/>
                    </a:cubicBezTo>
                    <a:cubicBezTo>
                      <a:pt x="6443" y="1420"/>
                      <a:pt x="6576" y="1159"/>
                      <a:pt x="6385" y="1022"/>
                    </a:cubicBezTo>
                    <a:lnTo>
                      <a:pt x="6391" y="1010"/>
                    </a:lnTo>
                    <a:cubicBezTo>
                      <a:pt x="5714" y="501"/>
                      <a:pt x="4898" y="225"/>
                      <a:pt x="4053" y="219"/>
                    </a:cubicBezTo>
                    <a:cubicBezTo>
                      <a:pt x="3915" y="158"/>
                      <a:pt x="3506" y="0"/>
                      <a:pt x="2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1417;p60"/>
              <p:cNvSpPr/>
              <p:nvPr/>
            </p:nvSpPr>
            <p:spPr>
              <a:xfrm>
                <a:off x="4146300" y="3289675"/>
                <a:ext cx="374050" cy="329425"/>
              </a:xfrm>
              <a:custGeom>
                <a:avLst/>
                <a:gdLst/>
                <a:ahLst/>
                <a:cxnLst/>
                <a:rect l="l" t="t" r="r" b="b"/>
                <a:pathLst>
                  <a:path w="14962" h="13177" extrusionOk="0">
                    <a:moveTo>
                      <a:pt x="2025" y="4058"/>
                    </a:moveTo>
                    <a:cubicBezTo>
                      <a:pt x="2070" y="4058"/>
                      <a:pt x="2116" y="4064"/>
                      <a:pt x="2163" y="4077"/>
                    </a:cubicBezTo>
                    <a:cubicBezTo>
                      <a:pt x="2577" y="4179"/>
                      <a:pt x="2715" y="4688"/>
                      <a:pt x="2415" y="4988"/>
                    </a:cubicBezTo>
                    <a:cubicBezTo>
                      <a:pt x="2403" y="5000"/>
                      <a:pt x="2391" y="5006"/>
                      <a:pt x="2379" y="5024"/>
                    </a:cubicBezTo>
                    <a:cubicBezTo>
                      <a:pt x="2331" y="5060"/>
                      <a:pt x="2301" y="5114"/>
                      <a:pt x="2295" y="5180"/>
                    </a:cubicBezTo>
                    <a:cubicBezTo>
                      <a:pt x="2295" y="5240"/>
                      <a:pt x="2319" y="5300"/>
                      <a:pt x="2361" y="5341"/>
                    </a:cubicBezTo>
                    <a:lnTo>
                      <a:pt x="3932" y="6912"/>
                    </a:lnTo>
                    <a:lnTo>
                      <a:pt x="3908" y="6936"/>
                    </a:lnTo>
                    <a:lnTo>
                      <a:pt x="3794" y="7020"/>
                    </a:lnTo>
                    <a:lnTo>
                      <a:pt x="3758" y="7050"/>
                    </a:lnTo>
                    <a:cubicBezTo>
                      <a:pt x="3722" y="7080"/>
                      <a:pt x="3680" y="7110"/>
                      <a:pt x="3638" y="7146"/>
                    </a:cubicBezTo>
                    <a:lnTo>
                      <a:pt x="3626" y="7152"/>
                    </a:lnTo>
                    <a:cubicBezTo>
                      <a:pt x="3530" y="7230"/>
                      <a:pt x="3434" y="7314"/>
                      <a:pt x="3344" y="7398"/>
                    </a:cubicBezTo>
                    <a:lnTo>
                      <a:pt x="1822" y="5881"/>
                    </a:lnTo>
                    <a:cubicBezTo>
                      <a:pt x="1780" y="5839"/>
                      <a:pt x="1726" y="5815"/>
                      <a:pt x="1672" y="5815"/>
                    </a:cubicBezTo>
                    <a:lnTo>
                      <a:pt x="1660" y="5815"/>
                    </a:lnTo>
                    <a:cubicBezTo>
                      <a:pt x="1600" y="5821"/>
                      <a:pt x="1546" y="5845"/>
                      <a:pt x="1504" y="5893"/>
                    </a:cubicBezTo>
                    <a:cubicBezTo>
                      <a:pt x="1492" y="5905"/>
                      <a:pt x="1480" y="5923"/>
                      <a:pt x="1468" y="5929"/>
                    </a:cubicBezTo>
                    <a:cubicBezTo>
                      <a:pt x="1363" y="6037"/>
                      <a:pt x="1224" y="6091"/>
                      <a:pt x="1084" y="6091"/>
                    </a:cubicBezTo>
                    <a:cubicBezTo>
                      <a:pt x="945" y="6091"/>
                      <a:pt x="806" y="6037"/>
                      <a:pt x="701" y="5929"/>
                    </a:cubicBezTo>
                    <a:cubicBezTo>
                      <a:pt x="348" y="5571"/>
                      <a:pt x="629" y="5003"/>
                      <a:pt x="1076" y="5003"/>
                    </a:cubicBezTo>
                    <a:cubicBezTo>
                      <a:pt x="1131" y="5003"/>
                      <a:pt x="1188" y="5012"/>
                      <a:pt x="1246" y="5030"/>
                    </a:cubicBezTo>
                    <a:cubicBezTo>
                      <a:pt x="1269" y="5037"/>
                      <a:pt x="1292" y="5041"/>
                      <a:pt x="1314" y="5041"/>
                    </a:cubicBezTo>
                    <a:cubicBezTo>
                      <a:pt x="1453" y="5041"/>
                      <a:pt x="1562" y="4905"/>
                      <a:pt x="1516" y="4760"/>
                    </a:cubicBezTo>
                    <a:cubicBezTo>
                      <a:pt x="1404" y="4405"/>
                      <a:pt x="1678" y="4058"/>
                      <a:pt x="2025" y="4058"/>
                    </a:cubicBezTo>
                    <a:close/>
                    <a:moveTo>
                      <a:pt x="12887" y="5353"/>
                    </a:moveTo>
                    <a:cubicBezTo>
                      <a:pt x="13234" y="5353"/>
                      <a:pt x="13508" y="5699"/>
                      <a:pt x="13397" y="6055"/>
                    </a:cubicBezTo>
                    <a:cubicBezTo>
                      <a:pt x="13355" y="6200"/>
                      <a:pt x="13461" y="6335"/>
                      <a:pt x="13599" y="6335"/>
                    </a:cubicBezTo>
                    <a:cubicBezTo>
                      <a:pt x="13621" y="6335"/>
                      <a:pt x="13643" y="6332"/>
                      <a:pt x="13666" y="6325"/>
                    </a:cubicBezTo>
                    <a:cubicBezTo>
                      <a:pt x="13721" y="6307"/>
                      <a:pt x="13776" y="6299"/>
                      <a:pt x="13829" y="6299"/>
                    </a:cubicBezTo>
                    <a:cubicBezTo>
                      <a:pt x="14165" y="6299"/>
                      <a:pt x="14443" y="6621"/>
                      <a:pt x="14350" y="6978"/>
                    </a:cubicBezTo>
                    <a:cubicBezTo>
                      <a:pt x="14285" y="7235"/>
                      <a:pt x="14058" y="7385"/>
                      <a:pt x="13826" y="7385"/>
                    </a:cubicBezTo>
                    <a:cubicBezTo>
                      <a:pt x="13690" y="7385"/>
                      <a:pt x="13553" y="7334"/>
                      <a:pt x="13445" y="7224"/>
                    </a:cubicBezTo>
                    <a:cubicBezTo>
                      <a:pt x="13433" y="7212"/>
                      <a:pt x="13421" y="7200"/>
                      <a:pt x="13409" y="7188"/>
                    </a:cubicBezTo>
                    <a:cubicBezTo>
                      <a:pt x="13367" y="7140"/>
                      <a:pt x="13313" y="7116"/>
                      <a:pt x="13253" y="7110"/>
                    </a:cubicBezTo>
                    <a:cubicBezTo>
                      <a:pt x="13193" y="7110"/>
                      <a:pt x="13133" y="7128"/>
                      <a:pt x="13091" y="7176"/>
                    </a:cubicBezTo>
                    <a:lnTo>
                      <a:pt x="12264" y="7997"/>
                    </a:lnTo>
                    <a:cubicBezTo>
                      <a:pt x="12096" y="7805"/>
                      <a:pt x="11916" y="7625"/>
                      <a:pt x="11736" y="7451"/>
                    </a:cubicBezTo>
                    <a:lnTo>
                      <a:pt x="12551" y="6636"/>
                    </a:lnTo>
                    <a:cubicBezTo>
                      <a:pt x="12641" y="6546"/>
                      <a:pt x="12635" y="6396"/>
                      <a:pt x="12539" y="6319"/>
                    </a:cubicBezTo>
                    <a:cubicBezTo>
                      <a:pt x="12521" y="6301"/>
                      <a:pt x="12509" y="6295"/>
                      <a:pt x="12497" y="6283"/>
                    </a:cubicBezTo>
                    <a:cubicBezTo>
                      <a:pt x="12198" y="5983"/>
                      <a:pt x="12336" y="5473"/>
                      <a:pt x="12749" y="5371"/>
                    </a:cubicBezTo>
                    <a:cubicBezTo>
                      <a:pt x="12796" y="5359"/>
                      <a:pt x="12842" y="5353"/>
                      <a:pt x="12887" y="5353"/>
                    </a:cubicBezTo>
                    <a:close/>
                    <a:moveTo>
                      <a:pt x="4987" y="7439"/>
                    </a:moveTo>
                    <a:cubicBezTo>
                      <a:pt x="5011" y="7439"/>
                      <a:pt x="5035" y="7445"/>
                      <a:pt x="5059" y="7451"/>
                    </a:cubicBezTo>
                    <a:lnTo>
                      <a:pt x="5238" y="7451"/>
                    </a:lnTo>
                    <a:cubicBezTo>
                      <a:pt x="5478" y="7451"/>
                      <a:pt x="5670" y="7643"/>
                      <a:pt x="5670" y="7877"/>
                    </a:cubicBezTo>
                    <a:cubicBezTo>
                      <a:pt x="5664" y="8590"/>
                      <a:pt x="6233" y="9172"/>
                      <a:pt x="6947" y="9178"/>
                    </a:cubicBezTo>
                    <a:lnTo>
                      <a:pt x="8146" y="9178"/>
                    </a:lnTo>
                    <a:cubicBezTo>
                      <a:pt x="8853" y="9178"/>
                      <a:pt x="9428" y="8602"/>
                      <a:pt x="9428" y="7889"/>
                    </a:cubicBezTo>
                    <a:cubicBezTo>
                      <a:pt x="9422" y="7655"/>
                      <a:pt x="9614" y="7463"/>
                      <a:pt x="9854" y="7463"/>
                    </a:cubicBezTo>
                    <a:lnTo>
                      <a:pt x="10034" y="7463"/>
                    </a:lnTo>
                    <a:cubicBezTo>
                      <a:pt x="10058" y="7463"/>
                      <a:pt x="10082" y="7457"/>
                      <a:pt x="10106" y="7451"/>
                    </a:cubicBezTo>
                    <a:lnTo>
                      <a:pt x="10106" y="8662"/>
                    </a:lnTo>
                    <a:cubicBezTo>
                      <a:pt x="10106" y="9262"/>
                      <a:pt x="9824" y="9807"/>
                      <a:pt x="9398" y="10047"/>
                    </a:cubicBezTo>
                    <a:lnTo>
                      <a:pt x="8955" y="10293"/>
                    </a:lnTo>
                    <a:cubicBezTo>
                      <a:pt x="8877" y="10221"/>
                      <a:pt x="8793" y="10155"/>
                      <a:pt x="8703" y="10095"/>
                    </a:cubicBezTo>
                    <a:lnTo>
                      <a:pt x="8673" y="10077"/>
                    </a:lnTo>
                    <a:lnTo>
                      <a:pt x="8631" y="10047"/>
                    </a:lnTo>
                    <a:cubicBezTo>
                      <a:pt x="8607" y="10035"/>
                      <a:pt x="8583" y="10017"/>
                      <a:pt x="8559" y="10005"/>
                    </a:cubicBezTo>
                    <a:lnTo>
                      <a:pt x="8535" y="9993"/>
                    </a:lnTo>
                    <a:lnTo>
                      <a:pt x="8427" y="9933"/>
                    </a:lnTo>
                    <a:lnTo>
                      <a:pt x="8421" y="9933"/>
                    </a:lnTo>
                    <a:cubicBezTo>
                      <a:pt x="8026" y="9735"/>
                      <a:pt x="7594" y="9603"/>
                      <a:pt x="7151" y="9555"/>
                    </a:cubicBezTo>
                    <a:lnTo>
                      <a:pt x="7139" y="9555"/>
                    </a:lnTo>
                    <a:lnTo>
                      <a:pt x="7109" y="9549"/>
                    </a:lnTo>
                    <a:cubicBezTo>
                      <a:pt x="7007" y="9537"/>
                      <a:pt x="6911" y="9532"/>
                      <a:pt x="6809" y="9526"/>
                    </a:cubicBezTo>
                    <a:cubicBezTo>
                      <a:pt x="6672" y="9516"/>
                      <a:pt x="6535" y="9511"/>
                      <a:pt x="6398" y="9511"/>
                    </a:cubicBezTo>
                    <a:cubicBezTo>
                      <a:pt x="6113" y="9511"/>
                      <a:pt x="5829" y="9531"/>
                      <a:pt x="5550" y="9567"/>
                    </a:cubicBezTo>
                    <a:lnTo>
                      <a:pt x="5514" y="9537"/>
                    </a:lnTo>
                    <a:lnTo>
                      <a:pt x="5490" y="9526"/>
                    </a:lnTo>
                    <a:lnTo>
                      <a:pt x="5442" y="9490"/>
                    </a:lnTo>
                    <a:lnTo>
                      <a:pt x="5430" y="9484"/>
                    </a:lnTo>
                    <a:lnTo>
                      <a:pt x="5382" y="9448"/>
                    </a:lnTo>
                    <a:lnTo>
                      <a:pt x="5370" y="9442"/>
                    </a:lnTo>
                    <a:lnTo>
                      <a:pt x="5322" y="9412"/>
                    </a:lnTo>
                    <a:lnTo>
                      <a:pt x="5310" y="9406"/>
                    </a:lnTo>
                    <a:lnTo>
                      <a:pt x="5268" y="9376"/>
                    </a:lnTo>
                    <a:lnTo>
                      <a:pt x="5250" y="9370"/>
                    </a:lnTo>
                    <a:lnTo>
                      <a:pt x="5208" y="9346"/>
                    </a:lnTo>
                    <a:lnTo>
                      <a:pt x="5190" y="9334"/>
                    </a:lnTo>
                    <a:lnTo>
                      <a:pt x="5154" y="9322"/>
                    </a:lnTo>
                    <a:lnTo>
                      <a:pt x="5130" y="9310"/>
                    </a:lnTo>
                    <a:lnTo>
                      <a:pt x="5124" y="9310"/>
                    </a:lnTo>
                    <a:lnTo>
                      <a:pt x="5100" y="9298"/>
                    </a:lnTo>
                    <a:lnTo>
                      <a:pt x="5088" y="9292"/>
                    </a:lnTo>
                    <a:lnTo>
                      <a:pt x="5071" y="9280"/>
                    </a:lnTo>
                    <a:cubicBezTo>
                      <a:pt x="5065" y="9268"/>
                      <a:pt x="5059" y="9250"/>
                      <a:pt x="5053" y="9232"/>
                    </a:cubicBezTo>
                    <a:cubicBezTo>
                      <a:pt x="5047" y="9220"/>
                      <a:pt x="5047" y="9202"/>
                      <a:pt x="5041" y="9184"/>
                    </a:cubicBezTo>
                    <a:lnTo>
                      <a:pt x="5041" y="9178"/>
                    </a:lnTo>
                    <a:cubicBezTo>
                      <a:pt x="5029" y="9142"/>
                      <a:pt x="5023" y="9106"/>
                      <a:pt x="5011" y="9064"/>
                    </a:cubicBezTo>
                    <a:lnTo>
                      <a:pt x="5011" y="9052"/>
                    </a:lnTo>
                    <a:cubicBezTo>
                      <a:pt x="5011" y="9040"/>
                      <a:pt x="5011" y="9022"/>
                      <a:pt x="5005" y="9004"/>
                    </a:cubicBezTo>
                    <a:cubicBezTo>
                      <a:pt x="5005" y="8998"/>
                      <a:pt x="5005" y="8998"/>
                      <a:pt x="5005" y="8992"/>
                    </a:cubicBezTo>
                    <a:cubicBezTo>
                      <a:pt x="5005" y="8974"/>
                      <a:pt x="4999" y="8950"/>
                      <a:pt x="4999" y="8932"/>
                    </a:cubicBezTo>
                    <a:lnTo>
                      <a:pt x="4999" y="8920"/>
                    </a:lnTo>
                    <a:cubicBezTo>
                      <a:pt x="4993" y="8872"/>
                      <a:pt x="4987" y="8824"/>
                      <a:pt x="4987" y="8776"/>
                    </a:cubicBezTo>
                    <a:lnTo>
                      <a:pt x="4987" y="8746"/>
                    </a:lnTo>
                    <a:lnTo>
                      <a:pt x="4987" y="8680"/>
                    </a:lnTo>
                    <a:lnTo>
                      <a:pt x="4987" y="7439"/>
                    </a:lnTo>
                    <a:close/>
                    <a:moveTo>
                      <a:pt x="10413" y="0"/>
                    </a:moveTo>
                    <a:cubicBezTo>
                      <a:pt x="10253" y="0"/>
                      <a:pt x="10105" y="195"/>
                      <a:pt x="10244" y="360"/>
                    </a:cubicBezTo>
                    <a:cubicBezTo>
                      <a:pt x="10783" y="1002"/>
                      <a:pt x="11083" y="1823"/>
                      <a:pt x="11083" y="2662"/>
                    </a:cubicBezTo>
                    <a:lnTo>
                      <a:pt x="11083" y="5797"/>
                    </a:lnTo>
                    <a:cubicBezTo>
                      <a:pt x="11083" y="6187"/>
                      <a:pt x="10897" y="6558"/>
                      <a:pt x="10585" y="6792"/>
                    </a:cubicBezTo>
                    <a:cubicBezTo>
                      <a:pt x="10537" y="6828"/>
                      <a:pt x="10489" y="6858"/>
                      <a:pt x="10435" y="6888"/>
                    </a:cubicBezTo>
                    <a:cubicBezTo>
                      <a:pt x="10417" y="6894"/>
                      <a:pt x="10405" y="6906"/>
                      <a:pt x="10387" y="6912"/>
                    </a:cubicBezTo>
                    <a:lnTo>
                      <a:pt x="10369" y="6918"/>
                    </a:lnTo>
                    <a:lnTo>
                      <a:pt x="10340" y="6936"/>
                    </a:lnTo>
                    <a:lnTo>
                      <a:pt x="10310" y="6948"/>
                    </a:lnTo>
                    <a:lnTo>
                      <a:pt x="10286" y="6954"/>
                    </a:lnTo>
                    <a:lnTo>
                      <a:pt x="10256" y="6966"/>
                    </a:lnTo>
                    <a:lnTo>
                      <a:pt x="10238" y="6978"/>
                    </a:lnTo>
                    <a:lnTo>
                      <a:pt x="10202" y="6984"/>
                    </a:lnTo>
                    <a:lnTo>
                      <a:pt x="10184" y="6990"/>
                    </a:lnTo>
                    <a:cubicBezTo>
                      <a:pt x="10148" y="7002"/>
                      <a:pt x="10106" y="7008"/>
                      <a:pt x="10070" y="7014"/>
                    </a:cubicBezTo>
                    <a:lnTo>
                      <a:pt x="10046" y="7020"/>
                    </a:lnTo>
                    <a:lnTo>
                      <a:pt x="10016" y="7020"/>
                    </a:lnTo>
                    <a:lnTo>
                      <a:pt x="9986" y="7026"/>
                    </a:lnTo>
                    <a:lnTo>
                      <a:pt x="9848" y="7026"/>
                    </a:lnTo>
                    <a:cubicBezTo>
                      <a:pt x="9374" y="7026"/>
                      <a:pt x="8991" y="7410"/>
                      <a:pt x="8991" y="7883"/>
                    </a:cubicBezTo>
                    <a:cubicBezTo>
                      <a:pt x="8991" y="8237"/>
                      <a:pt x="8769" y="8554"/>
                      <a:pt x="8433" y="8680"/>
                    </a:cubicBezTo>
                    <a:lnTo>
                      <a:pt x="8433" y="8237"/>
                    </a:lnTo>
                    <a:cubicBezTo>
                      <a:pt x="8439" y="8135"/>
                      <a:pt x="8367" y="8045"/>
                      <a:pt x="8265" y="8015"/>
                    </a:cubicBezTo>
                    <a:cubicBezTo>
                      <a:pt x="8250" y="8012"/>
                      <a:pt x="8235" y="8010"/>
                      <a:pt x="8221" y="8010"/>
                    </a:cubicBezTo>
                    <a:cubicBezTo>
                      <a:pt x="8105" y="8010"/>
                      <a:pt x="8002" y="8109"/>
                      <a:pt x="8002" y="8231"/>
                    </a:cubicBezTo>
                    <a:lnTo>
                      <a:pt x="8002" y="8728"/>
                    </a:lnTo>
                    <a:lnTo>
                      <a:pt x="7744" y="8728"/>
                    </a:lnTo>
                    <a:lnTo>
                      <a:pt x="7744" y="8237"/>
                    </a:lnTo>
                    <a:cubicBezTo>
                      <a:pt x="7744" y="8135"/>
                      <a:pt x="7678" y="8045"/>
                      <a:pt x="7576" y="8015"/>
                    </a:cubicBezTo>
                    <a:cubicBezTo>
                      <a:pt x="7560" y="8012"/>
                      <a:pt x="7545" y="8010"/>
                      <a:pt x="7530" y="8010"/>
                    </a:cubicBezTo>
                    <a:cubicBezTo>
                      <a:pt x="7411" y="8010"/>
                      <a:pt x="7312" y="8109"/>
                      <a:pt x="7312" y="8231"/>
                    </a:cubicBezTo>
                    <a:lnTo>
                      <a:pt x="7312" y="8728"/>
                    </a:lnTo>
                    <a:lnTo>
                      <a:pt x="7055" y="8728"/>
                    </a:lnTo>
                    <a:lnTo>
                      <a:pt x="7055" y="8237"/>
                    </a:lnTo>
                    <a:cubicBezTo>
                      <a:pt x="7055" y="8135"/>
                      <a:pt x="6983" y="8045"/>
                      <a:pt x="6887" y="8015"/>
                    </a:cubicBezTo>
                    <a:cubicBezTo>
                      <a:pt x="6871" y="8012"/>
                      <a:pt x="6855" y="8010"/>
                      <a:pt x="6840" y="8010"/>
                    </a:cubicBezTo>
                    <a:cubicBezTo>
                      <a:pt x="6721" y="8010"/>
                      <a:pt x="6618" y="8109"/>
                      <a:pt x="6623" y="8231"/>
                    </a:cubicBezTo>
                    <a:lnTo>
                      <a:pt x="6623" y="8680"/>
                    </a:lnTo>
                    <a:cubicBezTo>
                      <a:pt x="6287" y="8554"/>
                      <a:pt x="6066" y="8237"/>
                      <a:pt x="6066" y="7877"/>
                    </a:cubicBezTo>
                    <a:cubicBezTo>
                      <a:pt x="6066" y="7410"/>
                      <a:pt x="5682" y="7026"/>
                      <a:pt x="5208" y="7026"/>
                    </a:cubicBezTo>
                    <a:lnTo>
                      <a:pt x="5071" y="7026"/>
                    </a:lnTo>
                    <a:lnTo>
                      <a:pt x="5041" y="7020"/>
                    </a:lnTo>
                    <a:lnTo>
                      <a:pt x="5011" y="7020"/>
                    </a:lnTo>
                    <a:lnTo>
                      <a:pt x="4987" y="7014"/>
                    </a:lnTo>
                    <a:cubicBezTo>
                      <a:pt x="4963" y="7008"/>
                      <a:pt x="4939" y="7008"/>
                      <a:pt x="4909" y="6996"/>
                    </a:cubicBezTo>
                    <a:lnTo>
                      <a:pt x="4873" y="6990"/>
                    </a:lnTo>
                    <a:lnTo>
                      <a:pt x="4855" y="6984"/>
                    </a:lnTo>
                    <a:lnTo>
                      <a:pt x="4825" y="6972"/>
                    </a:lnTo>
                    <a:lnTo>
                      <a:pt x="4807" y="6966"/>
                    </a:lnTo>
                    <a:lnTo>
                      <a:pt x="4771" y="6954"/>
                    </a:lnTo>
                    <a:lnTo>
                      <a:pt x="4747" y="6948"/>
                    </a:lnTo>
                    <a:lnTo>
                      <a:pt x="4723" y="6936"/>
                    </a:lnTo>
                    <a:lnTo>
                      <a:pt x="4693" y="6924"/>
                    </a:lnTo>
                    <a:lnTo>
                      <a:pt x="4669" y="6912"/>
                    </a:lnTo>
                    <a:lnTo>
                      <a:pt x="4639" y="6894"/>
                    </a:lnTo>
                    <a:lnTo>
                      <a:pt x="4621" y="6882"/>
                    </a:lnTo>
                    <a:lnTo>
                      <a:pt x="4579" y="6864"/>
                    </a:lnTo>
                    <a:lnTo>
                      <a:pt x="4567" y="6858"/>
                    </a:lnTo>
                    <a:cubicBezTo>
                      <a:pt x="4549" y="6846"/>
                      <a:pt x="4537" y="6834"/>
                      <a:pt x="4519" y="6822"/>
                    </a:cubicBezTo>
                    <a:cubicBezTo>
                      <a:pt x="4501" y="6816"/>
                      <a:pt x="4489" y="6804"/>
                      <a:pt x="4471" y="6792"/>
                    </a:cubicBezTo>
                    <a:lnTo>
                      <a:pt x="4465" y="6780"/>
                    </a:lnTo>
                    <a:cubicBezTo>
                      <a:pt x="4153" y="6546"/>
                      <a:pt x="3974" y="6187"/>
                      <a:pt x="3974" y="5797"/>
                    </a:cubicBezTo>
                    <a:lnTo>
                      <a:pt x="3974" y="4275"/>
                    </a:lnTo>
                    <a:cubicBezTo>
                      <a:pt x="3974" y="4173"/>
                      <a:pt x="3902" y="4083"/>
                      <a:pt x="3806" y="4059"/>
                    </a:cubicBezTo>
                    <a:cubicBezTo>
                      <a:pt x="3789" y="4055"/>
                      <a:pt x="3773" y="4053"/>
                      <a:pt x="3757" y="4053"/>
                    </a:cubicBezTo>
                    <a:cubicBezTo>
                      <a:pt x="3640" y="4053"/>
                      <a:pt x="3542" y="4147"/>
                      <a:pt x="3542" y="4269"/>
                    </a:cubicBezTo>
                    <a:lnTo>
                      <a:pt x="3542" y="5797"/>
                    </a:lnTo>
                    <a:cubicBezTo>
                      <a:pt x="3542" y="5839"/>
                      <a:pt x="3542" y="5875"/>
                      <a:pt x="3542" y="5917"/>
                    </a:cubicBezTo>
                    <a:lnTo>
                      <a:pt x="2823" y="5192"/>
                    </a:lnTo>
                    <a:cubicBezTo>
                      <a:pt x="2966" y="4994"/>
                      <a:pt x="3032" y="4754"/>
                      <a:pt x="3008" y="4508"/>
                    </a:cubicBezTo>
                    <a:cubicBezTo>
                      <a:pt x="2984" y="4334"/>
                      <a:pt x="2919" y="4173"/>
                      <a:pt x="2811" y="4029"/>
                    </a:cubicBezTo>
                    <a:cubicBezTo>
                      <a:pt x="2612" y="3773"/>
                      <a:pt x="2335" y="3659"/>
                      <a:pt x="2062" y="3659"/>
                    </a:cubicBezTo>
                    <a:cubicBezTo>
                      <a:pt x="1578" y="3659"/>
                      <a:pt x="1106" y="4018"/>
                      <a:pt x="1090" y="4592"/>
                    </a:cubicBezTo>
                    <a:cubicBezTo>
                      <a:pt x="521" y="4610"/>
                      <a:pt x="89" y="5114"/>
                      <a:pt x="161" y="5677"/>
                    </a:cubicBezTo>
                    <a:cubicBezTo>
                      <a:pt x="179" y="5851"/>
                      <a:pt x="245" y="6013"/>
                      <a:pt x="353" y="6145"/>
                    </a:cubicBezTo>
                    <a:cubicBezTo>
                      <a:pt x="541" y="6390"/>
                      <a:pt x="826" y="6519"/>
                      <a:pt x="1115" y="6519"/>
                    </a:cubicBezTo>
                    <a:cubicBezTo>
                      <a:pt x="1315" y="6519"/>
                      <a:pt x="1516" y="6458"/>
                      <a:pt x="1690" y="6331"/>
                    </a:cubicBezTo>
                    <a:lnTo>
                      <a:pt x="3038" y="7679"/>
                    </a:lnTo>
                    <a:cubicBezTo>
                      <a:pt x="2547" y="8183"/>
                      <a:pt x="2103" y="8734"/>
                      <a:pt x="1732" y="9328"/>
                    </a:cubicBezTo>
                    <a:cubicBezTo>
                      <a:pt x="1666" y="9424"/>
                      <a:pt x="1684" y="9555"/>
                      <a:pt x="1786" y="9627"/>
                    </a:cubicBezTo>
                    <a:cubicBezTo>
                      <a:pt x="1822" y="9652"/>
                      <a:pt x="1864" y="9664"/>
                      <a:pt x="1906" y="9664"/>
                    </a:cubicBezTo>
                    <a:cubicBezTo>
                      <a:pt x="1975" y="9664"/>
                      <a:pt x="2044" y="9631"/>
                      <a:pt x="2085" y="9567"/>
                    </a:cubicBezTo>
                    <a:cubicBezTo>
                      <a:pt x="2487" y="8932"/>
                      <a:pt x="2960" y="8351"/>
                      <a:pt x="3500" y="7829"/>
                    </a:cubicBezTo>
                    <a:lnTo>
                      <a:pt x="3590" y="7745"/>
                    </a:lnTo>
                    <a:lnTo>
                      <a:pt x="3620" y="7721"/>
                    </a:lnTo>
                    <a:cubicBezTo>
                      <a:pt x="3710" y="7631"/>
                      <a:pt x="3812" y="7547"/>
                      <a:pt x="3908" y="7469"/>
                    </a:cubicBezTo>
                    <a:lnTo>
                      <a:pt x="3938" y="7439"/>
                    </a:lnTo>
                    <a:lnTo>
                      <a:pt x="4027" y="7374"/>
                    </a:lnTo>
                    <a:lnTo>
                      <a:pt x="4069" y="7344"/>
                    </a:lnTo>
                    <a:cubicBezTo>
                      <a:pt x="4141" y="7284"/>
                      <a:pt x="4213" y="7236"/>
                      <a:pt x="4285" y="7182"/>
                    </a:cubicBezTo>
                    <a:cubicBezTo>
                      <a:pt x="4321" y="7212"/>
                      <a:pt x="4363" y="7236"/>
                      <a:pt x="4405" y="7260"/>
                    </a:cubicBezTo>
                    <a:lnTo>
                      <a:pt x="4417" y="7260"/>
                    </a:lnTo>
                    <a:lnTo>
                      <a:pt x="4471" y="7290"/>
                    </a:lnTo>
                    <a:lnTo>
                      <a:pt x="4495" y="7302"/>
                    </a:lnTo>
                    <a:lnTo>
                      <a:pt x="4519" y="7314"/>
                    </a:lnTo>
                    <a:lnTo>
                      <a:pt x="4519" y="8674"/>
                    </a:lnTo>
                    <a:cubicBezTo>
                      <a:pt x="4519" y="8836"/>
                      <a:pt x="4537" y="8998"/>
                      <a:pt x="4567" y="9160"/>
                    </a:cubicBezTo>
                    <a:cubicBezTo>
                      <a:pt x="4498" y="9151"/>
                      <a:pt x="4428" y="9147"/>
                      <a:pt x="4359" y="9147"/>
                    </a:cubicBezTo>
                    <a:cubicBezTo>
                      <a:pt x="4183" y="9147"/>
                      <a:pt x="4009" y="9174"/>
                      <a:pt x="3842" y="9226"/>
                    </a:cubicBezTo>
                    <a:cubicBezTo>
                      <a:pt x="3560" y="9310"/>
                      <a:pt x="3302" y="9454"/>
                      <a:pt x="3086" y="9645"/>
                    </a:cubicBezTo>
                    <a:cubicBezTo>
                      <a:pt x="2996" y="9729"/>
                      <a:pt x="2996" y="9867"/>
                      <a:pt x="3080" y="9951"/>
                    </a:cubicBezTo>
                    <a:cubicBezTo>
                      <a:pt x="3121" y="9995"/>
                      <a:pt x="3177" y="10017"/>
                      <a:pt x="3235" y="10017"/>
                    </a:cubicBezTo>
                    <a:cubicBezTo>
                      <a:pt x="3288" y="10017"/>
                      <a:pt x="3343" y="9998"/>
                      <a:pt x="3386" y="9957"/>
                    </a:cubicBezTo>
                    <a:cubicBezTo>
                      <a:pt x="3554" y="9813"/>
                      <a:pt x="3752" y="9699"/>
                      <a:pt x="3968" y="9633"/>
                    </a:cubicBezTo>
                    <a:cubicBezTo>
                      <a:pt x="4092" y="9595"/>
                      <a:pt x="4224" y="9576"/>
                      <a:pt x="4355" y="9576"/>
                    </a:cubicBezTo>
                    <a:cubicBezTo>
                      <a:pt x="4514" y="9576"/>
                      <a:pt x="4674" y="9604"/>
                      <a:pt x="4825" y="9663"/>
                    </a:cubicBezTo>
                    <a:lnTo>
                      <a:pt x="4849" y="9675"/>
                    </a:lnTo>
                    <a:lnTo>
                      <a:pt x="4897" y="9693"/>
                    </a:lnTo>
                    <a:lnTo>
                      <a:pt x="4915" y="9699"/>
                    </a:lnTo>
                    <a:lnTo>
                      <a:pt x="4933" y="9711"/>
                    </a:lnTo>
                    <a:lnTo>
                      <a:pt x="4975" y="9729"/>
                    </a:lnTo>
                    <a:lnTo>
                      <a:pt x="5005" y="9747"/>
                    </a:lnTo>
                    <a:cubicBezTo>
                      <a:pt x="5029" y="9759"/>
                      <a:pt x="5053" y="9771"/>
                      <a:pt x="5071" y="9783"/>
                    </a:cubicBezTo>
                    <a:lnTo>
                      <a:pt x="5077" y="9783"/>
                    </a:lnTo>
                    <a:lnTo>
                      <a:pt x="5100" y="9801"/>
                    </a:lnTo>
                    <a:lnTo>
                      <a:pt x="5148" y="9831"/>
                    </a:lnTo>
                    <a:lnTo>
                      <a:pt x="5172" y="9843"/>
                    </a:lnTo>
                    <a:lnTo>
                      <a:pt x="5178" y="9849"/>
                    </a:lnTo>
                    <a:cubicBezTo>
                      <a:pt x="5196" y="9861"/>
                      <a:pt x="5214" y="9873"/>
                      <a:pt x="5226" y="9885"/>
                    </a:cubicBezTo>
                    <a:lnTo>
                      <a:pt x="5238" y="9897"/>
                    </a:lnTo>
                    <a:lnTo>
                      <a:pt x="5256" y="9903"/>
                    </a:lnTo>
                    <a:cubicBezTo>
                      <a:pt x="5280" y="9921"/>
                      <a:pt x="5304" y="9939"/>
                      <a:pt x="5328" y="9963"/>
                    </a:cubicBezTo>
                    <a:cubicBezTo>
                      <a:pt x="5370" y="9994"/>
                      <a:pt x="5421" y="10012"/>
                      <a:pt x="5473" y="10012"/>
                    </a:cubicBezTo>
                    <a:cubicBezTo>
                      <a:pt x="5481" y="10012"/>
                      <a:pt x="5488" y="10012"/>
                      <a:pt x="5496" y="10011"/>
                    </a:cubicBezTo>
                    <a:lnTo>
                      <a:pt x="5502" y="10011"/>
                    </a:lnTo>
                    <a:cubicBezTo>
                      <a:pt x="5513" y="10009"/>
                      <a:pt x="5880" y="9949"/>
                      <a:pt x="6380" y="9949"/>
                    </a:cubicBezTo>
                    <a:cubicBezTo>
                      <a:pt x="7282" y="9949"/>
                      <a:pt x="8619" y="10142"/>
                      <a:pt x="9093" y="11210"/>
                    </a:cubicBezTo>
                    <a:cubicBezTo>
                      <a:pt x="9129" y="11288"/>
                      <a:pt x="9207" y="11336"/>
                      <a:pt x="9291" y="11336"/>
                    </a:cubicBezTo>
                    <a:cubicBezTo>
                      <a:pt x="9452" y="11336"/>
                      <a:pt x="9554" y="11174"/>
                      <a:pt x="9488" y="11030"/>
                    </a:cubicBezTo>
                    <a:cubicBezTo>
                      <a:pt x="9422" y="10886"/>
                      <a:pt x="9344" y="10754"/>
                      <a:pt x="9255" y="10628"/>
                    </a:cubicBezTo>
                    <a:lnTo>
                      <a:pt x="9608" y="10431"/>
                    </a:lnTo>
                    <a:cubicBezTo>
                      <a:pt x="10178" y="10119"/>
                      <a:pt x="10543" y="9424"/>
                      <a:pt x="10543" y="8668"/>
                    </a:cubicBezTo>
                    <a:lnTo>
                      <a:pt x="10543" y="7326"/>
                    </a:lnTo>
                    <a:lnTo>
                      <a:pt x="10573" y="7314"/>
                    </a:lnTo>
                    <a:lnTo>
                      <a:pt x="10585" y="7308"/>
                    </a:lnTo>
                    <a:cubicBezTo>
                      <a:pt x="10651" y="7278"/>
                      <a:pt x="10711" y="7242"/>
                      <a:pt x="10771" y="7200"/>
                    </a:cubicBezTo>
                    <a:cubicBezTo>
                      <a:pt x="12138" y="8183"/>
                      <a:pt x="13049" y="9669"/>
                      <a:pt x="13576" y="10760"/>
                    </a:cubicBezTo>
                    <a:cubicBezTo>
                      <a:pt x="13888" y="11402"/>
                      <a:pt x="14152" y="12067"/>
                      <a:pt x="14362" y="12744"/>
                    </a:cubicBezTo>
                    <a:lnTo>
                      <a:pt x="539" y="12744"/>
                    </a:lnTo>
                    <a:cubicBezTo>
                      <a:pt x="815" y="11911"/>
                      <a:pt x="1162" y="11108"/>
                      <a:pt x="1582" y="10341"/>
                    </a:cubicBezTo>
                    <a:cubicBezTo>
                      <a:pt x="1636" y="10251"/>
                      <a:pt x="1618" y="10137"/>
                      <a:pt x="1540" y="10071"/>
                    </a:cubicBezTo>
                    <a:cubicBezTo>
                      <a:pt x="1499" y="10032"/>
                      <a:pt x="1448" y="10014"/>
                      <a:pt x="1397" y="10014"/>
                    </a:cubicBezTo>
                    <a:cubicBezTo>
                      <a:pt x="1323" y="10014"/>
                      <a:pt x="1249" y="10054"/>
                      <a:pt x="1210" y="10125"/>
                    </a:cubicBezTo>
                    <a:cubicBezTo>
                      <a:pt x="719" y="11006"/>
                      <a:pt x="329" y="11935"/>
                      <a:pt x="41" y="12900"/>
                    </a:cubicBezTo>
                    <a:cubicBezTo>
                      <a:pt x="0" y="13041"/>
                      <a:pt x="103" y="13176"/>
                      <a:pt x="242" y="13176"/>
                    </a:cubicBezTo>
                    <a:cubicBezTo>
                      <a:pt x="245" y="13176"/>
                      <a:pt x="248" y="13176"/>
                      <a:pt x="251" y="13176"/>
                    </a:cubicBezTo>
                    <a:lnTo>
                      <a:pt x="14625" y="13176"/>
                    </a:lnTo>
                    <a:cubicBezTo>
                      <a:pt x="14763" y="13176"/>
                      <a:pt x="14865" y="13044"/>
                      <a:pt x="14835" y="12906"/>
                    </a:cubicBezTo>
                    <a:lnTo>
                      <a:pt x="14835" y="12906"/>
                    </a:lnTo>
                    <a:lnTo>
                      <a:pt x="14835" y="12918"/>
                    </a:lnTo>
                    <a:cubicBezTo>
                      <a:pt x="14613" y="12109"/>
                      <a:pt x="14320" y="11330"/>
                      <a:pt x="13948" y="10586"/>
                    </a:cubicBezTo>
                    <a:cubicBezTo>
                      <a:pt x="13570" y="9783"/>
                      <a:pt x="13097" y="9022"/>
                      <a:pt x="12545" y="8327"/>
                    </a:cubicBezTo>
                    <a:lnTo>
                      <a:pt x="13253" y="7619"/>
                    </a:lnTo>
                    <a:cubicBezTo>
                      <a:pt x="13429" y="7746"/>
                      <a:pt x="13629" y="7806"/>
                      <a:pt x="13826" y="7806"/>
                    </a:cubicBezTo>
                    <a:cubicBezTo>
                      <a:pt x="14224" y="7806"/>
                      <a:pt x="14607" y="7563"/>
                      <a:pt x="14751" y="7146"/>
                    </a:cubicBezTo>
                    <a:cubicBezTo>
                      <a:pt x="14961" y="6528"/>
                      <a:pt x="14518" y="5881"/>
                      <a:pt x="13858" y="5857"/>
                    </a:cubicBezTo>
                    <a:cubicBezTo>
                      <a:pt x="13852" y="5509"/>
                      <a:pt x="13660" y="5192"/>
                      <a:pt x="13355" y="5024"/>
                    </a:cubicBezTo>
                    <a:cubicBezTo>
                      <a:pt x="13277" y="4982"/>
                      <a:pt x="13193" y="4946"/>
                      <a:pt x="13103" y="4928"/>
                    </a:cubicBezTo>
                    <a:cubicBezTo>
                      <a:pt x="13031" y="4912"/>
                      <a:pt x="12959" y="4904"/>
                      <a:pt x="12887" y="4904"/>
                    </a:cubicBezTo>
                    <a:cubicBezTo>
                      <a:pt x="12559" y="4904"/>
                      <a:pt x="12247" y="5068"/>
                      <a:pt x="12060" y="5353"/>
                    </a:cubicBezTo>
                    <a:cubicBezTo>
                      <a:pt x="11994" y="5449"/>
                      <a:pt x="11952" y="5563"/>
                      <a:pt x="11928" y="5677"/>
                    </a:cubicBezTo>
                    <a:cubicBezTo>
                      <a:pt x="11868" y="5953"/>
                      <a:pt x="11934" y="6241"/>
                      <a:pt x="12102" y="6462"/>
                    </a:cubicBezTo>
                    <a:lnTo>
                      <a:pt x="11407" y="7158"/>
                    </a:lnTo>
                    <a:cubicBezTo>
                      <a:pt x="11299" y="7062"/>
                      <a:pt x="11191" y="6978"/>
                      <a:pt x="11089" y="6900"/>
                    </a:cubicBezTo>
                    <a:cubicBezTo>
                      <a:pt x="11365" y="6594"/>
                      <a:pt x="11514" y="6193"/>
                      <a:pt x="11514" y="5779"/>
                    </a:cubicBezTo>
                    <a:lnTo>
                      <a:pt x="11514" y="2662"/>
                    </a:lnTo>
                    <a:cubicBezTo>
                      <a:pt x="11514" y="1715"/>
                      <a:pt x="11179" y="804"/>
                      <a:pt x="10573" y="78"/>
                    </a:cubicBezTo>
                    <a:cubicBezTo>
                      <a:pt x="10526" y="23"/>
                      <a:pt x="10469" y="0"/>
                      <a:pt x="10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18" name="Google Shape;1418;p60"/>
          <p:cNvGrpSpPr/>
          <p:nvPr/>
        </p:nvGrpSpPr>
        <p:grpSpPr>
          <a:xfrm>
            <a:off x="5636813" y="3333292"/>
            <a:ext cx="299435" cy="379210"/>
            <a:chOff x="5636813" y="3333292"/>
            <a:chExt cx="299435" cy="379210"/>
          </a:xfrm>
        </p:grpSpPr>
        <p:grpSp>
          <p:nvGrpSpPr>
            <p:cNvPr id="1419" name="Google Shape;1419;p60"/>
            <p:cNvGrpSpPr/>
            <p:nvPr/>
          </p:nvGrpSpPr>
          <p:grpSpPr>
            <a:xfrm>
              <a:off x="5646397" y="3342877"/>
              <a:ext cx="289850" cy="369625"/>
              <a:chOff x="4820925" y="3250250"/>
              <a:chExt cx="289850" cy="369625"/>
            </a:xfrm>
          </p:grpSpPr>
          <p:sp>
            <p:nvSpPr>
              <p:cNvPr id="1420" name="Google Shape;1420;p60"/>
              <p:cNvSpPr/>
              <p:nvPr/>
            </p:nvSpPr>
            <p:spPr>
              <a:xfrm>
                <a:off x="5099825" y="3338100"/>
                <a:ext cx="10950" cy="196600"/>
              </a:xfrm>
              <a:custGeom>
                <a:avLst/>
                <a:gdLst/>
                <a:ahLst/>
                <a:cxnLst/>
                <a:rect l="l" t="t" r="r" b="b"/>
                <a:pathLst>
                  <a:path w="438" h="7864" extrusionOk="0">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 name="Google Shape;1421;p60"/>
              <p:cNvSpPr/>
              <p:nvPr/>
            </p:nvSpPr>
            <p:spPr>
              <a:xfrm>
                <a:off x="5006750" y="3250250"/>
                <a:ext cx="104025" cy="368250"/>
              </a:xfrm>
              <a:custGeom>
                <a:avLst/>
                <a:gdLst/>
                <a:ahLst/>
                <a:cxnLst/>
                <a:rect l="l" t="t" r="r" b="b"/>
                <a:pathLst>
                  <a:path w="4161" h="14730" extrusionOk="0">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 name="Google Shape;1422;p60"/>
              <p:cNvSpPr/>
              <p:nvPr/>
            </p:nvSpPr>
            <p:spPr>
              <a:xfrm>
                <a:off x="4820925" y="3250825"/>
                <a:ext cx="141650" cy="369050"/>
              </a:xfrm>
              <a:custGeom>
                <a:avLst/>
                <a:gdLst/>
                <a:ahLst/>
                <a:cxnLst/>
                <a:rect l="l" t="t" r="r" b="b"/>
                <a:pathLst>
                  <a:path w="5666" h="14762" extrusionOk="0">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3" name="Google Shape;1423;p60"/>
            <p:cNvGrpSpPr/>
            <p:nvPr/>
          </p:nvGrpSpPr>
          <p:grpSpPr>
            <a:xfrm>
              <a:off x="5636813" y="3333292"/>
              <a:ext cx="289850" cy="369625"/>
              <a:chOff x="4820925" y="3250250"/>
              <a:chExt cx="289850" cy="369625"/>
            </a:xfrm>
          </p:grpSpPr>
          <p:sp>
            <p:nvSpPr>
              <p:cNvPr id="1424" name="Google Shape;1424;p60"/>
              <p:cNvSpPr/>
              <p:nvPr/>
            </p:nvSpPr>
            <p:spPr>
              <a:xfrm>
                <a:off x="5099825" y="3338100"/>
                <a:ext cx="10950" cy="196600"/>
              </a:xfrm>
              <a:custGeom>
                <a:avLst/>
                <a:gdLst/>
                <a:ahLst/>
                <a:cxnLst/>
                <a:rect l="l" t="t" r="r" b="b"/>
                <a:pathLst>
                  <a:path w="438" h="7864" extrusionOk="0">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1425;p60"/>
              <p:cNvSpPr/>
              <p:nvPr/>
            </p:nvSpPr>
            <p:spPr>
              <a:xfrm>
                <a:off x="5006750" y="3250250"/>
                <a:ext cx="104025" cy="368250"/>
              </a:xfrm>
              <a:custGeom>
                <a:avLst/>
                <a:gdLst/>
                <a:ahLst/>
                <a:cxnLst/>
                <a:rect l="l" t="t" r="r" b="b"/>
                <a:pathLst>
                  <a:path w="4161" h="14730" extrusionOk="0">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1426;p60"/>
              <p:cNvSpPr/>
              <p:nvPr/>
            </p:nvSpPr>
            <p:spPr>
              <a:xfrm>
                <a:off x="4820925" y="3250825"/>
                <a:ext cx="141650" cy="369050"/>
              </a:xfrm>
              <a:custGeom>
                <a:avLst/>
                <a:gdLst/>
                <a:ahLst/>
                <a:cxnLst/>
                <a:rect l="l" t="t" r="r" b="b"/>
                <a:pathLst>
                  <a:path w="5666" h="14762" extrusionOk="0">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27" name="Google Shape;1427;p60"/>
          <p:cNvGrpSpPr/>
          <p:nvPr/>
        </p:nvGrpSpPr>
        <p:grpSpPr>
          <a:xfrm>
            <a:off x="6342688" y="3354642"/>
            <a:ext cx="377960" cy="336510"/>
            <a:chOff x="6342688" y="3354642"/>
            <a:chExt cx="377960" cy="336510"/>
          </a:xfrm>
        </p:grpSpPr>
        <p:sp>
          <p:nvSpPr>
            <p:cNvPr id="1428" name="Google Shape;1428;p60"/>
            <p:cNvSpPr/>
            <p:nvPr/>
          </p:nvSpPr>
          <p:spPr>
            <a:xfrm>
              <a:off x="6352272" y="3364227"/>
              <a:ext cx="368375" cy="326925"/>
            </a:xfrm>
            <a:custGeom>
              <a:avLst/>
              <a:gdLst/>
              <a:ahLst/>
              <a:cxnLst/>
              <a:rect l="l" t="t" r="r" b="b"/>
              <a:pathLst>
                <a:path w="14735" h="13077" extrusionOk="0">
                  <a:moveTo>
                    <a:pt x="7337" y="1213"/>
                  </a:moveTo>
                  <a:lnTo>
                    <a:pt x="12486" y="3359"/>
                  </a:lnTo>
                  <a:lnTo>
                    <a:pt x="4844" y="3359"/>
                  </a:lnTo>
                  <a:cubicBezTo>
                    <a:pt x="4742" y="3359"/>
                    <a:pt x="4652" y="3431"/>
                    <a:pt x="4628" y="3527"/>
                  </a:cubicBezTo>
                  <a:cubicBezTo>
                    <a:pt x="4598" y="3665"/>
                    <a:pt x="4700" y="3797"/>
                    <a:pt x="4838" y="3797"/>
                  </a:cubicBezTo>
                  <a:lnTo>
                    <a:pt x="13344" y="3797"/>
                  </a:lnTo>
                  <a:lnTo>
                    <a:pt x="13344" y="4888"/>
                  </a:lnTo>
                  <a:lnTo>
                    <a:pt x="1331" y="4888"/>
                  </a:lnTo>
                  <a:lnTo>
                    <a:pt x="1331" y="3797"/>
                  </a:lnTo>
                  <a:lnTo>
                    <a:pt x="3968" y="3797"/>
                  </a:lnTo>
                  <a:cubicBezTo>
                    <a:pt x="4070" y="3797"/>
                    <a:pt x="4160" y="3725"/>
                    <a:pt x="4184" y="3629"/>
                  </a:cubicBezTo>
                  <a:cubicBezTo>
                    <a:pt x="4214" y="3491"/>
                    <a:pt x="4112" y="3359"/>
                    <a:pt x="3974" y="3359"/>
                  </a:cubicBezTo>
                  <a:lnTo>
                    <a:pt x="2194" y="3359"/>
                  </a:lnTo>
                  <a:lnTo>
                    <a:pt x="7337" y="1213"/>
                  </a:lnTo>
                  <a:close/>
                  <a:moveTo>
                    <a:pt x="2668" y="5319"/>
                  </a:moveTo>
                  <a:lnTo>
                    <a:pt x="2877" y="9587"/>
                  </a:lnTo>
                  <a:lnTo>
                    <a:pt x="1846" y="9587"/>
                  </a:lnTo>
                  <a:lnTo>
                    <a:pt x="2056" y="5319"/>
                  </a:lnTo>
                  <a:close/>
                  <a:moveTo>
                    <a:pt x="4118" y="5319"/>
                  </a:moveTo>
                  <a:lnTo>
                    <a:pt x="3908" y="9587"/>
                  </a:lnTo>
                  <a:lnTo>
                    <a:pt x="3309" y="9587"/>
                  </a:lnTo>
                  <a:lnTo>
                    <a:pt x="3099" y="5319"/>
                  </a:lnTo>
                  <a:close/>
                  <a:moveTo>
                    <a:pt x="5161" y="5319"/>
                  </a:moveTo>
                  <a:lnTo>
                    <a:pt x="5371" y="9587"/>
                  </a:lnTo>
                  <a:lnTo>
                    <a:pt x="4340" y="9587"/>
                  </a:lnTo>
                  <a:lnTo>
                    <a:pt x="4550" y="5319"/>
                  </a:lnTo>
                  <a:close/>
                  <a:moveTo>
                    <a:pt x="6612" y="5319"/>
                  </a:moveTo>
                  <a:lnTo>
                    <a:pt x="6408" y="9587"/>
                  </a:lnTo>
                  <a:lnTo>
                    <a:pt x="5803" y="9587"/>
                  </a:lnTo>
                  <a:lnTo>
                    <a:pt x="5593" y="5319"/>
                  </a:lnTo>
                  <a:close/>
                  <a:moveTo>
                    <a:pt x="7655" y="5319"/>
                  </a:moveTo>
                  <a:lnTo>
                    <a:pt x="7865" y="9587"/>
                  </a:lnTo>
                  <a:lnTo>
                    <a:pt x="6840" y="9587"/>
                  </a:lnTo>
                  <a:lnTo>
                    <a:pt x="7043" y="5319"/>
                  </a:lnTo>
                  <a:close/>
                  <a:moveTo>
                    <a:pt x="9112" y="5319"/>
                  </a:moveTo>
                  <a:lnTo>
                    <a:pt x="8902" y="9587"/>
                  </a:lnTo>
                  <a:lnTo>
                    <a:pt x="8296" y="9587"/>
                  </a:lnTo>
                  <a:lnTo>
                    <a:pt x="8086" y="5319"/>
                  </a:lnTo>
                  <a:close/>
                  <a:moveTo>
                    <a:pt x="10155" y="5319"/>
                  </a:moveTo>
                  <a:lnTo>
                    <a:pt x="10358" y="9587"/>
                  </a:lnTo>
                  <a:lnTo>
                    <a:pt x="9333" y="9587"/>
                  </a:lnTo>
                  <a:lnTo>
                    <a:pt x="9537" y="5319"/>
                  </a:lnTo>
                  <a:close/>
                  <a:moveTo>
                    <a:pt x="11605" y="5319"/>
                  </a:moveTo>
                  <a:lnTo>
                    <a:pt x="11395" y="9587"/>
                  </a:lnTo>
                  <a:lnTo>
                    <a:pt x="10790" y="9587"/>
                  </a:lnTo>
                  <a:lnTo>
                    <a:pt x="10580" y="5319"/>
                  </a:lnTo>
                  <a:close/>
                  <a:moveTo>
                    <a:pt x="12642" y="5319"/>
                  </a:moveTo>
                  <a:lnTo>
                    <a:pt x="12852" y="9587"/>
                  </a:lnTo>
                  <a:lnTo>
                    <a:pt x="11827" y="9587"/>
                  </a:lnTo>
                  <a:lnTo>
                    <a:pt x="12037" y="5319"/>
                  </a:lnTo>
                  <a:close/>
                  <a:moveTo>
                    <a:pt x="7367" y="1"/>
                  </a:moveTo>
                  <a:cubicBezTo>
                    <a:pt x="7244" y="1"/>
                    <a:pt x="7133" y="97"/>
                    <a:pt x="7133" y="230"/>
                  </a:cubicBezTo>
                  <a:lnTo>
                    <a:pt x="7133" y="824"/>
                  </a:lnTo>
                  <a:lnTo>
                    <a:pt x="1043" y="3371"/>
                  </a:lnTo>
                  <a:lnTo>
                    <a:pt x="1031" y="3377"/>
                  </a:lnTo>
                  <a:lnTo>
                    <a:pt x="1025" y="3377"/>
                  </a:lnTo>
                  <a:lnTo>
                    <a:pt x="1019" y="3383"/>
                  </a:lnTo>
                  <a:cubicBezTo>
                    <a:pt x="1013" y="3383"/>
                    <a:pt x="1013" y="3389"/>
                    <a:pt x="1007" y="3389"/>
                  </a:cubicBezTo>
                  <a:lnTo>
                    <a:pt x="1001" y="3395"/>
                  </a:lnTo>
                  <a:lnTo>
                    <a:pt x="989" y="3401"/>
                  </a:lnTo>
                  <a:lnTo>
                    <a:pt x="983" y="3407"/>
                  </a:lnTo>
                  <a:lnTo>
                    <a:pt x="977" y="3413"/>
                  </a:lnTo>
                  <a:lnTo>
                    <a:pt x="971" y="3419"/>
                  </a:lnTo>
                  <a:lnTo>
                    <a:pt x="965" y="3425"/>
                  </a:lnTo>
                  <a:lnTo>
                    <a:pt x="959" y="3431"/>
                  </a:lnTo>
                  <a:lnTo>
                    <a:pt x="953" y="3443"/>
                  </a:lnTo>
                  <a:lnTo>
                    <a:pt x="947" y="3449"/>
                  </a:lnTo>
                  <a:cubicBezTo>
                    <a:pt x="941" y="3455"/>
                    <a:pt x="941" y="3455"/>
                    <a:pt x="941" y="3461"/>
                  </a:cubicBezTo>
                  <a:lnTo>
                    <a:pt x="935" y="3467"/>
                  </a:lnTo>
                  <a:cubicBezTo>
                    <a:pt x="935" y="3473"/>
                    <a:pt x="929" y="3479"/>
                    <a:pt x="929" y="3485"/>
                  </a:cubicBezTo>
                  <a:cubicBezTo>
                    <a:pt x="929" y="3485"/>
                    <a:pt x="929" y="3491"/>
                    <a:pt x="923" y="3491"/>
                  </a:cubicBezTo>
                  <a:lnTo>
                    <a:pt x="923" y="3503"/>
                  </a:lnTo>
                  <a:lnTo>
                    <a:pt x="923" y="3509"/>
                  </a:lnTo>
                  <a:cubicBezTo>
                    <a:pt x="923" y="3515"/>
                    <a:pt x="923" y="3521"/>
                    <a:pt x="923" y="3521"/>
                  </a:cubicBezTo>
                  <a:cubicBezTo>
                    <a:pt x="923" y="3527"/>
                    <a:pt x="923" y="3527"/>
                    <a:pt x="923" y="3533"/>
                  </a:cubicBezTo>
                  <a:lnTo>
                    <a:pt x="923" y="3545"/>
                  </a:lnTo>
                  <a:lnTo>
                    <a:pt x="923" y="3551"/>
                  </a:lnTo>
                  <a:lnTo>
                    <a:pt x="923" y="3563"/>
                  </a:lnTo>
                  <a:lnTo>
                    <a:pt x="923" y="5104"/>
                  </a:lnTo>
                  <a:cubicBezTo>
                    <a:pt x="923" y="5224"/>
                    <a:pt x="1019" y="5319"/>
                    <a:pt x="1139" y="5319"/>
                  </a:cubicBezTo>
                  <a:lnTo>
                    <a:pt x="1637" y="5319"/>
                  </a:lnTo>
                  <a:lnTo>
                    <a:pt x="1433" y="9587"/>
                  </a:lnTo>
                  <a:lnTo>
                    <a:pt x="1139" y="9587"/>
                  </a:lnTo>
                  <a:cubicBezTo>
                    <a:pt x="1019" y="9587"/>
                    <a:pt x="923" y="9683"/>
                    <a:pt x="923" y="9803"/>
                  </a:cubicBezTo>
                  <a:lnTo>
                    <a:pt x="923" y="11116"/>
                  </a:lnTo>
                  <a:lnTo>
                    <a:pt x="216" y="11116"/>
                  </a:lnTo>
                  <a:cubicBezTo>
                    <a:pt x="102" y="11116"/>
                    <a:pt x="0" y="11212"/>
                    <a:pt x="0" y="11332"/>
                  </a:cubicBezTo>
                  <a:lnTo>
                    <a:pt x="0" y="12854"/>
                  </a:lnTo>
                  <a:cubicBezTo>
                    <a:pt x="0" y="12974"/>
                    <a:pt x="102" y="13076"/>
                    <a:pt x="216" y="13076"/>
                  </a:cubicBezTo>
                  <a:lnTo>
                    <a:pt x="3033" y="13076"/>
                  </a:lnTo>
                  <a:cubicBezTo>
                    <a:pt x="3135" y="13076"/>
                    <a:pt x="3225" y="13004"/>
                    <a:pt x="3249" y="12902"/>
                  </a:cubicBezTo>
                  <a:cubicBezTo>
                    <a:pt x="3279" y="12770"/>
                    <a:pt x="3177" y="12638"/>
                    <a:pt x="3039" y="12638"/>
                  </a:cubicBezTo>
                  <a:lnTo>
                    <a:pt x="432" y="12638"/>
                  </a:lnTo>
                  <a:lnTo>
                    <a:pt x="432" y="11548"/>
                  </a:lnTo>
                  <a:lnTo>
                    <a:pt x="9777" y="11548"/>
                  </a:lnTo>
                  <a:cubicBezTo>
                    <a:pt x="9879" y="11548"/>
                    <a:pt x="9969" y="11476"/>
                    <a:pt x="9993" y="11380"/>
                  </a:cubicBezTo>
                  <a:cubicBezTo>
                    <a:pt x="10023" y="11242"/>
                    <a:pt x="9921" y="11116"/>
                    <a:pt x="9783" y="11116"/>
                  </a:cubicBezTo>
                  <a:lnTo>
                    <a:pt x="1331" y="11116"/>
                  </a:lnTo>
                  <a:lnTo>
                    <a:pt x="1331" y="10019"/>
                  </a:lnTo>
                  <a:lnTo>
                    <a:pt x="13344" y="10019"/>
                  </a:lnTo>
                  <a:lnTo>
                    <a:pt x="13344" y="11116"/>
                  </a:lnTo>
                  <a:lnTo>
                    <a:pt x="10550" y="11116"/>
                  </a:lnTo>
                  <a:cubicBezTo>
                    <a:pt x="10546" y="11116"/>
                    <a:pt x="10542" y="11116"/>
                    <a:pt x="10538" y="11116"/>
                  </a:cubicBezTo>
                  <a:cubicBezTo>
                    <a:pt x="10441" y="11116"/>
                    <a:pt x="10357" y="11186"/>
                    <a:pt x="10334" y="11284"/>
                  </a:cubicBezTo>
                  <a:cubicBezTo>
                    <a:pt x="10304" y="11416"/>
                    <a:pt x="10406" y="11548"/>
                    <a:pt x="10550" y="11548"/>
                  </a:cubicBezTo>
                  <a:lnTo>
                    <a:pt x="14297" y="11548"/>
                  </a:lnTo>
                  <a:lnTo>
                    <a:pt x="14297" y="12638"/>
                  </a:lnTo>
                  <a:lnTo>
                    <a:pt x="3878" y="12638"/>
                  </a:lnTo>
                  <a:cubicBezTo>
                    <a:pt x="3777" y="12638"/>
                    <a:pt x="3687" y="12710"/>
                    <a:pt x="3663" y="12806"/>
                  </a:cubicBezTo>
                  <a:cubicBezTo>
                    <a:pt x="3633" y="12944"/>
                    <a:pt x="3735" y="13076"/>
                    <a:pt x="3872" y="13076"/>
                  </a:cubicBezTo>
                  <a:lnTo>
                    <a:pt x="14512" y="13076"/>
                  </a:lnTo>
                  <a:cubicBezTo>
                    <a:pt x="14632" y="13076"/>
                    <a:pt x="14728" y="12974"/>
                    <a:pt x="14728" y="12854"/>
                  </a:cubicBezTo>
                  <a:lnTo>
                    <a:pt x="14728" y="11332"/>
                  </a:lnTo>
                  <a:cubicBezTo>
                    <a:pt x="14734" y="11215"/>
                    <a:pt x="14638" y="11116"/>
                    <a:pt x="14528" y="11116"/>
                  </a:cubicBezTo>
                  <a:cubicBezTo>
                    <a:pt x="14525" y="11116"/>
                    <a:pt x="14522" y="11116"/>
                    <a:pt x="14518" y="11116"/>
                  </a:cubicBezTo>
                  <a:lnTo>
                    <a:pt x="13805" y="11116"/>
                  </a:lnTo>
                  <a:lnTo>
                    <a:pt x="13805" y="9803"/>
                  </a:lnTo>
                  <a:cubicBezTo>
                    <a:pt x="13805" y="9683"/>
                    <a:pt x="13709" y="9587"/>
                    <a:pt x="13589" y="9587"/>
                  </a:cubicBezTo>
                  <a:lnTo>
                    <a:pt x="13302" y="9587"/>
                  </a:lnTo>
                  <a:lnTo>
                    <a:pt x="13092" y="5319"/>
                  </a:lnTo>
                  <a:lnTo>
                    <a:pt x="13589" y="5319"/>
                  </a:lnTo>
                  <a:cubicBezTo>
                    <a:pt x="13709" y="5319"/>
                    <a:pt x="13805" y="5224"/>
                    <a:pt x="13805" y="5104"/>
                  </a:cubicBezTo>
                  <a:lnTo>
                    <a:pt x="13805" y="3569"/>
                  </a:lnTo>
                  <a:lnTo>
                    <a:pt x="13805" y="3563"/>
                  </a:lnTo>
                  <a:cubicBezTo>
                    <a:pt x="13805" y="3563"/>
                    <a:pt x="13805" y="3557"/>
                    <a:pt x="13805" y="3551"/>
                  </a:cubicBezTo>
                  <a:cubicBezTo>
                    <a:pt x="13805" y="3551"/>
                    <a:pt x="13805" y="3545"/>
                    <a:pt x="13805" y="3545"/>
                  </a:cubicBezTo>
                  <a:cubicBezTo>
                    <a:pt x="13805" y="3539"/>
                    <a:pt x="13805" y="3533"/>
                    <a:pt x="13805" y="3533"/>
                  </a:cubicBezTo>
                  <a:lnTo>
                    <a:pt x="13805" y="3521"/>
                  </a:lnTo>
                  <a:lnTo>
                    <a:pt x="13805" y="3509"/>
                  </a:lnTo>
                  <a:lnTo>
                    <a:pt x="13805" y="3503"/>
                  </a:lnTo>
                  <a:cubicBezTo>
                    <a:pt x="13805" y="3497"/>
                    <a:pt x="13805" y="3497"/>
                    <a:pt x="13805" y="3491"/>
                  </a:cubicBezTo>
                  <a:cubicBezTo>
                    <a:pt x="13805" y="3491"/>
                    <a:pt x="13805" y="3485"/>
                    <a:pt x="13805" y="3485"/>
                  </a:cubicBezTo>
                  <a:cubicBezTo>
                    <a:pt x="13805" y="3479"/>
                    <a:pt x="13799" y="3473"/>
                    <a:pt x="13793" y="3467"/>
                  </a:cubicBezTo>
                  <a:lnTo>
                    <a:pt x="13793" y="3461"/>
                  </a:lnTo>
                  <a:lnTo>
                    <a:pt x="13787" y="3449"/>
                  </a:lnTo>
                  <a:lnTo>
                    <a:pt x="13781" y="3443"/>
                  </a:lnTo>
                  <a:cubicBezTo>
                    <a:pt x="13775" y="3443"/>
                    <a:pt x="13775" y="3437"/>
                    <a:pt x="13775" y="3431"/>
                  </a:cubicBezTo>
                  <a:lnTo>
                    <a:pt x="13769" y="3425"/>
                  </a:lnTo>
                  <a:lnTo>
                    <a:pt x="13763" y="3419"/>
                  </a:lnTo>
                  <a:cubicBezTo>
                    <a:pt x="13757" y="3419"/>
                    <a:pt x="13757" y="3413"/>
                    <a:pt x="13757" y="3413"/>
                  </a:cubicBezTo>
                  <a:lnTo>
                    <a:pt x="13745" y="3407"/>
                  </a:lnTo>
                  <a:lnTo>
                    <a:pt x="13739" y="3401"/>
                  </a:lnTo>
                  <a:lnTo>
                    <a:pt x="13727" y="3395"/>
                  </a:lnTo>
                  <a:cubicBezTo>
                    <a:pt x="13727" y="3389"/>
                    <a:pt x="13727" y="3389"/>
                    <a:pt x="13721" y="3389"/>
                  </a:cubicBezTo>
                  <a:lnTo>
                    <a:pt x="13715" y="3383"/>
                  </a:lnTo>
                  <a:lnTo>
                    <a:pt x="13709" y="3377"/>
                  </a:lnTo>
                  <a:lnTo>
                    <a:pt x="13697" y="3377"/>
                  </a:lnTo>
                  <a:lnTo>
                    <a:pt x="13685" y="3371"/>
                  </a:lnTo>
                  <a:lnTo>
                    <a:pt x="7595" y="824"/>
                  </a:lnTo>
                  <a:lnTo>
                    <a:pt x="7595" y="230"/>
                  </a:lnTo>
                  <a:cubicBezTo>
                    <a:pt x="7595" y="140"/>
                    <a:pt x="7541" y="56"/>
                    <a:pt x="7463" y="20"/>
                  </a:cubicBezTo>
                  <a:cubicBezTo>
                    <a:pt x="7431" y="7"/>
                    <a:pt x="7399" y="1"/>
                    <a:pt x="7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1429;p60"/>
            <p:cNvSpPr/>
            <p:nvPr/>
          </p:nvSpPr>
          <p:spPr>
            <a:xfrm>
              <a:off x="6342688" y="3354642"/>
              <a:ext cx="368375" cy="326925"/>
            </a:xfrm>
            <a:custGeom>
              <a:avLst/>
              <a:gdLst/>
              <a:ahLst/>
              <a:cxnLst/>
              <a:rect l="l" t="t" r="r" b="b"/>
              <a:pathLst>
                <a:path w="14735" h="13077" extrusionOk="0">
                  <a:moveTo>
                    <a:pt x="7337" y="1213"/>
                  </a:moveTo>
                  <a:lnTo>
                    <a:pt x="12486" y="3359"/>
                  </a:lnTo>
                  <a:lnTo>
                    <a:pt x="4844" y="3359"/>
                  </a:lnTo>
                  <a:cubicBezTo>
                    <a:pt x="4742" y="3359"/>
                    <a:pt x="4652" y="3431"/>
                    <a:pt x="4628" y="3527"/>
                  </a:cubicBezTo>
                  <a:cubicBezTo>
                    <a:pt x="4598" y="3665"/>
                    <a:pt x="4700" y="3797"/>
                    <a:pt x="4838" y="3797"/>
                  </a:cubicBezTo>
                  <a:lnTo>
                    <a:pt x="13344" y="3797"/>
                  </a:lnTo>
                  <a:lnTo>
                    <a:pt x="13344" y="4888"/>
                  </a:lnTo>
                  <a:lnTo>
                    <a:pt x="1331" y="4888"/>
                  </a:lnTo>
                  <a:lnTo>
                    <a:pt x="1331" y="3797"/>
                  </a:lnTo>
                  <a:lnTo>
                    <a:pt x="3968" y="3797"/>
                  </a:lnTo>
                  <a:cubicBezTo>
                    <a:pt x="4070" y="3797"/>
                    <a:pt x="4160" y="3725"/>
                    <a:pt x="4184" y="3629"/>
                  </a:cubicBezTo>
                  <a:cubicBezTo>
                    <a:pt x="4214" y="3491"/>
                    <a:pt x="4112" y="3359"/>
                    <a:pt x="3974" y="3359"/>
                  </a:cubicBezTo>
                  <a:lnTo>
                    <a:pt x="2194" y="3359"/>
                  </a:lnTo>
                  <a:lnTo>
                    <a:pt x="7337" y="1213"/>
                  </a:lnTo>
                  <a:close/>
                  <a:moveTo>
                    <a:pt x="2668" y="5319"/>
                  </a:moveTo>
                  <a:lnTo>
                    <a:pt x="2877" y="9587"/>
                  </a:lnTo>
                  <a:lnTo>
                    <a:pt x="1846" y="9587"/>
                  </a:lnTo>
                  <a:lnTo>
                    <a:pt x="2056" y="5319"/>
                  </a:lnTo>
                  <a:close/>
                  <a:moveTo>
                    <a:pt x="4118" y="5319"/>
                  </a:moveTo>
                  <a:lnTo>
                    <a:pt x="3908" y="9587"/>
                  </a:lnTo>
                  <a:lnTo>
                    <a:pt x="3309" y="9587"/>
                  </a:lnTo>
                  <a:lnTo>
                    <a:pt x="3099" y="5319"/>
                  </a:lnTo>
                  <a:close/>
                  <a:moveTo>
                    <a:pt x="5161" y="5319"/>
                  </a:moveTo>
                  <a:lnTo>
                    <a:pt x="5371" y="9587"/>
                  </a:lnTo>
                  <a:lnTo>
                    <a:pt x="4340" y="9587"/>
                  </a:lnTo>
                  <a:lnTo>
                    <a:pt x="4550" y="5319"/>
                  </a:lnTo>
                  <a:close/>
                  <a:moveTo>
                    <a:pt x="6612" y="5319"/>
                  </a:moveTo>
                  <a:lnTo>
                    <a:pt x="6408" y="9587"/>
                  </a:lnTo>
                  <a:lnTo>
                    <a:pt x="5803" y="9587"/>
                  </a:lnTo>
                  <a:lnTo>
                    <a:pt x="5593" y="5319"/>
                  </a:lnTo>
                  <a:close/>
                  <a:moveTo>
                    <a:pt x="7655" y="5319"/>
                  </a:moveTo>
                  <a:lnTo>
                    <a:pt x="7865" y="9587"/>
                  </a:lnTo>
                  <a:lnTo>
                    <a:pt x="6840" y="9587"/>
                  </a:lnTo>
                  <a:lnTo>
                    <a:pt x="7043" y="5319"/>
                  </a:lnTo>
                  <a:close/>
                  <a:moveTo>
                    <a:pt x="9112" y="5319"/>
                  </a:moveTo>
                  <a:lnTo>
                    <a:pt x="8902" y="9587"/>
                  </a:lnTo>
                  <a:lnTo>
                    <a:pt x="8296" y="9587"/>
                  </a:lnTo>
                  <a:lnTo>
                    <a:pt x="8086" y="5319"/>
                  </a:lnTo>
                  <a:close/>
                  <a:moveTo>
                    <a:pt x="10155" y="5319"/>
                  </a:moveTo>
                  <a:lnTo>
                    <a:pt x="10358" y="9587"/>
                  </a:lnTo>
                  <a:lnTo>
                    <a:pt x="9333" y="9587"/>
                  </a:lnTo>
                  <a:lnTo>
                    <a:pt x="9537" y="5319"/>
                  </a:lnTo>
                  <a:close/>
                  <a:moveTo>
                    <a:pt x="11605" y="5319"/>
                  </a:moveTo>
                  <a:lnTo>
                    <a:pt x="11395" y="9587"/>
                  </a:lnTo>
                  <a:lnTo>
                    <a:pt x="10790" y="9587"/>
                  </a:lnTo>
                  <a:lnTo>
                    <a:pt x="10580" y="5319"/>
                  </a:lnTo>
                  <a:close/>
                  <a:moveTo>
                    <a:pt x="12642" y="5319"/>
                  </a:moveTo>
                  <a:lnTo>
                    <a:pt x="12852" y="9587"/>
                  </a:lnTo>
                  <a:lnTo>
                    <a:pt x="11827" y="9587"/>
                  </a:lnTo>
                  <a:lnTo>
                    <a:pt x="12037" y="5319"/>
                  </a:lnTo>
                  <a:close/>
                  <a:moveTo>
                    <a:pt x="7367" y="1"/>
                  </a:moveTo>
                  <a:cubicBezTo>
                    <a:pt x="7244" y="1"/>
                    <a:pt x="7133" y="97"/>
                    <a:pt x="7133" y="230"/>
                  </a:cubicBezTo>
                  <a:lnTo>
                    <a:pt x="7133" y="824"/>
                  </a:lnTo>
                  <a:lnTo>
                    <a:pt x="1043" y="3371"/>
                  </a:lnTo>
                  <a:lnTo>
                    <a:pt x="1031" y="3377"/>
                  </a:lnTo>
                  <a:lnTo>
                    <a:pt x="1025" y="3377"/>
                  </a:lnTo>
                  <a:lnTo>
                    <a:pt x="1019" y="3383"/>
                  </a:lnTo>
                  <a:cubicBezTo>
                    <a:pt x="1013" y="3383"/>
                    <a:pt x="1013" y="3389"/>
                    <a:pt x="1007" y="3389"/>
                  </a:cubicBezTo>
                  <a:lnTo>
                    <a:pt x="1001" y="3395"/>
                  </a:lnTo>
                  <a:lnTo>
                    <a:pt x="989" y="3401"/>
                  </a:lnTo>
                  <a:lnTo>
                    <a:pt x="983" y="3407"/>
                  </a:lnTo>
                  <a:lnTo>
                    <a:pt x="977" y="3413"/>
                  </a:lnTo>
                  <a:lnTo>
                    <a:pt x="971" y="3419"/>
                  </a:lnTo>
                  <a:lnTo>
                    <a:pt x="965" y="3425"/>
                  </a:lnTo>
                  <a:lnTo>
                    <a:pt x="959" y="3431"/>
                  </a:lnTo>
                  <a:lnTo>
                    <a:pt x="953" y="3443"/>
                  </a:lnTo>
                  <a:lnTo>
                    <a:pt x="947" y="3449"/>
                  </a:lnTo>
                  <a:cubicBezTo>
                    <a:pt x="941" y="3455"/>
                    <a:pt x="941" y="3455"/>
                    <a:pt x="941" y="3461"/>
                  </a:cubicBezTo>
                  <a:lnTo>
                    <a:pt x="935" y="3467"/>
                  </a:lnTo>
                  <a:cubicBezTo>
                    <a:pt x="935" y="3473"/>
                    <a:pt x="929" y="3479"/>
                    <a:pt x="929" y="3485"/>
                  </a:cubicBezTo>
                  <a:cubicBezTo>
                    <a:pt x="929" y="3485"/>
                    <a:pt x="929" y="3491"/>
                    <a:pt x="923" y="3491"/>
                  </a:cubicBezTo>
                  <a:lnTo>
                    <a:pt x="923" y="3503"/>
                  </a:lnTo>
                  <a:lnTo>
                    <a:pt x="923" y="3509"/>
                  </a:lnTo>
                  <a:cubicBezTo>
                    <a:pt x="923" y="3515"/>
                    <a:pt x="923" y="3521"/>
                    <a:pt x="923" y="3521"/>
                  </a:cubicBezTo>
                  <a:cubicBezTo>
                    <a:pt x="923" y="3527"/>
                    <a:pt x="923" y="3527"/>
                    <a:pt x="923" y="3533"/>
                  </a:cubicBezTo>
                  <a:lnTo>
                    <a:pt x="923" y="3545"/>
                  </a:lnTo>
                  <a:lnTo>
                    <a:pt x="923" y="3551"/>
                  </a:lnTo>
                  <a:lnTo>
                    <a:pt x="923" y="3563"/>
                  </a:lnTo>
                  <a:lnTo>
                    <a:pt x="923" y="5104"/>
                  </a:lnTo>
                  <a:cubicBezTo>
                    <a:pt x="923" y="5224"/>
                    <a:pt x="1019" y="5319"/>
                    <a:pt x="1139" y="5319"/>
                  </a:cubicBezTo>
                  <a:lnTo>
                    <a:pt x="1637" y="5319"/>
                  </a:lnTo>
                  <a:lnTo>
                    <a:pt x="1433" y="9587"/>
                  </a:lnTo>
                  <a:lnTo>
                    <a:pt x="1139" y="9587"/>
                  </a:lnTo>
                  <a:cubicBezTo>
                    <a:pt x="1019" y="9587"/>
                    <a:pt x="923" y="9683"/>
                    <a:pt x="923" y="9803"/>
                  </a:cubicBezTo>
                  <a:lnTo>
                    <a:pt x="923" y="11116"/>
                  </a:lnTo>
                  <a:lnTo>
                    <a:pt x="216" y="11116"/>
                  </a:lnTo>
                  <a:cubicBezTo>
                    <a:pt x="102" y="11116"/>
                    <a:pt x="0" y="11212"/>
                    <a:pt x="0" y="11332"/>
                  </a:cubicBezTo>
                  <a:lnTo>
                    <a:pt x="0" y="12854"/>
                  </a:lnTo>
                  <a:cubicBezTo>
                    <a:pt x="0" y="12974"/>
                    <a:pt x="102" y="13076"/>
                    <a:pt x="216" y="13076"/>
                  </a:cubicBezTo>
                  <a:lnTo>
                    <a:pt x="3033" y="13076"/>
                  </a:lnTo>
                  <a:cubicBezTo>
                    <a:pt x="3135" y="13076"/>
                    <a:pt x="3225" y="13004"/>
                    <a:pt x="3249" y="12902"/>
                  </a:cubicBezTo>
                  <a:cubicBezTo>
                    <a:pt x="3279" y="12770"/>
                    <a:pt x="3177" y="12638"/>
                    <a:pt x="3039" y="12638"/>
                  </a:cubicBezTo>
                  <a:lnTo>
                    <a:pt x="432" y="12638"/>
                  </a:lnTo>
                  <a:lnTo>
                    <a:pt x="432" y="11548"/>
                  </a:lnTo>
                  <a:lnTo>
                    <a:pt x="9777" y="11548"/>
                  </a:lnTo>
                  <a:cubicBezTo>
                    <a:pt x="9879" y="11548"/>
                    <a:pt x="9969" y="11476"/>
                    <a:pt x="9993" y="11380"/>
                  </a:cubicBezTo>
                  <a:cubicBezTo>
                    <a:pt x="10023" y="11242"/>
                    <a:pt x="9921" y="11116"/>
                    <a:pt x="9783" y="11116"/>
                  </a:cubicBezTo>
                  <a:lnTo>
                    <a:pt x="1331" y="11116"/>
                  </a:lnTo>
                  <a:lnTo>
                    <a:pt x="1331" y="10019"/>
                  </a:lnTo>
                  <a:lnTo>
                    <a:pt x="13344" y="10019"/>
                  </a:lnTo>
                  <a:lnTo>
                    <a:pt x="13344" y="11116"/>
                  </a:lnTo>
                  <a:lnTo>
                    <a:pt x="10550" y="11116"/>
                  </a:lnTo>
                  <a:cubicBezTo>
                    <a:pt x="10546" y="11116"/>
                    <a:pt x="10542" y="11116"/>
                    <a:pt x="10538" y="11116"/>
                  </a:cubicBezTo>
                  <a:cubicBezTo>
                    <a:pt x="10441" y="11116"/>
                    <a:pt x="10357" y="11186"/>
                    <a:pt x="10334" y="11284"/>
                  </a:cubicBezTo>
                  <a:cubicBezTo>
                    <a:pt x="10304" y="11416"/>
                    <a:pt x="10406" y="11548"/>
                    <a:pt x="10550" y="11548"/>
                  </a:cubicBezTo>
                  <a:lnTo>
                    <a:pt x="14297" y="11548"/>
                  </a:lnTo>
                  <a:lnTo>
                    <a:pt x="14297" y="12638"/>
                  </a:lnTo>
                  <a:lnTo>
                    <a:pt x="3878" y="12638"/>
                  </a:lnTo>
                  <a:cubicBezTo>
                    <a:pt x="3777" y="12638"/>
                    <a:pt x="3687" y="12710"/>
                    <a:pt x="3663" y="12806"/>
                  </a:cubicBezTo>
                  <a:cubicBezTo>
                    <a:pt x="3633" y="12944"/>
                    <a:pt x="3735" y="13076"/>
                    <a:pt x="3872" y="13076"/>
                  </a:cubicBezTo>
                  <a:lnTo>
                    <a:pt x="14512" y="13076"/>
                  </a:lnTo>
                  <a:cubicBezTo>
                    <a:pt x="14632" y="13076"/>
                    <a:pt x="14728" y="12974"/>
                    <a:pt x="14728" y="12854"/>
                  </a:cubicBezTo>
                  <a:lnTo>
                    <a:pt x="14728" y="11332"/>
                  </a:lnTo>
                  <a:cubicBezTo>
                    <a:pt x="14734" y="11215"/>
                    <a:pt x="14638" y="11116"/>
                    <a:pt x="14528" y="11116"/>
                  </a:cubicBezTo>
                  <a:cubicBezTo>
                    <a:pt x="14525" y="11116"/>
                    <a:pt x="14522" y="11116"/>
                    <a:pt x="14518" y="11116"/>
                  </a:cubicBezTo>
                  <a:lnTo>
                    <a:pt x="13805" y="11116"/>
                  </a:lnTo>
                  <a:lnTo>
                    <a:pt x="13805" y="9803"/>
                  </a:lnTo>
                  <a:cubicBezTo>
                    <a:pt x="13805" y="9683"/>
                    <a:pt x="13709" y="9587"/>
                    <a:pt x="13589" y="9587"/>
                  </a:cubicBezTo>
                  <a:lnTo>
                    <a:pt x="13302" y="9587"/>
                  </a:lnTo>
                  <a:lnTo>
                    <a:pt x="13092" y="5319"/>
                  </a:lnTo>
                  <a:lnTo>
                    <a:pt x="13589" y="5319"/>
                  </a:lnTo>
                  <a:cubicBezTo>
                    <a:pt x="13709" y="5319"/>
                    <a:pt x="13805" y="5224"/>
                    <a:pt x="13805" y="5104"/>
                  </a:cubicBezTo>
                  <a:lnTo>
                    <a:pt x="13805" y="3569"/>
                  </a:lnTo>
                  <a:lnTo>
                    <a:pt x="13805" y="3563"/>
                  </a:lnTo>
                  <a:cubicBezTo>
                    <a:pt x="13805" y="3563"/>
                    <a:pt x="13805" y="3557"/>
                    <a:pt x="13805" y="3551"/>
                  </a:cubicBezTo>
                  <a:cubicBezTo>
                    <a:pt x="13805" y="3551"/>
                    <a:pt x="13805" y="3545"/>
                    <a:pt x="13805" y="3545"/>
                  </a:cubicBezTo>
                  <a:cubicBezTo>
                    <a:pt x="13805" y="3539"/>
                    <a:pt x="13805" y="3533"/>
                    <a:pt x="13805" y="3533"/>
                  </a:cubicBezTo>
                  <a:lnTo>
                    <a:pt x="13805" y="3521"/>
                  </a:lnTo>
                  <a:lnTo>
                    <a:pt x="13805" y="3509"/>
                  </a:lnTo>
                  <a:lnTo>
                    <a:pt x="13805" y="3503"/>
                  </a:lnTo>
                  <a:cubicBezTo>
                    <a:pt x="13805" y="3497"/>
                    <a:pt x="13805" y="3497"/>
                    <a:pt x="13805" y="3491"/>
                  </a:cubicBezTo>
                  <a:cubicBezTo>
                    <a:pt x="13805" y="3491"/>
                    <a:pt x="13805" y="3485"/>
                    <a:pt x="13805" y="3485"/>
                  </a:cubicBezTo>
                  <a:cubicBezTo>
                    <a:pt x="13805" y="3479"/>
                    <a:pt x="13799" y="3473"/>
                    <a:pt x="13793" y="3467"/>
                  </a:cubicBezTo>
                  <a:lnTo>
                    <a:pt x="13793" y="3461"/>
                  </a:lnTo>
                  <a:lnTo>
                    <a:pt x="13787" y="3449"/>
                  </a:lnTo>
                  <a:lnTo>
                    <a:pt x="13781" y="3443"/>
                  </a:lnTo>
                  <a:cubicBezTo>
                    <a:pt x="13775" y="3443"/>
                    <a:pt x="13775" y="3437"/>
                    <a:pt x="13775" y="3431"/>
                  </a:cubicBezTo>
                  <a:lnTo>
                    <a:pt x="13769" y="3425"/>
                  </a:lnTo>
                  <a:lnTo>
                    <a:pt x="13763" y="3419"/>
                  </a:lnTo>
                  <a:cubicBezTo>
                    <a:pt x="13757" y="3419"/>
                    <a:pt x="13757" y="3413"/>
                    <a:pt x="13757" y="3413"/>
                  </a:cubicBezTo>
                  <a:lnTo>
                    <a:pt x="13745" y="3407"/>
                  </a:lnTo>
                  <a:lnTo>
                    <a:pt x="13739" y="3401"/>
                  </a:lnTo>
                  <a:lnTo>
                    <a:pt x="13727" y="3395"/>
                  </a:lnTo>
                  <a:cubicBezTo>
                    <a:pt x="13727" y="3389"/>
                    <a:pt x="13727" y="3389"/>
                    <a:pt x="13721" y="3389"/>
                  </a:cubicBezTo>
                  <a:lnTo>
                    <a:pt x="13715" y="3383"/>
                  </a:lnTo>
                  <a:lnTo>
                    <a:pt x="13709" y="3377"/>
                  </a:lnTo>
                  <a:lnTo>
                    <a:pt x="13697" y="3377"/>
                  </a:lnTo>
                  <a:lnTo>
                    <a:pt x="13685" y="3371"/>
                  </a:lnTo>
                  <a:lnTo>
                    <a:pt x="7595" y="824"/>
                  </a:lnTo>
                  <a:lnTo>
                    <a:pt x="7595" y="230"/>
                  </a:lnTo>
                  <a:cubicBezTo>
                    <a:pt x="7595" y="140"/>
                    <a:pt x="7541" y="56"/>
                    <a:pt x="7463" y="20"/>
                  </a:cubicBezTo>
                  <a:cubicBezTo>
                    <a:pt x="7431" y="7"/>
                    <a:pt x="7399" y="1"/>
                    <a:pt x="7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0" name="Google Shape;1430;p60"/>
          <p:cNvGrpSpPr/>
          <p:nvPr/>
        </p:nvGrpSpPr>
        <p:grpSpPr>
          <a:xfrm>
            <a:off x="7127088" y="3333667"/>
            <a:ext cx="337360" cy="378460"/>
            <a:chOff x="7127088" y="3333667"/>
            <a:chExt cx="337360" cy="378460"/>
          </a:xfrm>
        </p:grpSpPr>
        <p:grpSp>
          <p:nvGrpSpPr>
            <p:cNvPr id="1431" name="Google Shape;1431;p60"/>
            <p:cNvGrpSpPr/>
            <p:nvPr/>
          </p:nvGrpSpPr>
          <p:grpSpPr>
            <a:xfrm>
              <a:off x="7136672" y="3343252"/>
              <a:ext cx="327775" cy="368875"/>
              <a:chOff x="6362675" y="3238375"/>
              <a:chExt cx="327775" cy="368875"/>
            </a:xfrm>
          </p:grpSpPr>
          <p:sp>
            <p:nvSpPr>
              <p:cNvPr id="1432" name="Google Shape;1432;p60"/>
              <p:cNvSpPr/>
              <p:nvPr/>
            </p:nvSpPr>
            <p:spPr>
              <a:xfrm>
                <a:off x="6362675" y="3238375"/>
                <a:ext cx="327775" cy="368875"/>
              </a:xfrm>
              <a:custGeom>
                <a:avLst/>
                <a:gdLst/>
                <a:ahLst/>
                <a:cxnLst/>
                <a:rect l="l" t="t" r="r" b="b"/>
                <a:pathLst>
                  <a:path w="13111" h="14755" extrusionOk="0">
                    <a:moveTo>
                      <a:pt x="8740" y="404"/>
                    </a:moveTo>
                    <a:lnTo>
                      <a:pt x="8327" y="3317"/>
                    </a:lnTo>
                    <a:lnTo>
                      <a:pt x="7643" y="3317"/>
                    </a:lnTo>
                    <a:cubicBezTo>
                      <a:pt x="7529" y="3317"/>
                      <a:pt x="7428" y="3407"/>
                      <a:pt x="7422" y="3527"/>
                    </a:cubicBezTo>
                    <a:cubicBezTo>
                      <a:pt x="7416" y="3653"/>
                      <a:pt x="7511" y="3755"/>
                      <a:pt x="7637" y="3755"/>
                    </a:cubicBezTo>
                    <a:lnTo>
                      <a:pt x="8518" y="3755"/>
                    </a:lnTo>
                    <a:cubicBezTo>
                      <a:pt x="8638" y="3755"/>
                      <a:pt x="8734" y="3659"/>
                      <a:pt x="8734" y="3545"/>
                    </a:cubicBezTo>
                    <a:cubicBezTo>
                      <a:pt x="9145" y="2932"/>
                      <a:pt x="9800" y="2625"/>
                      <a:pt x="10456" y="2625"/>
                    </a:cubicBezTo>
                    <a:cubicBezTo>
                      <a:pt x="11101" y="2625"/>
                      <a:pt x="11747" y="2923"/>
                      <a:pt x="12157" y="3521"/>
                    </a:cubicBezTo>
                    <a:cubicBezTo>
                      <a:pt x="12984" y="4726"/>
                      <a:pt x="12337" y="6386"/>
                      <a:pt x="10910" y="6704"/>
                    </a:cubicBezTo>
                    <a:lnTo>
                      <a:pt x="10916" y="6728"/>
                    </a:lnTo>
                    <a:cubicBezTo>
                      <a:pt x="10826" y="6740"/>
                      <a:pt x="10760" y="6806"/>
                      <a:pt x="10736" y="6890"/>
                    </a:cubicBezTo>
                    <a:cubicBezTo>
                      <a:pt x="10736" y="6902"/>
                      <a:pt x="10730" y="6908"/>
                      <a:pt x="10730" y="6920"/>
                    </a:cubicBezTo>
                    <a:cubicBezTo>
                      <a:pt x="10712" y="7064"/>
                      <a:pt x="10694" y="7220"/>
                      <a:pt x="10664" y="7376"/>
                    </a:cubicBezTo>
                    <a:lnTo>
                      <a:pt x="4910" y="7376"/>
                    </a:lnTo>
                    <a:cubicBezTo>
                      <a:pt x="4790" y="7376"/>
                      <a:pt x="4688" y="7465"/>
                      <a:pt x="4682" y="7585"/>
                    </a:cubicBezTo>
                    <a:cubicBezTo>
                      <a:pt x="4676" y="7711"/>
                      <a:pt x="4778" y="7813"/>
                      <a:pt x="4898" y="7813"/>
                    </a:cubicBezTo>
                    <a:lnTo>
                      <a:pt x="10599" y="7813"/>
                    </a:lnTo>
                    <a:cubicBezTo>
                      <a:pt x="10575" y="7963"/>
                      <a:pt x="10545" y="8113"/>
                      <a:pt x="10509" y="8275"/>
                    </a:cubicBezTo>
                    <a:lnTo>
                      <a:pt x="2944" y="8275"/>
                    </a:lnTo>
                    <a:cubicBezTo>
                      <a:pt x="2914" y="8113"/>
                      <a:pt x="2884" y="7963"/>
                      <a:pt x="2854" y="7813"/>
                    </a:cubicBezTo>
                    <a:lnTo>
                      <a:pt x="4017" y="7813"/>
                    </a:lnTo>
                    <a:cubicBezTo>
                      <a:pt x="4137" y="7813"/>
                      <a:pt x="4233" y="7717"/>
                      <a:pt x="4239" y="7603"/>
                    </a:cubicBezTo>
                    <a:cubicBezTo>
                      <a:pt x="4245" y="7477"/>
                      <a:pt x="4149" y="7376"/>
                      <a:pt x="4023" y="7376"/>
                    </a:cubicBezTo>
                    <a:lnTo>
                      <a:pt x="2782" y="7376"/>
                    </a:lnTo>
                    <a:cubicBezTo>
                      <a:pt x="2758" y="7220"/>
                      <a:pt x="2740" y="7070"/>
                      <a:pt x="2722" y="6926"/>
                    </a:cubicBezTo>
                    <a:cubicBezTo>
                      <a:pt x="2710" y="6836"/>
                      <a:pt x="2638" y="6758"/>
                      <a:pt x="2548" y="6740"/>
                    </a:cubicBezTo>
                    <a:cubicBezTo>
                      <a:pt x="1086" y="6440"/>
                      <a:pt x="414" y="4732"/>
                      <a:pt x="1283" y="3515"/>
                    </a:cubicBezTo>
                    <a:cubicBezTo>
                      <a:pt x="1697" y="2936"/>
                      <a:pt x="2330" y="2651"/>
                      <a:pt x="2961" y="2651"/>
                    </a:cubicBezTo>
                    <a:cubicBezTo>
                      <a:pt x="3656" y="2651"/>
                      <a:pt x="4349" y="2996"/>
                      <a:pt x="4748" y="3671"/>
                    </a:cubicBezTo>
                    <a:lnTo>
                      <a:pt x="4754" y="3683"/>
                    </a:lnTo>
                    <a:lnTo>
                      <a:pt x="4760" y="3689"/>
                    </a:lnTo>
                    <a:cubicBezTo>
                      <a:pt x="4760" y="3695"/>
                      <a:pt x="4760" y="3695"/>
                      <a:pt x="4766" y="3695"/>
                    </a:cubicBezTo>
                    <a:lnTo>
                      <a:pt x="4772" y="3707"/>
                    </a:lnTo>
                    <a:cubicBezTo>
                      <a:pt x="4772" y="3707"/>
                      <a:pt x="4772" y="3713"/>
                      <a:pt x="4778" y="3713"/>
                    </a:cubicBezTo>
                    <a:lnTo>
                      <a:pt x="4790" y="3725"/>
                    </a:lnTo>
                    <a:lnTo>
                      <a:pt x="4808" y="3737"/>
                    </a:lnTo>
                    <a:lnTo>
                      <a:pt x="4814" y="3737"/>
                    </a:lnTo>
                    <a:lnTo>
                      <a:pt x="4820" y="3743"/>
                    </a:lnTo>
                    <a:lnTo>
                      <a:pt x="4832" y="3749"/>
                    </a:lnTo>
                    <a:lnTo>
                      <a:pt x="4838" y="3755"/>
                    </a:lnTo>
                    <a:lnTo>
                      <a:pt x="6648" y="3755"/>
                    </a:lnTo>
                    <a:cubicBezTo>
                      <a:pt x="6768" y="3755"/>
                      <a:pt x="6864" y="3665"/>
                      <a:pt x="6876" y="3545"/>
                    </a:cubicBezTo>
                    <a:cubicBezTo>
                      <a:pt x="6876" y="3419"/>
                      <a:pt x="6780" y="3317"/>
                      <a:pt x="6660" y="3317"/>
                    </a:cubicBezTo>
                    <a:lnTo>
                      <a:pt x="5114" y="3317"/>
                    </a:lnTo>
                    <a:lnTo>
                      <a:pt x="4700" y="410"/>
                    </a:lnTo>
                    <a:lnTo>
                      <a:pt x="7541" y="410"/>
                    </a:lnTo>
                    <a:lnTo>
                      <a:pt x="7308" y="632"/>
                    </a:lnTo>
                    <a:cubicBezTo>
                      <a:pt x="7254" y="686"/>
                      <a:pt x="7230" y="758"/>
                      <a:pt x="7242" y="830"/>
                    </a:cubicBezTo>
                    <a:lnTo>
                      <a:pt x="7344" y="1447"/>
                    </a:lnTo>
                    <a:lnTo>
                      <a:pt x="6936" y="1639"/>
                    </a:lnTo>
                    <a:cubicBezTo>
                      <a:pt x="6700" y="1744"/>
                      <a:pt x="6808" y="2061"/>
                      <a:pt x="7017" y="2061"/>
                    </a:cubicBezTo>
                    <a:cubicBezTo>
                      <a:pt x="7046" y="2061"/>
                      <a:pt x="7077" y="2055"/>
                      <a:pt x="7110" y="2041"/>
                    </a:cubicBezTo>
                    <a:lnTo>
                      <a:pt x="7679" y="1777"/>
                    </a:lnTo>
                    <a:cubicBezTo>
                      <a:pt x="7769" y="1735"/>
                      <a:pt x="7817" y="1639"/>
                      <a:pt x="7805" y="1543"/>
                    </a:cubicBezTo>
                    <a:lnTo>
                      <a:pt x="7691" y="866"/>
                    </a:lnTo>
                    <a:lnTo>
                      <a:pt x="8177" y="404"/>
                    </a:lnTo>
                    <a:close/>
                    <a:moveTo>
                      <a:pt x="4239" y="8700"/>
                    </a:moveTo>
                    <a:lnTo>
                      <a:pt x="3519" y="10576"/>
                    </a:lnTo>
                    <a:cubicBezTo>
                      <a:pt x="3345" y="9953"/>
                      <a:pt x="3184" y="9312"/>
                      <a:pt x="3046" y="8700"/>
                    </a:cubicBezTo>
                    <a:close/>
                    <a:moveTo>
                      <a:pt x="10407" y="8700"/>
                    </a:moveTo>
                    <a:cubicBezTo>
                      <a:pt x="10269" y="9324"/>
                      <a:pt x="10101" y="9971"/>
                      <a:pt x="9927" y="10606"/>
                    </a:cubicBezTo>
                    <a:lnTo>
                      <a:pt x="9196" y="8700"/>
                    </a:lnTo>
                    <a:close/>
                    <a:moveTo>
                      <a:pt x="6402" y="8700"/>
                    </a:moveTo>
                    <a:lnTo>
                      <a:pt x="5635" y="10690"/>
                    </a:lnTo>
                    <a:lnTo>
                      <a:pt x="4874" y="8700"/>
                    </a:lnTo>
                    <a:close/>
                    <a:moveTo>
                      <a:pt x="8560" y="8700"/>
                    </a:moveTo>
                    <a:lnTo>
                      <a:pt x="7799" y="10690"/>
                    </a:lnTo>
                    <a:lnTo>
                      <a:pt x="7032" y="8700"/>
                    </a:lnTo>
                    <a:close/>
                    <a:moveTo>
                      <a:pt x="4556" y="9108"/>
                    </a:moveTo>
                    <a:lnTo>
                      <a:pt x="5323" y="11092"/>
                    </a:lnTo>
                    <a:lnTo>
                      <a:pt x="3795" y="11092"/>
                    </a:lnTo>
                    <a:lnTo>
                      <a:pt x="4556" y="9108"/>
                    </a:lnTo>
                    <a:close/>
                    <a:moveTo>
                      <a:pt x="6720" y="9108"/>
                    </a:moveTo>
                    <a:lnTo>
                      <a:pt x="7481" y="11092"/>
                    </a:lnTo>
                    <a:lnTo>
                      <a:pt x="5959" y="11092"/>
                    </a:lnTo>
                    <a:lnTo>
                      <a:pt x="6720" y="9108"/>
                    </a:lnTo>
                    <a:close/>
                    <a:moveTo>
                      <a:pt x="8878" y="9108"/>
                    </a:moveTo>
                    <a:lnTo>
                      <a:pt x="9645" y="11092"/>
                    </a:lnTo>
                    <a:lnTo>
                      <a:pt x="8117" y="11092"/>
                    </a:lnTo>
                    <a:lnTo>
                      <a:pt x="8878" y="9108"/>
                    </a:lnTo>
                    <a:close/>
                    <a:moveTo>
                      <a:pt x="9681" y="11524"/>
                    </a:moveTo>
                    <a:cubicBezTo>
                      <a:pt x="9633" y="11685"/>
                      <a:pt x="9585" y="11835"/>
                      <a:pt x="9544" y="11985"/>
                    </a:cubicBezTo>
                    <a:lnTo>
                      <a:pt x="8524" y="11985"/>
                    </a:lnTo>
                    <a:cubicBezTo>
                      <a:pt x="8411" y="11985"/>
                      <a:pt x="8315" y="12069"/>
                      <a:pt x="8309" y="12183"/>
                    </a:cubicBezTo>
                    <a:cubicBezTo>
                      <a:pt x="8309" y="12297"/>
                      <a:pt x="8399" y="12393"/>
                      <a:pt x="8512" y="12393"/>
                    </a:cubicBezTo>
                    <a:lnTo>
                      <a:pt x="9424" y="12393"/>
                    </a:lnTo>
                    <a:cubicBezTo>
                      <a:pt x="9148" y="13304"/>
                      <a:pt x="8914" y="14023"/>
                      <a:pt x="8818" y="14323"/>
                    </a:cubicBezTo>
                    <a:lnTo>
                      <a:pt x="4634" y="14323"/>
                    </a:lnTo>
                    <a:cubicBezTo>
                      <a:pt x="4538" y="14023"/>
                      <a:pt x="4304" y="13304"/>
                      <a:pt x="4029" y="12393"/>
                    </a:cubicBezTo>
                    <a:lnTo>
                      <a:pt x="7649" y="12393"/>
                    </a:lnTo>
                    <a:cubicBezTo>
                      <a:pt x="7763" y="12393"/>
                      <a:pt x="7853" y="12303"/>
                      <a:pt x="7859" y="12195"/>
                    </a:cubicBezTo>
                    <a:cubicBezTo>
                      <a:pt x="7865" y="12081"/>
                      <a:pt x="7769" y="11985"/>
                      <a:pt x="7661" y="11985"/>
                    </a:cubicBezTo>
                    <a:lnTo>
                      <a:pt x="3915" y="11985"/>
                    </a:lnTo>
                    <a:cubicBezTo>
                      <a:pt x="3867" y="11835"/>
                      <a:pt x="3825" y="11685"/>
                      <a:pt x="3777" y="11524"/>
                    </a:cubicBezTo>
                    <a:close/>
                    <a:moveTo>
                      <a:pt x="9012" y="0"/>
                    </a:moveTo>
                    <a:cubicBezTo>
                      <a:pt x="9004" y="0"/>
                      <a:pt x="8995" y="1"/>
                      <a:pt x="8986" y="3"/>
                    </a:cubicBezTo>
                    <a:lnTo>
                      <a:pt x="4466" y="3"/>
                    </a:lnTo>
                    <a:cubicBezTo>
                      <a:pt x="4463" y="2"/>
                      <a:pt x="4460" y="2"/>
                      <a:pt x="4456" y="2"/>
                    </a:cubicBezTo>
                    <a:cubicBezTo>
                      <a:pt x="4324" y="2"/>
                      <a:pt x="4227" y="120"/>
                      <a:pt x="4245" y="248"/>
                    </a:cubicBezTo>
                    <a:lnTo>
                      <a:pt x="4610" y="2826"/>
                    </a:lnTo>
                    <a:cubicBezTo>
                      <a:pt x="4130" y="2405"/>
                      <a:pt x="3546" y="2205"/>
                      <a:pt x="2968" y="2205"/>
                    </a:cubicBezTo>
                    <a:cubicBezTo>
                      <a:pt x="2087" y="2205"/>
                      <a:pt x="1221" y="2670"/>
                      <a:pt x="762" y="3527"/>
                    </a:cubicBezTo>
                    <a:cubicBezTo>
                      <a:pt x="1" y="4942"/>
                      <a:pt x="756" y="6698"/>
                      <a:pt x="2308" y="7118"/>
                    </a:cubicBezTo>
                    <a:cubicBezTo>
                      <a:pt x="2674" y="9815"/>
                      <a:pt x="4221" y="14407"/>
                      <a:pt x="4286" y="14605"/>
                    </a:cubicBezTo>
                    <a:cubicBezTo>
                      <a:pt x="4316" y="14695"/>
                      <a:pt x="4400" y="14754"/>
                      <a:pt x="4496" y="14754"/>
                    </a:cubicBezTo>
                    <a:lnTo>
                      <a:pt x="8956" y="14754"/>
                    </a:lnTo>
                    <a:cubicBezTo>
                      <a:pt x="9052" y="14754"/>
                      <a:pt x="9136" y="14695"/>
                      <a:pt x="9166" y="14605"/>
                    </a:cubicBezTo>
                    <a:cubicBezTo>
                      <a:pt x="9166" y="14593"/>
                      <a:pt x="9508" y="13586"/>
                      <a:pt x="9909" y="12249"/>
                    </a:cubicBezTo>
                    <a:cubicBezTo>
                      <a:pt x="9909" y="12243"/>
                      <a:pt x="9915" y="12237"/>
                      <a:pt x="9915" y="12231"/>
                    </a:cubicBezTo>
                    <a:cubicBezTo>
                      <a:pt x="9921" y="12195"/>
                      <a:pt x="9933" y="12165"/>
                      <a:pt x="9945" y="12135"/>
                    </a:cubicBezTo>
                    <a:cubicBezTo>
                      <a:pt x="9945" y="12129"/>
                      <a:pt x="9945" y="12123"/>
                      <a:pt x="9951" y="12117"/>
                    </a:cubicBezTo>
                    <a:cubicBezTo>
                      <a:pt x="9981" y="12015"/>
                      <a:pt x="10011" y="11907"/>
                      <a:pt x="10041" y="11805"/>
                    </a:cubicBezTo>
                    <a:cubicBezTo>
                      <a:pt x="10083" y="11649"/>
                      <a:pt x="10131" y="11500"/>
                      <a:pt x="10173" y="11350"/>
                    </a:cubicBezTo>
                    <a:cubicBezTo>
                      <a:pt x="10676" y="9569"/>
                      <a:pt x="11006" y="8143"/>
                      <a:pt x="11144" y="7112"/>
                    </a:cubicBezTo>
                    <a:cubicBezTo>
                      <a:pt x="12343" y="6770"/>
                      <a:pt x="13110" y="5595"/>
                      <a:pt x="12936" y="4360"/>
                    </a:cubicBezTo>
                    <a:cubicBezTo>
                      <a:pt x="12762" y="3126"/>
                      <a:pt x="11707" y="2208"/>
                      <a:pt x="10461" y="2208"/>
                    </a:cubicBezTo>
                    <a:cubicBezTo>
                      <a:pt x="10452" y="2208"/>
                      <a:pt x="10444" y="2208"/>
                      <a:pt x="10436" y="2208"/>
                    </a:cubicBezTo>
                    <a:cubicBezTo>
                      <a:pt x="9851" y="2208"/>
                      <a:pt x="9291" y="2418"/>
                      <a:pt x="8848" y="2796"/>
                    </a:cubicBezTo>
                    <a:lnTo>
                      <a:pt x="9208" y="248"/>
                    </a:lnTo>
                    <a:cubicBezTo>
                      <a:pt x="9220" y="152"/>
                      <a:pt x="9166" y="56"/>
                      <a:pt x="9082" y="20"/>
                    </a:cubicBezTo>
                    <a:cubicBezTo>
                      <a:pt x="9059" y="7"/>
                      <a:pt x="9037" y="0"/>
                      <a:pt x="90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 name="Google Shape;1433;p60"/>
              <p:cNvSpPr/>
              <p:nvPr/>
            </p:nvSpPr>
            <p:spPr>
              <a:xfrm>
                <a:off x="6391000" y="3318100"/>
                <a:ext cx="77350" cy="73800"/>
              </a:xfrm>
              <a:custGeom>
                <a:avLst/>
                <a:gdLst/>
                <a:ahLst/>
                <a:cxnLst/>
                <a:rect l="l" t="t" r="r" b="b"/>
                <a:pathLst>
                  <a:path w="3094" h="2952" extrusionOk="0">
                    <a:moveTo>
                      <a:pt x="1834" y="439"/>
                    </a:moveTo>
                    <a:cubicBezTo>
                      <a:pt x="2072" y="439"/>
                      <a:pt x="2311" y="516"/>
                      <a:pt x="2512" y="674"/>
                    </a:cubicBezTo>
                    <a:cubicBezTo>
                      <a:pt x="1901" y="1016"/>
                      <a:pt x="1439" y="1573"/>
                      <a:pt x="1205" y="2232"/>
                    </a:cubicBezTo>
                    <a:cubicBezTo>
                      <a:pt x="1199" y="2256"/>
                      <a:pt x="1193" y="2280"/>
                      <a:pt x="1181" y="2310"/>
                    </a:cubicBezTo>
                    <a:cubicBezTo>
                      <a:pt x="1175" y="2334"/>
                      <a:pt x="1169" y="2364"/>
                      <a:pt x="1157" y="2394"/>
                    </a:cubicBezTo>
                    <a:cubicBezTo>
                      <a:pt x="684" y="2017"/>
                      <a:pt x="606" y="1327"/>
                      <a:pt x="978" y="854"/>
                    </a:cubicBezTo>
                    <a:cubicBezTo>
                      <a:pt x="1192" y="581"/>
                      <a:pt x="1511" y="439"/>
                      <a:pt x="1834" y="439"/>
                    </a:cubicBezTo>
                    <a:close/>
                    <a:moveTo>
                      <a:pt x="1824" y="1"/>
                    </a:moveTo>
                    <a:cubicBezTo>
                      <a:pt x="1373" y="1"/>
                      <a:pt x="922" y="199"/>
                      <a:pt x="618" y="596"/>
                    </a:cubicBezTo>
                    <a:cubicBezTo>
                      <a:pt x="0" y="1387"/>
                      <a:pt x="306" y="2550"/>
                      <a:pt x="1235" y="2934"/>
                    </a:cubicBezTo>
                    <a:cubicBezTo>
                      <a:pt x="1263" y="2946"/>
                      <a:pt x="1291" y="2951"/>
                      <a:pt x="1319" y="2951"/>
                    </a:cubicBezTo>
                    <a:cubicBezTo>
                      <a:pt x="1389" y="2951"/>
                      <a:pt x="1456" y="2916"/>
                      <a:pt x="1499" y="2856"/>
                    </a:cubicBezTo>
                    <a:cubicBezTo>
                      <a:pt x="1523" y="2826"/>
                      <a:pt x="1535" y="2784"/>
                      <a:pt x="1535" y="2748"/>
                    </a:cubicBezTo>
                    <a:cubicBezTo>
                      <a:pt x="1541" y="2640"/>
                      <a:pt x="1559" y="2538"/>
                      <a:pt x="1589" y="2436"/>
                    </a:cubicBezTo>
                    <a:cubicBezTo>
                      <a:pt x="1595" y="2418"/>
                      <a:pt x="1601" y="2394"/>
                      <a:pt x="1613" y="2376"/>
                    </a:cubicBezTo>
                    <a:cubicBezTo>
                      <a:pt x="1835" y="1729"/>
                      <a:pt x="2320" y="1201"/>
                      <a:pt x="2956" y="932"/>
                    </a:cubicBezTo>
                    <a:cubicBezTo>
                      <a:pt x="3016" y="902"/>
                      <a:pt x="3064" y="854"/>
                      <a:pt x="3076" y="788"/>
                    </a:cubicBezTo>
                    <a:cubicBezTo>
                      <a:pt x="3094" y="722"/>
                      <a:pt x="3082" y="656"/>
                      <a:pt x="3040" y="602"/>
                    </a:cubicBezTo>
                    <a:cubicBezTo>
                      <a:pt x="2733" y="202"/>
                      <a:pt x="2278" y="1"/>
                      <a:pt x="18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 name="Google Shape;1434;p60"/>
              <p:cNvSpPr/>
              <p:nvPr/>
            </p:nvSpPr>
            <p:spPr>
              <a:xfrm>
                <a:off x="6591800" y="3318000"/>
                <a:ext cx="73625" cy="73600"/>
              </a:xfrm>
              <a:custGeom>
                <a:avLst/>
                <a:gdLst/>
                <a:ahLst/>
                <a:cxnLst/>
                <a:rect l="l" t="t" r="r" b="b"/>
                <a:pathLst>
                  <a:path w="2945" h="2944" extrusionOk="0">
                    <a:moveTo>
                      <a:pt x="1269" y="438"/>
                    </a:moveTo>
                    <a:cubicBezTo>
                      <a:pt x="1278" y="438"/>
                      <a:pt x="1287" y="438"/>
                      <a:pt x="1296" y="438"/>
                    </a:cubicBezTo>
                    <a:cubicBezTo>
                      <a:pt x="1298" y="438"/>
                      <a:pt x="1300" y="438"/>
                      <a:pt x="1303" y="438"/>
                    </a:cubicBezTo>
                    <a:cubicBezTo>
                      <a:pt x="2323" y="438"/>
                      <a:pt x="2780" y="1716"/>
                      <a:pt x="1991" y="2368"/>
                    </a:cubicBezTo>
                    <a:lnTo>
                      <a:pt x="1991" y="2374"/>
                    </a:lnTo>
                    <a:cubicBezTo>
                      <a:pt x="1985" y="2350"/>
                      <a:pt x="1979" y="2332"/>
                      <a:pt x="1973" y="2308"/>
                    </a:cubicBezTo>
                    <a:cubicBezTo>
                      <a:pt x="1961" y="2290"/>
                      <a:pt x="1955" y="2260"/>
                      <a:pt x="1949" y="2236"/>
                    </a:cubicBezTo>
                    <a:cubicBezTo>
                      <a:pt x="1715" y="1565"/>
                      <a:pt x="1248" y="1002"/>
                      <a:pt x="624" y="660"/>
                    </a:cubicBezTo>
                    <a:cubicBezTo>
                      <a:pt x="809" y="515"/>
                      <a:pt x="1033" y="438"/>
                      <a:pt x="1269" y="438"/>
                    </a:cubicBezTo>
                    <a:close/>
                    <a:moveTo>
                      <a:pt x="1296" y="0"/>
                    </a:moveTo>
                    <a:cubicBezTo>
                      <a:pt x="822" y="0"/>
                      <a:pt x="379" y="222"/>
                      <a:pt x="91" y="594"/>
                    </a:cubicBezTo>
                    <a:cubicBezTo>
                      <a:pt x="1" y="708"/>
                      <a:pt x="43" y="870"/>
                      <a:pt x="175" y="930"/>
                    </a:cubicBezTo>
                    <a:cubicBezTo>
                      <a:pt x="810" y="1199"/>
                      <a:pt x="1308" y="1727"/>
                      <a:pt x="1535" y="2380"/>
                    </a:cubicBezTo>
                    <a:cubicBezTo>
                      <a:pt x="1541" y="2398"/>
                      <a:pt x="1553" y="2422"/>
                      <a:pt x="1559" y="2440"/>
                    </a:cubicBezTo>
                    <a:cubicBezTo>
                      <a:pt x="1583" y="2542"/>
                      <a:pt x="1601" y="2644"/>
                      <a:pt x="1607" y="2746"/>
                    </a:cubicBezTo>
                    <a:cubicBezTo>
                      <a:pt x="1619" y="2860"/>
                      <a:pt x="1715" y="2944"/>
                      <a:pt x="1829" y="2944"/>
                    </a:cubicBezTo>
                    <a:lnTo>
                      <a:pt x="1835" y="2944"/>
                    </a:lnTo>
                    <a:cubicBezTo>
                      <a:pt x="1865" y="2944"/>
                      <a:pt x="1895" y="2938"/>
                      <a:pt x="1925" y="2920"/>
                    </a:cubicBezTo>
                    <a:cubicBezTo>
                      <a:pt x="2578" y="2626"/>
                      <a:pt x="2944" y="1913"/>
                      <a:pt x="2794" y="1205"/>
                    </a:cubicBezTo>
                    <a:cubicBezTo>
                      <a:pt x="2638" y="504"/>
                      <a:pt x="2015" y="0"/>
                      <a:pt x="1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5" name="Google Shape;1435;p60"/>
            <p:cNvGrpSpPr/>
            <p:nvPr/>
          </p:nvGrpSpPr>
          <p:grpSpPr>
            <a:xfrm>
              <a:off x="7127088" y="3333667"/>
              <a:ext cx="327775" cy="368875"/>
              <a:chOff x="6362675" y="3238375"/>
              <a:chExt cx="327775" cy="368875"/>
            </a:xfrm>
          </p:grpSpPr>
          <p:sp>
            <p:nvSpPr>
              <p:cNvPr id="1436" name="Google Shape;1436;p60"/>
              <p:cNvSpPr/>
              <p:nvPr/>
            </p:nvSpPr>
            <p:spPr>
              <a:xfrm>
                <a:off x="6362675" y="3238375"/>
                <a:ext cx="327775" cy="368875"/>
              </a:xfrm>
              <a:custGeom>
                <a:avLst/>
                <a:gdLst/>
                <a:ahLst/>
                <a:cxnLst/>
                <a:rect l="l" t="t" r="r" b="b"/>
                <a:pathLst>
                  <a:path w="13111" h="14755" extrusionOk="0">
                    <a:moveTo>
                      <a:pt x="8740" y="404"/>
                    </a:moveTo>
                    <a:lnTo>
                      <a:pt x="8327" y="3317"/>
                    </a:lnTo>
                    <a:lnTo>
                      <a:pt x="7643" y="3317"/>
                    </a:lnTo>
                    <a:cubicBezTo>
                      <a:pt x="7529" y="3317"/>
                      <a:pt x="7428" y="3407"/>
                      <a:pt x="7422" y="3527"/>
                    </a:cubicBezTo>
                    <a:cubicBezTo>
                      <a:pt x="7416" y="3653"/>
                      <a:pt x="7511" y="3755"/>
                      <a:pt x="7637" y="3755"/>
                    </a:cubicBezTo>
                    <a:lnTo>
                      <a:pt x="8518" y="3755"/>
                    </a:lnTo>
                    <a:cubicBezTo>
                      <a:pt x="8638" y="3755"/>
                      <a:pt x="8734" y="3659"/>
                      <a:pt x="8734" y="3545"/>
                    </a:cubicBezTo>
                    <a:cubicBezTo>
                      <a:pt x="9145" y="2932"/>
                      <a:pt x="9800" y="2625"/>
                      <a:pt x="10456" y="2625"/>
                    </a:cubicBezTo>
                    <a:cubicBezTo>
                      <a:pt x="11101" y="2625"/>
                      <a:pt x="11747" y="2923"/>
                      <a:pt x="12157" y="3521"/>
                    </a:cubicBezTo>
                    <a:cubicBezTo>
                      <a:pt x="12984" y="4726"/>
                      <a:pt x="12337" y="6386"/>
                      <a:pt x="10910" y="6704"/>
                    </a:cubicBezTo>
                    <a:lnTo>
                      <a:pt x="10916" y="6728"/>
                    </a:lnTo>
                    <a:cubicBezTo>
                      <a:pt x="10826" y="6740"/>
                      <a:pt x="10760" y="6806"/>
                      <a:pt x="10736" y="6890"/>
                    </a:cubicBezTo>
                    <a:cubicBezTo>
                      <a:pt x="10736" y="6902"/>
                      <a:pt x="10730" y="6908"/>
                      <a:pt x="10730" y="6920"/>
                    </a:cubicBezTo>
                    <a:cubicBezTo>
                      <a:pt x="10712" y="7064"/>
                      <a:pt x="10694" y="7220"/>
                      <a:pt x="10664" y="7376"/>
                    </a:cubicBezTo>
                    <a:lnTo>
                      <a:pt x="4910" y="7376"/>
                    </a:lnTo>
                    <a:cubicBezTo>
                      <a:pt x="4790" y="7376"/>
                      <a:pt x="4688" y="7465"/>
                      <a:pt x="4682" y="7585"/>
                    </a:cubicBezTo>
                    <a:cubicBezTo>
                      <a:pt x="4676" y="7711"/>
                      <a:pt x="4778" y="7813"/>
                      <a:pt x="4898" y="7813"/>
                    </a:cubicBezTo>
                    <a:lnTo>
                      <a:pt x="10599" y="7813"/>
                    </a:lnTo>
                    <a:cubicBezTo>
                      <a:pt x="10575" y="7963"/>
                      <a:pt x="10545" y="8113"/>
                      <a:pt x="10509" y="8275"/>
                    </a:cubicBezTo>
                    <a:lnTo>
                      <a:pt x="2944" y="8275"/>
                    </a:lnTo>
                    <a:cubicBezTo>
                      <a:pt x="2914" y="8113"/>
                      <a:pt x="2884" y="7963"/>
                      <a:pt x="2854" y="7813"/>
                    </a:cubicBezTo>
                    <a:lnTo>
                      <a:pt x="4017" y="7813"/>
                    </a:lnTo>
                    <a:cubicBezTo>
                      <a:pt x="4137" y="7813"/>
                      <a:pt x="4233" y="7717"/>
                      <a:pt x="4239" y="7603"/>
                    </a:cubicBezTo>
                    <a:cubicBezTo>
                      <a:pt x="4245" y="7477"/>
                      <a:pt x="4149" y="7376"/>
                      <a:pt x="4023" y="7376"/>
                    </a:cubicBezTo>
                    <a:lnTo>
                      <a:pt x="2782" y="7376"/>
                    </a:lnTo>
                    <a:cubicBezTo>
                      <a:pt x="2758" y="7220"/>
                      <a:pt x="2740" y="7070"/>
                      <a:pt x="2722" y="6926"/>
                    </a:cubicBezTo>
                    <a:cubicBezTo>
                      <a:pt x="2710" y="6836"/>
                      <a:pt x="2638" y="6758"/>
                      <a:pt x="2548" y="6740"/>
                    </a:cubicBezTo>
                    <a:cubicBezTo>
                      <a:pt x="1086" y="6440"/>
                      <a:pt x="414" y="4732"/>
                      <a:pt x="1283" y="3515"/>
                    </a:cubicBezTo>
                    <a:cubicBezTo>
                      <a:pt x="1697" y="2936"/>
                      <a:pt x="2330" y="2651"/>
                      <a:pt x="2961" y="2651"/>
                    </a:cubicBezTo>
                    <a:cubicBezTo>
                      <a:pt x="3656" y="2651"/>
                      <a:pt x="4349" y="2996"/>
                      <a:pt x="4748" y="3671"/>
                    </a:cubicBezTo>
                    <a:lnTo>
                      <a:pt x="4754" y="3683"/>
                    </a:lnTo>
                    <a:lnTo>
                      <a:pt x="4760" y="3689"/>
                    </a:lnTo>
                    <a:cubicBezTo>
                      <a:pt x="4760" y="3695"/>
                      <a:pt x="4760" y="3695"/>
                      <a:pt x="4766" y="3695"/>
                    </a:cubicBezTo>
                    <a:lnTo>
                      <a:pt x="4772" y="3707"/>
                    </a:lnTo>
                    <a:cubicBezTo>
                      <a:pt x="4772" y="3707"/>
                      <a:pt x="4772" y="3713"/>
                      <a:pt x="4778" y="3713"/>
                    </a:cubicBezTo>
                    <a:lnTo>
                      <a:pt x="4790" y="3725"/>
                    </a:lnTo>
                    <a:lnTo>
                      <a:pt x="4808" y="3737"/>
                    </a:lnTo>
                    <a:lnTo>
                      <a:pt x="4814" y="3737"/>
                    </a:lnTo>
                    <a:lnTo>
                      <a:pt x="4820" y="3743"/>
                    </a:lnTo>
                    <a:lnTo>
                      <a:pt x="4832" y="3749"/>
                    </a:lnTo>
                    <a:lnTo>
                      <a:pt x="4838" y="3755"/>
                    </a:lnTo>
                    <a:lnTo>
                      <a:pt x="6648" y="3755"/>
                    </a:lnTo>
                    <a:cubicBezTo>
                      <a:pt x="6768" y="3755"/>
                      <a:pt x="6864" y="3665"/>
                      <a:pt x="6876" y="3545"/>
                    </a:cubicBezTo>
                    <a:cubicBezTo>
                      <a:pt x="6876" y="3419"/>
                      <a:pt x="6780" y="3317"/>
                      <a:pt x="6660" y="3317"/>
                    </a:cubicBezTo>
                    <a:lnTo>
                      <a:pt x="5114" y="3317"/>
                    </a:lnTo>
                    <a:lnTo>
                      <a:pt x="4700" y="410"/>
                    </a:lnTo>
                    <a:lnTo>
                      <a:pt x="7541" y="410"/>
                    </a:lnTo>
                    <a:lnTo>
                      <a:pt x="7308" y="632"/>
                    </a:lnTo>
                    <a:cubicBezTo>
                      <a:pt x="7254" y="686"/>
                      <a:pt x="7230" y="758"/>
                      <a:pt x="7242" y="830"/>
                    </a:cubicBezTo>
                    <a:lnTo>
                      <a:pt x="7344" y="1447"/>
                    </a:lnTo>
                    <a:lnTo>
                      <a:pt x="6936" y="1639"/>
                    </a:lnTo>
                    <a:cubicBezTo>
                      <a:pt x="6700" y="1744"/>
                      <a:pt x="6808" y="2061"/>
                      <a:pt x="7017" y="2061"/>
                    </a:cubicBezTo>
                    <a:cubicBezTo>
                      <a:pt x="7046" y="2061"/>
                      <a:pt x="7077" y="2055"/>
                      <a:pt x="7110" y="2041"/>
                    </a:cubicBezTo>
                    <a:lnTo>
                      <a:pt x="7679" y="1777"/>
                    </a:lnTo>
                    <a:cubicBezTo>
                      <a:pt x="7769" y="1735"/>
                      <a:pt x="7817" y="1639"/>
                      <a:pt x="7805" y="1543"/>
                    </a:cubicBezTo>
                    <a:lnTo>
                      <a:pt x="7691" y="866"/>
                    </a:lnTo>
                    <a:lnTo>
                      <a:pt x="8177" y="404"/>
                    </a:lnTo>
                    <a:close/>
                    <a:moveTo>
                      <a:pt x="4239" y="8700"/>
                    </a:moveTo>
                    <a:lnTo>
                      <a:pt x="3519" y="10576"/>
                    </a:lnTo>
                    <a:cubicBezTo>
                      <a:pt x="3345" y="9953"/>
                      <a:pt x="3184" y="9312"/>
                      <a:pt x="3046" y="8700"/>
                    </a:cubicBezTo>
                    <a:close/>
                    <a:moveTo>
                      <a:pt x="10407" y="8700"/>
                    </a:moveTo>
                    <a:cubicBezTo>
                      <a:pt x="10269" y="9324"/>
                      <a:pt x="10101" y="9971"/>
                      <a:pt x="9927" y="10606"/>
                    </a:cubicBezTo>
                    <a:lnTo>
                      <a:pt x="9196" y="8700"/>
                    </a:lnTo>
                    <a:close/>
                    <a:moveTo>
                      <a:pt x="6402" y="8700"/>
                    </a:moveTo>
                    <a:lnTo>
                      <a:pt x="5635" y="10690"/>
                    </a:lnTo>
                    <a:lnTo>
                      <a:pt x="4874" y="8700"/>
                    </a:lnTo>
                    <a:close/>
                    <a:moveTo>
                      <a:pt x="8560" y="8700"/>
                    </a:moveTo>
                    <a:lnTo>
                      <a:pt x="7799" y="10690"/>
                    </a:lnTo>
                    <a:lnTo>
                      <a:pt x="7032" y="8700"/>
                    </a:lnTo>
                    <a:close/>
                    <a:moveTo>
                      <a:pt x="4556" y="9108"/>
                    </a:moveTo>
                    <a:lnTo>
                      <a:pt x="5323" y="11092"/>
                    </a:lnTo>
                    <a:lnTo>
                      <a:pt x="3795" y="11092"/>
                    </a:lnTo>
                    <a:lnTo>
                      <a:pt x="4556" y="9108"/>
                    </a:lnTo>
                    <a:close/>
                    <a:moveTo>
                      <a:pt x="6720" y="9108"/>
                    </a:moveTo>
                    <a:lnTo>
                      <a:pt x="7481" y="11092"/>
                    </a:lnTo>
                    <a:lnTo>
                      <a:pt x="5959" y="11092"/>
                    </a:lnTo>
                    <a:lnTo>
                      <a:pt x="6720" y="9108"/>
                    </a:lnTo>
                    <a:close/>
                    <a:moveTo>
                      <a:pt x="8878" y="9108"/>
                    </a:moveTo>
                    <a:lnTo>
                      <a:pt x="9645" y="11092"/>
                    </a:lnTo>
                    <a:lnTo>
                      <a:pt x="8117" y="11092"/>
                    </a:lnTo>
                    <a:lnTo>
                      <a:pt x="8878" y="9108"/>
                    </a:lnTo>
                    <a:close/>
                    <a:moveTo>
                      <a:pt x="9681" y="11524"/>
                    </a:moveTo>
                    <a:cubicBezTo>
                      <a:pt x="9633" y="11685"/>
                      <a:pt x="9585" y="11835"/>
                      <a:pt x="9544" y="11985"/>
                    </a:cubicBezTo>
                    <a:lnTo>
                      <a:pt x="8524" y="11985"/>
                    </a:lnTo>
                    <a:cubicBezTo>
                      <a:pt x="8411" y="11985"/>
                      <a:pt x="8315" y="12069"/>
                      <a:pt x="8309" y="12183"/>
                    </a:cubicBezTo>
                    <a:cubicBezTo>
                      <a:pt x="8309" y="12297"/>
                      <a:pt x="8399" y="12393"/>
                      <a:pt x="8512" y="12393"/>
                    </a:cubicBezTo>
                    <a:lnTo>
                      <a:pt x="9424" y="12393"/>
                    </a:lnTo>
                    <a:cubicBezTo>
                      <a:pt x="9148" y="13304"/>
                      <a:pt x="8914" y="14023"/>
                      <a:pt x="8818" y="14323"/>
                    </a:cubicBezTo>
                    <a:lnTo>
                      <a:pt x="4634" y="14323"/>
                    </a:lnTo>
                    <a:cubicBezTo>
                      <a:pt x="4538" y="14023"/>
                      <a:pt x="4304" y="13304"/>
                      <a:pt x="4029" y="12393"/>
                    </a:cubicBezTo>
                    <a:lnTo>
                      <a:pt x="7649" y="12393"/>
                    </a:lnTo>
                    <a:cubicBezTo>
                      <a:pt x="7763" y="12393"/>
                      <a:pt x="7853" y="12303"/>
                      <a:pt x="7859" y="12195"/>
                    </a:cubicBezTo>
                    <a:cubicBezTo>
                      <a:pt x="7865" y="12081"/>
                      <a:pt x="7769" y="11985"/>
                      <a:pt x="7661" y="11985"/>
                    </a:cubicBezTo>
                    <a:lnTo>
                      <a:pt x="3915" y="11985"/>
                    </a:lnTo>
                    <a:cubicBezTo>
                      <a:pt x="3867" y="11835"/>
                      <a:pt x="3825" y="11685"/>
                      <a:pt x="3777" y="11524"/>
                    </a:cubicBezTo>
                    <a:close/>
                    <a:moveTo>
                      <a:pt x="9012" y="0"/>
                    </a:moveTo>
                    <a:cubicBezTo>
                      <a:pt x="9004" y="0"/>
                      <a:pt x="8995" y="1"/>
                      <a:pt x="8986" y="3"/>
                    </a:cubicBezTo>
                    <a:lnTo>
                      <a:pt x="4466" y="3"/>
                    </a:lnTo>
                    <a:cubicBezTo>
                      <a:pt x="4463" y="2"/>
                      <a:pt x="4460" y="2"/>
                      <a:pt x="4456" y="2"/>
                    </a:cubicBezTo>
                    <a:cubicBezTo>
                      <a:pt x="4324" y="2"/>
                      <a:pt x="4227" y="120"/>
                      <a:pt x="4245" y="248"/>
                    </a:cubicBezTo>
                    <a:lnTo>
                      <a:pt x="4610" y="2826"/>
                    </a:lnTo>
                    <a:cubicBezTo>
                      <a:pt x="4130" y="2405"/>
                      <a:pt x="3546" y="2205"/>
                      <a:pt x="2968" y="2205"/>
                    </a:cubicBezTo>
                    <a:cubicBezTo>
                      <a:pt x="2087" y="2205"/>
                      <a:pt x="1221" y="2670"/>
                      <a:pt x="762" y="3527"/>
                    </a:cubicBezTo>
                    <a:cubicBezTo>
                      <a:pt x="1" y="4942"/>
                      <a:pt x="756" y="6698"/>
                      <a:pt x="2308" y="7118"/>
                    </a:cubicBezTo>
                    <a:cubicBezTo>
                      <a:pt x="2674" y="9815"/>
                      <a:pt x="4221" y="14407"/>
                      <a:pt x="4286" y="14605"/>
                    </a:cubicBezTo>
                    <a:cubicBezTo>
                      <a:pt x="4316" y="14695"/>
                      <a:pt x="4400" y="14754"/>
                      <a:pt x="4496" y="14754"/>
                    </a:cubicBezTo>
                    <a:lnTo>
                      <a:pt x="8956" y="14754"/>
                    </a:lnTo>
                    <a:cubicBezTo>
                      <a:pt x="9052" y="14754"/>
                      <a:pt x="9136" y="14695"/>
                      <a:pt x="9166" y="14605"/>
                    </a:cubicBezTo>
                    <a:cubicBezTo>
                      <a:pt x="9166" y="14593"/>
                      <a:pt x="9508" y="13586"/>
                      <a:pt x="9909" y="12249"/>
                    </a:cubicBezTo>
                    <a:cubicBezTo>
                      <a:pt x="9909" y="12243"/>
                      <a:pt x="9915" y="12237"/>
                      <a:pt x="9915" y="12231"/>
                    </a:cubicBezTo>
                    <a:cubicBezTo>
                      <a:pt x="9921" y="12195"/>
                      <a:pt x="9933" y="12165"/>
                      <a:pt x="9945" y="12135"/>
                    </a:cubicBezTo>
                    <a:cubicBezTo>
                      <a:pt x="9945" y="12129"/>
                      <a:pt x="9945" y="12123"/>
                      <a:pt x="9951" y="12117"/>
                    </a:cubicBezTo>
                    <a:cubicBezTo>
                      <a:pt x="9981" y="12015"/>
                      <a:pt x="10011" y="11907"/>
                      <a:pt x="10041" y="11805"/>
                    </a:cubicBezTo>
                    <a:cubicBezTo>
                      <a:pt x="10083" y="11649"/>
                      <a:pt x="10131" y="11500"/>
                      <a:pt x="10173" y="11350"/>
                    </a:cubicBezTo>
                    <a:cubicBezTo>
                      <a:pt x="10676" y="9569"/>
                      <a:pt x="11006" y="8143"/>
                      <a:pt x="11144" y="7112"/>
                    </a:cubicBezTo>
                    <a:cubicBezTo>
                      <a:pt x="12343" y="6770"/>
                      <a:pt x="13110" y="5595"/>
                      <a:pt x="12936" y="4360"/>
                    </a:cubicBezTo>
                    <a:cubicBezTo>
                      <a:pt x="12762" y="3126"/>
                      <a:pt x="11707" y="2208"/>
                      <a:pt x="10461" y="2208"/>
                    </a:cubicBezTo>
                    <a:cubicBezTo>
                      <a:pt x="10452" y="2208"/>
                      <a:pt x="10444" y="2208"/>
                      <a:pt x="10436" y="2208"/>
                    </a:cubicBezTo>
                    <a:cubicBezTo>
                      <a:pt x="9851" y="2208"/>
                      <a:pt x="9291" y="2418"/>
                      <a:pt x="8848" y="2796"/>
                    </a:cubicBezTo>
                    <a:lnTo>
                      <a:pt x="9208" y="248"/>
                    </a:lnTo>
                    <a:cubicBezTo>
                      <a:pt x="9220" y="152"/>
                      <a:pt x="9166" y="56"/>
                      <a:pt x="9082" y="20"/>
                    </a:cubicBezTo>
                    <a:cubicBezTo>
                      <a:pt x="9059" y="7"/>
                      <a:pt x="9037" y="0"/>
                      <a:pt x="9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 name="Google Shape;1437;p60"/>
              <p:cNvSpPr/>
              <p:nvPr/>
            </p:nvSpPr>
            <p:spPr>
              <a:xfrm>
                <a:off x="6391000" y="3318100"/>
                <a:ext cx="77350" cy="73800"/>
              </a:xfrm>
              <a:custGeom>
                <a:avLst/>
                <a:gdLst/>
                <a:ahLst/>
                <a:cxnLst/>
                <a:rect l="l" t="t" r="r" b="b"/>
                <a:pathLst>
                  <a:path w="3094" h="2952" extrusionOk="0">
                    <a:moveTo>
                      <a:pt x="1834" y="439"/>
                    </a:moveTo>
                    <a:cubicBezTo>
                      <a:pt x="2072" y="439"/>
                      <a:pt x="2311" y="516"/>
                      <a:pt x="2512" y="674"/>
                    </a:cubicBezTo>
                    <a:cubicBezTo>
                      <a:pt x="1901" y="1016"/>
                      <a:pt x="1439" y="1573"/>
                      <a:pt x="1205" y="2232"/>
                    </a:cubicBezTo>
                    <a:cubicBezTo>
                      <a:pt x="1199" y="2256"/>
                      <a:pt x="1193" y="2280"/>
                      <a:pt x="1181" y="2310"/>
                    </a:cubicBezTo>
                    <a:cubicBezTo>
                      <a:pt x="1175" y="2334"/>
                      <a:pt x="1169" y="2364"/>
                      <a:pt x="1157" y="2394"/>
                    </a:cubicBezTo>
                    <a:cubicBezTo>
                      <a:pt x="684" y="2017"/>
                      <a:pt x="606" y="1327"/>
                      <a:pt x="978" y="854"/>
                    </a:cubicBezTo>
                    <a:cubicBezTo>
                      <a:pt x="1192" y="581"/>
                      <a:pt x="1511" y="439"/>
                      <a:pt x="1834" y="439"/>
                    </a:cubicBezTo>
                    <a:close/>
                    <a:moveTo>
                      <a:pt x="1824" y="1"/>
                    </a:moveTo>
                    <a:cubicBezTo>
                      <a:pt x="1373" y="1"/>
                      <a:pt x="922" y="199"/>
                      <a:pt x="618" y="596"/>
                    </a:cubicBezTo>
                    <a:cubicBezTo>
                      <a:pt x="0" y="1387"/>
                      <a:pt x="306" y="2550"/>
                      <a:pt x="1235" y="2934"/>
                    </a:cubicBezTo>
                    <a:cubicBezTo>
                      <a:pt x="1263" y="2946"/>
                      <a:pt x="1291" y="2951"/>
                      <a:pt x="1319" y="2951"/>
                    </a:cubicBezTo>
                    <a:cubicBezTo>
                      <a:pt x="1389" y="2951"/>
                      <a:pt x="1456" y="2916"/>
                      <a:pt x="1499" y="2856"/>
                    </a:cubicBezTo>
                    <a:cubicBezTo>
                      <a:pt x="1523" y="2826"/>
                      <a:pt x="1535" y="2784"/>
                      <a:pt x="1535" y="2748"/>
                    </a:cubicBezTo>
                    <a:cubicBezTo>
                      <a:pt x="1541" y="2640"/>
                      <a:pt x="1559" y="2538"/>
                      <a:pt x="1589" y="2436"/>
                    </a:cubicBezTo>
                    <a:cubicBezTo>
                      <a:pt x="1595" y="2418"/>
                      <a:pt x="1601" y="2394"/>
                      <a:pt x="1613" y="2376"/>
                    </a:cubicBezTo>
                    <a:cubicBezTo>
                      <a:pt x="1835" y="1729"/>
                      <a:pt x="2320" y="1201"/>
                      <a:pt x="2956" y="932"/>
                    </a:cubicBezTo>
                    <a:cubicBezTo>
                      <a:pt x="3016" y="902"/>
                      <a:pt x="3064" y="854"/>
                      <a:pt x="3076" y="788"/>
                    </a:cubicBezTo>
                    <a:cubicBezTo>
                      <a:pt x="3094" y="722"/>
                      <a:pt x="3082" y="656"/>
                      <a:pt x="3040" y="602"/>
                    </a:cubicBezTo>
                    <a:cubicBezTo>
                      <a:pt x="2733" y="202"/>
                      <a:pt x="2278" y="1"/>
                      <a:pt x="1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 name="Google Shape;1438;p60"/>
              <p:cNvSpPr/>
              <p:nvPr/>
            </p:nvSpPr>
            <p:spPr>
              <a:xfrm>
                <a:off x="6591800" y="3318000"/>
                <a:ext cx="73625" cy="73600"/>
              </a:xfrm>
              <a:custGeom>
                <a:avLst/>
                <a:gdLst/>
                <a:ahLst/>
                <a:cxnLst/>
                <a:rect l="l" t="t" r="r" b="b"/>
                <a:pathLst>
                  <a:path w="2945" h="2944" extrusionOk="0">
                    <a:moveTo>
                      <a:pt x="1269" y="438"/>
                    </a:moveTo>
                    <a:cubicBezTo>
                      <a:pt x="1278" y="438"/>
                      <a:pt x="1287" y="438"/>
                      <a:pt x="1296" y="438"/>
                    </a:cubicBezTo>
                    <a:cubicBezTo>
                      <a:pt x="1298" y="438"/>
                      <a:pt x="1300" y="438"/>
                      <a:pt x="1303" y="438"/>
                    </a:cubicBezTo>
                    <a:cubicBezTo>
                      <a:pt x="2323" y="438"/>
                      <a:pt x="2780" y="1716"/>
                      <a:pt x="1991" y="2368"/>
                    </a:cubicBezTo>
                    <a:lnTo>
                      <a:pt x="1991" y="2374"/>
                    </a:lnTo>
                    <a:cubicBezTo>
                      <a:pt x="1985" y="2350"/>
                      <a:pt x="1979" y="2332"/>
                      <a:pt x="1973" y="2308"/>
                    </a:cubicBezTo>
                    <a:cubicBezTo>
                      <a:pt x="1961" y="2290"/>
                      <a:pt x="1955" y="2260"/>
                      <a:pt x="1949" y="2236"/>
                    </a:cubicBezTo>
                    <a:cubicBezTo>
                      <a:pt x="1715" y="1565"/>
                      <a:pt x="1248" y="1002"/>
                      <a:pt x="624" y="660"/>
                    </a:cubicBezTo>
                    <a:cubicBezTo>
                      <a:pt x="809" y="515"/>
                      <a:pt x="1033" y="438"/>
                      <a:pt x="1269" y="438"/>
                    </a:cubicBezTo>
                    <a:close/>
                    <a:moveTo>
                      <a:pt x="1296" y="0"/>
                    </a:moveTo>
                    <a:cubicBezTo>
                      <a:pt x="822" y="0"/>
                      <a:pt x="379" y="222"/>
                      <a:pt x="91" y="594"/>
                    </a:cubicBezTo>
                    <a:cubicBezTo>
                      <a:pt x="1" y="708"/>
                      <a:pt x="43" y="870"/>
                      <a:pt x="175" y="930"/>
                    </a:cubicBezTo>
                    <a:cubicBezTo>
                      <a:pt x="810" y="1199"/>
                      <a:pt x="1308" y="1727"/>
                      <a:pt x="1535" y="2380"/>
                    </a:cubicBezTo>
                    <a:cubicBezTo>
                      <a:pt x="1541" y="2398"/>
                      <a:pt x="1553" y="2422"/>
                      <a:pt x="1559" y="2440"/>
                    </a:cubicBezTo>
                    <a:cubicBezTo>
                      <a:pt x="1583" y="2542"/>
                      <a:pt x="1601" y="2644"/>
                      <a:pt x="1607" y="2746"/>
                    </a:cubicBezTo>
                    <a:cubicBezTo>
                      <a:pt x="1619" y="2860"/>
                      <a:pt x="1715" y="2944"/>
                      <a:pt x="1829" y="2944"/>
                    </a:cubicBezTo>
                    <a:lnTo>
                      <a:pt x="1835" y="2944"/>
                    </a:lnTo>
                    <a:cubicBezTo>
                      <a:pt x="1865" y="2944"/>
                      <a:pt x="1895" y="2938"/>
                      <a:pt x="1925" y="2920"/>
                    </a:cubicBezTo>
                    <a:cubicBezTo>
                      <a:pt x="2578" y="2626"/>
                      <a:pt x="2944" y="1913"/>
                      <a:pt x="2794" y="1205"/>
                    </a:cubicBezTo>
                    <a:cubicBezTo>
                      <a:pt x="2638" y="504"/>
                      <a:pt x="2015" y="0"/>
                      <a:pt x="1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39" name="Google Shape;1439;p60"/>
          <p:cNvGrpSpPr/>
          <p:nvPr/>
        </p:nvGrpSpPr>
        <p:grpSpPr>
          <a:xfrm>
            <a:off x="7870888" y="3334179"/>
            <a:ext cx="286260" cy="377435"/>
            <a:chOff x="7870888" y="3334179"/>
            <a:chExt cx="286260" cy="377435"/>
          </a:xfrm>
        </p:grpSpPr>
        <p:grpSp>
          <p:nvGrpSpPr>
            <p:cNvPr id="1440" name="Google Shape;1440;p60"/>
            <p:cNvGrpSpPr/>
            <p:nvPr/>
          </p:nvGrpSpPr>
          <p:grpSpPr>
            <a:xfrm>
              <a:off x="7880472" y="3343764"/>
              <a:ext cx="276675" cy="367850"/>
              <a:chOff x="7098325" y="3225600"/>
              <a:chExt cx="276675" cy="367850"/>
            </a:xfrm>
          </p:grpSpPr>
          <p:sp>
            <p:nvSpPr>
              <p:cNvPr id="1441" name="Google Shape;1441;p60"/>
              <p:cNvSpPr/>
              <p:nvPr/>
            </p:nvSpPr>
            <p:spPr>
              <a:xfrm>
                <a:off x="7181050" y="3317550"/>
                <a:ext cx="117825" cy="172200"/>
              </a:xfrm>
              <a:custGeom>
                <a:avLst/>
                <a:gdLst/>
                <a:ahLst/>
                <a:cxnLst/>
                <a:rect l="l" t="t" r="r" b="b"/>
                <a:pathLst>
                  <a:path w="4713" h="6888" extrusionOk="0">
                    <a:moveTo>
                      <a:pt x="966" y="1"/>
                    </a:moveTo>
                    <a:cubicBezTo>
                      <a:pt x="846" y="1"/>
                      <a:pt x="750" y="96"/>
                      <a:pt x="750" y="216"/>
                    </a:cubicBezTo>
                    <a:lnTo>
                      <a:pt x="750" y="1205"/>
                    </a:lnTo>
                    <a:cubicBezTo>
                      <a:pt x="750" y="1205"/>
                      <a:pt x="855" y="1415"/>
                      <a:pt x="973" y="1415"/>
                    </a:cubicBezTo>
                    <a:cubicBezTo>
                      <a:pt x="974" y="1415"/>
                      <a:pt x="976" y="1415"/>
                      <a:pt x="978" y="1415"/>
                    </a:cubicBezTo>
                    <a:lnTo>
                      <a:pt x="1433" y="1415"/>
                    </a:lnTo>
                    <a:cubicBezTo>
                      <a:pt x="1487" y="1751"/>
                      <a:pt x="1463" y="2164"/>
                      <a:pt x="1134" y="2512"/>
                    </a:cubicBezTo>
                    <a:cubicBezTo>
                      <a:pt x="996" y="2672"/>
                      <a:pt x="1138" y="2871"/>
                      <a:pt x="1301" y="2871"/>
                    </a:cubicBezTo>
                    <a:cubicBezTo>
                      <a:pt x="1352" y="2871"/>
                      <a:pt x="1404" y="2851"/>
                      <a:pt x="1451" y="2806"/>
                    </a:cubicBezTo>
                    <a:cubicBezTo>
                      <a:pt x="1883" y="2344"/>
                      <a:pt x="1865" y="1445"/>
                      <a:pt x="1865" y="1445"/>
                    </a:cubicBezTo>
                    <a:lnTo>
                      <a:pt x="2242" y="1445"/>
                    </a:lnTo>
                    <a:cubicBezTo>
                      <a:pt x="2332" y="1445"/>
                      <a:pt x="2410" y="1391"/>
                      <a:pt x="2446" y="1307"/>
                    </a:cubicBezTo>
                    <a:cubicBezTo>
                      <a:pt x="2512" y="1151"/>
                      <a:pt x="2404" y="984"/>
                      <a:pt x="2236" y="984"/>
                    </a:cubicBezTo>
                    <a:lnTo>
                      <a:pt x="1181" y="984"/>
                    </a:lnTo>
                    <a:lnTo>
                      <a:pt x="1181" y="432"/>
                    </a:lnTo>
                    <a:lnTo>
                      <a:pt x="3429" y="432"/>
                    </a:lnTo>
                    <a:lnTo>
                      <a:pt x="3429" y="984"/>
                    </a:lnTo>
                    <a:lnTo>
                      <a:pt x="3022" y="984"/>
                    </a:lnTo>
                    <a:cubicBezTo>
                      <a:pt x="2926" y="984"/>
                      <a:pt x="2842" y="1050"/>
                      <a:pt x="2818" y="1139"/>
                    </a:cubicBezTo>
                    <a:cubicBezTo>
                      <a:pt x="2716" y="1505"/>
                      <a:pt x="2632" y="2212"/>
                      <a:pt x="3178" y="2794"/>
                    </a:cubicBezTo>
                    <a:cubicBezTo>
                      <a:pt x="3975" y="3657"/>
                      <a:pt x="4233" y="4478"/>
                      <a:pt x="3927" y="5234"/>
                    </a:cubicBezTo>
                    <a:cubicBezTo>
                      <a:pt x="3476" y="6378"/>
                      <a:pt x="2519" y="6458"/>
                      <a:pt x="2290" y="6458"/>
                    </a:cubicBezTo>
                    <a:cubicBezTo>
                      <a:pt x="2264" y="6458"/>
                      <a:pt x="2247" y="6457"/>
                      <a:pt x="2242" y="6456"/>
                    </a:cubicBezTo>
                    <a:lnTo>
                      <a:pt x="2213" y="6456"/>
                    </a:lnTo>
                    <a:cubicBezTo>
                      <a:pt x="2212" y="6456"/>
                      <a:pt x="2203" y="6457"/>
                      <a:pt x="2187" y="6457"/>
                    </a:cubicBezTo>
                    <a:cubicBezTo>
                      <a:pt x="2061" y="6457"/>
                      <a:pt x="1500" y="6424"/>
                      <a:pt x="1038" y="5845"/>
                    </a:cubicBezTo>
                    <a:lnTo>
                      <a:pt x="1265" y="5623"/>
                    </a:lnTo>
                    <a:lnTo>
                      <a:pt x="1847" y="5503"/>
                    </a:lnTo>
                    <a:cubicBezTo>
                      <a:pt x="1925" y="5485"/>
                      <a:pt x="1991" y="5425"/>
                      <a:pt x="2015" y="5341"/>
                    </a:cubicBezTo>
                    <a:lnTo>
                      <a:pt x="2147" y="4808"/>
                    </a:lnTo>
                    <a:lnTo>
                      <a:pt x="2458" y="4472"/>
                    </a:lnTo>
                    <a:cubicBezTo>
                      <a:pt x="2530" y="4394"/>
                      <a:pt x="2536" y="4280"/>
                      <a:pt x="2482" y="4197"/>
                    </a:cubicBezTo>
                    <a:cubicBezTo>
                      <a:pt x="2437" y="4135"/>
                      <a:pt x="2369" y="4103"/>
                      <a:pt x="2301" y="4103"/>
                    </a:cubicBezTo>
                    <a:cubicBezTo>
                      <a:pt x="2244" y="4103"/>
                      <a:pt x="2188" y="4126"/>
                      <a:pt x="2147" y="4173"/>
                    </a:cubicBezTo>
                    <a:lnTo>
                      <a:pt x="1793" y="4562"/>
                    </a:lnTo>
                    <a:cubicBezTo>
                      <a:pt x="1769" y="4586"/>
                      <a:pt x="1751" y="4616"/>
                      <a:pt x="1745" y="4652"/>
                    </a:cubicBezTo>
                    <a:lnTo>
                      <a:pt x="1625" y="5108"/>
                    </a:lnTo>
                    <a:lnTo>
                      <a:pt x="1116" y="5216"/>
                    </a:lnTo>
                    <a:cubicBezTo>
                      <a:pt x="1074" y="5222"/>
                      <a:pt x="1038" y="5240"/>
                      <a:pt x="1008" y="5269"/>
                    </a:cubicBezTo>
                    <a:lnTo>
                      <a:pt x="798" y="5473"/>
                    </a:lnTo>
                    <a:cubicBezTo>
                      <a:pt x="762" y="5401"/>
                      <a:pt x="726" y="5317"/>
                      <a:pt x="690" y="5234"/>
                    </a:cubicBezTo>
                    <a:cubicBezTo>
                      <a:pt x="456" y="4646"/>
                      <a:pt x="558" y="4023"/>
                      <a:pt x="984" y="3375"/>
                    </a:cubicBezTo>
                    <a:cubicBezTo>
                      <a:pt x="1082" y="3205"/>
                      <a:pt x="938" y="3047"/>
                      <a:pt x="788" y="3047"/>
                    </a:cubicBezTo>
                    <a:cubicBezTo>
                      <a:pt x="727" y="3047"/>
                      <a:pt x="665" y="3073"/>
                      <a:pt x="618" y="3136"/>
                    </a:cubicBezTo>
                    <a:cubicBezTo>
                      <a:pt x="114" y="3909"/>
                      <a:pt x="1" y="4670"/>
                      <a:pt x="288" y="5395"/>
                    </a:cubicBezTo>
                    <a:cubicBezTo>
                      <a:pt x="360" y="5581"/>
                      <a:pt x="456" y="5761"/>
                      <a:pt x="564" y="5929"/>
                    </a:cubicBezTo>
                    <a:cubicBezTo>
                      <a:pt x="570" y="5941"/>
                      <a:pt x="576" y="5947"/>
                      <a:pt x="582" y="5953"/>
                    </a:cubicBezTo>
                    <a:cubicBezTo>
                      <a:pt x="798" y="6295"/>
                      <a:pt x="1116" y="6564"/>
                      <a:pt x="1487" y="6732"/>
                    </a:cubicBezTo>
                    <a:cubicBezTo>
                      <a:pt x="1721" y="6834"/>
                      <a:pt x="1973" y="6888"/>
                      <a:pt x="2230" y="6888"/>
                    </a:cubicBezTo>
                    <a:lnTo>
                      <a:pt x="2272" y="6888"/>
                    </a:lnTo>
                    <a:cubicBezTo>
                      <a:pt x="2536" y="6882"/>
                      <a:pt x="2800" y="6834"/>
                      <a:pt x="3046" y="6738"/>
                    </a:cubicBezTo>
                    <a:cubicBezTo>
                      <a:pt x="3453" y="6576"/>
                      <a:pt x="4011" y="6211"/>
                      <a:pt x="4335" y="5395"/>
                    </a:cubicBezTo>
                    <a:cubicBezTo>
                      <a:pt x="4712" y="4466"/>
                      <a:pt x="4430" y="3495"/>
                      <a:pt x="3507" y="2506"/>
                    </a:cubicBezTo>
                    <a:cubicBezTo>
                      <a:pt x="3178" y="2152"/>
                      <a:pt x="3154" y="1739"/>
                      <a:pt x="3208" y="1415"/>
                    </a:cubicBezTo>
                    <a:lnTo>
                      <a:pt x="3645" y="1415"/>
                    </a:lnTo>
                    <a:cubicBezTo>
                      <a:pt x="3765" y="1415"/>
                      <a:pt x="3867" y="1319"/>
                      <a:pt x="3867" y="1199"/>
                    </a:cubicBezTo>
                    <a:lnTo>
                      <a:pt x="3867" y="216"/>
                    </a:lnTo>
                    <a:cubicBezTo>
                      <a:pt x="3867" y="96"/>
                      <a:pt x="3765"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 name="Google Shape;1442;p60"/>
              <p:cNvSpPr/>
              <p:nvPr/>
            </p:nvSpPr>
            <p:spPr>
              <a:xfrm>
                <a:off x="7123500" y="3358250"/>
                <a:ext cx="226175" cy="212875"/>
              </a:xfrm>
              <a:custGeom>
                <a:avLst/>
                <a:gdLst/>
                <a:ahLst/>
                <a:cxnLst/>
                <a:rect l="l" t="t" r="r" b="b"/>
                <a:pathLst>
                  <a:path w="9047" h="8515" extrusionOk="0">
                    <a:moveTo>
                      <a:pt x="212" y="1"/>
                    </a:moveTo>
                    <a:cubicBezTo>
                      <a:pt x="98" y="1"/>
                      <a:pt x="1" y="97"/>
                      <a:pt x="1" y="219"/>
                    </a:cubicBezTo>
                    <a:lnTo>
                      <a:pt x="1" y="8299"/>
                    </a:lnTo>
                    <a:cubicBezTo>
                      <a:pt x="1" y="8419"/>
                      <a:pt x="97" y="8515"/>
                      <a:pt x="217" y="8515"/>
                    </a:cubicBezTo>
                    <a:lnTo>
                      <a:pt x="8830" y="8515"/>
                    </a:lnTo>
                    <a:cubicBezTo>
                      <a:pt x="8950" y="8515"/>
                      <a:pt x="9046" y="8419"/>
                      <a:pt x="9046" y="8299"/>
                    </a:cubicBezTo>
                    <a:lnTo>
                      <a:pt x="9046" y="5122"/>
                    </a:lnTo>
                    <a:cubicBezTo>
                      <a:pt x="9046" y="5014"/>
                      <a:pt x="8968" y="4918"/>
                      <a:pt x="8860" y="4900"/>
                    </a:cubicBezTo>
                    <a:cubicBezTo>
                      <a:pt x="8853" y="4900"/>
                      <a:pt x="8846" y="4899"/>
                      <a:pt x="8838" y="4899"/>
                    </a:cubicBezTo>
                    <a:cubicBezTo>
                      <a:pt x="8716" y="4899"/>
                      <a:pt x="8615" y="4992"/>
                      <a:pt x="8615" y="5116"/>
                    </a:cubicBezTo>
                    <a:lnTo>
                      <a:pt x="8615" y="8083"/>
                    </a:lnTo>
                    <a:lnTo>
                      <a:pt x="432" y="8083"/>
                    </a:lnTo>
                    <a:lnTo>
                      <a:pt x="432" y="225"/>
                    </a:lnTo>
                    <a:cubicBezTo>
                      <a:pt x="432" y="117"/>
                      <a:pt x="354" y="21"/>
                      <a:pt x="241" y="3"/>
                    </a:cubicBezTo>
                    <a:cubicBezTo>
                      <a:pt x="231" y="2"/>
                      <a:pt x="221"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 name="Google Shape;1443;p60"/>
              <p:cNvSpPr/>
              <p:nvPr/>
            </p:nvSpPr>
            <p:spPr>
              <a:xfrm>
                <a:off x="7098325" y="3225600"/>
                <a:ext cx="276675" cy="367850"/>
              </a:xfrm>
              <a:custGeom>
                <a:avLst/>
                <a:gdLst/>
                <a:ahLst/>
                <a:cxnLst/>
                <a:rect l="l" t="t" r="r" b="b"/>
                <a:pathLst>
                  <a:path w="11067" h="14714" extrusionOk="0">
                    <a:moveTo>
                      <a:pt x="5533" y="422"/>
                    </a:moveTo>
                    <a:cubicBezTo>
                      <a:pt x="5893" y="422"/>
                      <a:pt x="6253" y="636"/>
                      <a:pt x="6361" y="1065"/>
                    </a:cubicBezTo>
                    <a:cubicBezTo>
                      <a:pt x="6384" y="1157"/>
                      <a:pt x="6462" y="1227"/>
                      <a:pt x="6559" y="1227"/>
                    </a:cubicBezTo>
                    <a:cubicBezTo>
                      <a:pt x="6563" y="1227"/>
                      <a:pt x="6567" y="1227"/>
                      <a:pt x="6571" y="1227"/>
                    </a:cubicBezTo>
                    <a:lnTo>
                      <a:pt x="8411" y="1227"/>
                    </a:lnTo>
                    <a:lnTo>
                      <a:pt x="8411" y="2588"/>
                    </a:lnTo>
                    <a:lnTo>
                      <a:pt x="2650" y="2588"/>
                    </a:lnTo>
                    <a:lnTo>
                      <a:pt x="2650" y="2354"/>
                    </a:lnTo>
                    <a:lnTo>
                      <a:pt x="2650" y="1227"/>
                    </a:lnTo>
                    <a:lnTo>
                      <a:pt x="4490" y="1227"/>
                    </a:lnTo>
                    <a:cubicBezTo>
                      <a:pt x="4494" y="1227"/>
                      <a:pt x="4498" y="1227"/>
                      <a:pt x="4502" y="1227"/>
                    </a:cubicBezTo>
                    <a:cubicBezTo>
                      <a:pt x="4599" y="1227"/>
                      <a:pt x="4677" y="1157"/>
                      <a:pt x="4700" y="1065"/>
                    </a:cubicBezTo>
                    <a:cubicBezTo>
                      <a:pt x="4811" y="636"/>
                      <a:pt x="5172" y="422"/>
                      <a:pt x="5533" y="422"/>
                    </a:cubicBezTo>
                    <a:close/>
                    <a:moveTo>
                      <a:pt x="2219" y="1748"/>
                    </a:moveTo>
                    <a:lnTo>
                      <a:pt x="2219" y="2126"/>
                    </a:lnTo>
                    <a:lnTo>
                      <a:pt x="1224" y="2126"/>
                    </a:lnTo>
                    <a:cubicBezTo>
                      <a:pt x="1104" y="2126"/>
                      <a:pt x="1008" y="2222"/>
                      <a:pt x="1008" y="2342"/>
                    </a:cubicBezTo>
                    <a:lnTo>
                      <a:pt x="1008" y="4638"/>
                    </a:lnTo>
                    <a:cubicBezTo>
                      <a:pt x="1008" y="4751"/>
                      <a:pt x="1086" y="4847"/>
                      <a:pt x="1200" y="4865"/>
                    </a:cubicBezTo>
                    <a:cubicBezTo>
                      <a:pt x="1206" y="4866"/>
                      <a:pt x="1213" y="4866"/>
                      <a:pt x="1220" y="4866"/>
                    </a:cubicBezTo>
                    <a:cubicBezTo>
                      <a:pt x="1337" y="4866"/>
                      <a:pt x="1439" y="4769"/>
                      <a:pt x="1439" y="4650"/>
                    </a:cubicBezTo>
                    <a:lnTo>
                      <a:pt x="1439" y="2558"/>
                    </a:lnTo>
                    <a:lnTo>
                      <a:pt x="2219" y="2558"/>
                    </a:lnTo>
                    <a:lnTo>
                      <a:pt x="2219" y="2803"/>
                    </a:lnTo>
                    <a:cubicBezTo>
                      <a:pt x="2219" y="2923"/>
                      <a:pt x="2315" y="3019"/>
                      <a:pt x="2434" y="3019"/>
                    </a:cubicBezTo>
                    <a:lnTo>
                      <a:pt x="8633" y="3019"/>
                    </a:lnTo>
                    <a:cubicBezTo>
                      <a:pt x="8752" y="3019"/>
                      <a:pt x="8848" y="2923"/>
                      <a:pt x="8848" y="2803"/>
                    </a:cubicBezTo>
                    <a:lnTo>
                      <a:pt x="8848" y="2558"/>
                    </a:lnTo>
                    <a:lnTo>
                      <a:pt x="9628" y="2558"/>
                    </a:lnTo>
                    <a:lnTo>
                      <a:pt x="9628" y="9541"/>
                    </a:lnTo>
                    <a:cubicBezTo>
                      <a:pt x="9622" y="9655"/>
                      <a:pt x="9706" y="9751"/>
                      <a:pt x="9813" y="9769"/>
                    </a:cubicBezTo>
                    <a:cubicBezTo>
                      <a:pt x="9821" y="9769"/>
                      <a:pt x="9828" y="9770"/>
                      <a:pt x="9835" y="9770"/>
                    </a:cubicBezTo>
                    <a:cubicBezTo>
                      <a:pt x="9957" y="9770"/>
                      <a:pt x="10059" y="9672"/>
                      <a:pt x="10059" y="9553"/>
                    </a:cubicBezTo>
                    <a:lnTo>
                      <a:pt x="10059" y="2342"/>
                    </a:lnTo>
                    <a:cubicBezTo>
                      <a:pt x="10059" y="2222"/>
                      <a:pt x="9957" y="2126"/>
                      <a:pt x="9843" y="2126"/>
                    </a:cubicBezTo>
                    <a:lnTo>
                      <a:pt x="8848" y="2126"/>
                    </a:lnTo>
                    <a:lnTo>
                      <a:pt x="8848" y="1754"/>
                    </a:lnTo>
                    <a:lnTo>
                      <a:pt x="10635" y="1754"/>
                    </a:lnTo>
                    <a:lnTo>
                      <a:pt x="10635" y="14282"/>
                    </a:lnTo>
                    <a:lnTo>
                      <a:pt x="432" y="14282"/>
                    </a:lnTo>
                    <a:lnTo>
                      <a:pt x="432" y="1748"/>
                    </a:lnTo>
                    <a:close/>
                    <a:moveTo>
                      <a:pt x="5528" y="1"/>
                    </a:moveTo>
                    <a:cubicBezTo>
                      <a:pt x="5039" y="1"/>
                      <a:pt x="4550" y="268"/>
                      <a:pt x="4329" y="801"/>
                    </a:cubicBezTo>
                    <a:lnTo>
                      <a:pt x="2434" y="801"/>
                    </a:lnTo>
                    <a:cubicBezTo>
                      <a:pt x="2315" y="801"/>
                      <a:pt x="2219" y="897"/>
                      <a:pt x="2219" y="1017"/>
                    </a:cubicBezTo>
                    <a:lnTo>
                      <a:pt x="2219" y="1317"/>
                    </a:lnTo>
                    <a:lnTo>
                      <a:pt x="217" y="1317"/>
                    </a:lnTo>
                    <a:cubicBezTo>
                      <a:pt x="97" y="1317"/>
                      <a:pt x="1" y="1413"/>
                      <a:pt x="1" y="1533"/>
                    </a:cubicBezTo>
                    <a:lnTo>
                      <a:pt x="1" y="14498"/>
                    </a:lnTo>
                    <a:cubicBezTo>
                      <a:pt x="1" y="14618"/>
                      <a:pt x="97" y="14714"/>
                      <a:pt x="217" y="14714"/>
                    </a:cubicBezTo>
                    <a:lnTo>
                      <a:pt x="10850" y="14714"/>
                    </a:lnTo>
                    <a:cubicBezTo>
                      <a:pt x="10964" y="14714"/>
                      <a:pt x="11066" y="14618"/>
                      <a:pt x="11066" y="14498"/>
                    </a:cubicBezTo>
                    <a:lnTo>
                      <a:pt x="11066" y="1539"/>
                    </a:lnTo>
                    <a:cubicBezTo>
                      <a:pt x="11066" y="1413"/>
                      <a:pt x="10970" y="1317"/>
                      <a:pt x="10850" y="1317"/>
                    </a:cubicBezTo>
                    <a:lnTo>
                      <a:pt x="8848" y="1317"/>
                    </a:lnTo>
                    <a:lnTo>
                      <a:pt x="8848" y="1017"/>
                    </a:lnTo>
                    <a:cubicBezTo>
                      <a:pt x="8842" y="897"/>
                      <a:pt x="8746" y="801"/>
                      <a:pt x="8627" y="801"/>
                    </a:cubicBezTo>
                    <a:lnTo>
                      <a:pt x="6726" y="801"/>
                    </a:lnTo>
                    <a:cubicBezTo>
                      <a:pt x="6505" y="268"/>
                      <a:pt x="6016" y="1"/>
                      <a:pt x="5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 name="Google Shape;1444;p60"/>
              <p:cNvSpPr/>
              <p:nvPr/>
            </p:nvSpPr>
            <p:spPr>
              <a:xfrm>
                <a:off x="7162925" y="3503375"/>
                <a:ext cx="148375" cy="10975"/>
              </a:xfrm>
              <a:custGeom>
                <a:avLst/>
                <a:gdLst/>
                <a:ahLst/>
                <a:cxnLst/>
                <a:rect l="l" t="t" r="r" b="b"/>
                <a:pathLst>
                  <a:path w="5935" h="439" extrusionOk="0">
                    <a:moveTo>
                      <a:pt x="240" y="0"/>
                    </a:moveTo>
                    <a:cubicBezTo>
                      <a:pt x="126" y="0"/>
                      <a:pt x="30" y="84"/>
                      <a:pt x="12" y="192"/>
                    </a:cubicBezTo>
                    <a:cubicBezTo>
                      <a:pt x="0" y="324"/>
                      <a:pt x="96" y="438"/>
                      <a:pt x="228" y="438"/>
                    </a:cubicBezTo>
                    <a:lnTo>
                      <a:pt x="5689" y="438"/>
                    </a:lnTo>
                    <a:cubicBezTo>
                      <a:pt x="5803" y="438"/>
                      <a:pt x="5899" y="354"/>
                      <a:pt x="5917" y="246"/>
                    </a:cubicBezTo>
                    <a:cubicBezTo>
                      <a:pt x="5935" y="114"/>
                      <a:pt x="5833" y="0"/>
                      <a:pt x="5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 name="Google Shape;1445;p60"/>
              <p:cNvSpPr/>
              <p:nvPr/>
            </p:nvSpPr>
            <p:spPr>
              <a:xfrm>
                <a:off x="7162925" y="3529450"/>
                <a:ext cx="105825" cy="10825"/>
              </a:xfrm>
              <a:custGeom>
                <a:avLst/>
                <a:gdLst/>
                <a:ahLst/>
                <a:cxnLst/>
                <a:rect l="l" t="t" r="r" b="b"/>
                <a:pathLst>
                  <a:path w="4233" h="433" extrusionOk="0">
                    <a:moveTo>
                      <a:pt x="229" y="0"/>
                    </a:moveTo>
                    <a:cubicBezTo>
                      <a:pt x="120" y="0"/>
                      <a:pt x="30" y="82"/>
                      <a:pt x="12" y="186"/>
                    </a:cubicBezTo>
                    <a:cubicBezTo>
                      <a:pt x="0" y="318"/>
                      <a:pt x="96" y="432"/>
                      <a:pt x="228" y="432"/>
                    </a:cubicBezTo>
                    <a:lnTo>
                      <a:pt x="3993" y="432"/>
                    </a:lnTo>
                    <a:cubicBezTo>
                      <a:pt x="4106" y="432"/>
                      <a:pt x="4202" y="348"/>
                      <a:pt x="4220" y="240"/>
                    </a:cubicBezTo>
                    <a:cubicBezTo>
                      <a:pt x="4232" y="114"/>
                      <a:pt x="4130" y="0"/>
                      <a:pt x="4005" y="0"/>
                    </a:cubicBezTo>
                    <a:lnTo>
                      <a:pt x="240" y="0"/>
                    </a:lnTo>
                    <a:cubicBezTo>
                      <a:pt x="236" y="0"/>
                      <a:pt x="23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6" name="Google Shape;1446;p60"/>
            <p:cNvGrpSpPr/>
            <p:nvPr/>
          </p:nvGrpSpPr>
          <p:grpSpPr>
            <a:xfrm>
              <a:off x="7870888" y="3334179"/>
              <a:ext cx="276675" cy="367850"/>
              <a:chOff x="7098325" y="3225600"/>
              <a:chExt cx="276675" cy="367850"/>
            </a:xfrm>
          </p:grpSpPr>
          <p:sp>
            <p:nvSpPr>
              <p:cNvPr id="1447" name="Google Shape;1447;p60"/>
              <p:cNvSpPr/>
              <p:nvPr/>
            </p:nvSpPr>
            <p:spPr>
              <a:xfrm>
                <a:off x="7181050" y="3317550"/>
                <a:ext cx="117825" cy="172200"/>
              </a:xfrm>
              <a:custGeom>
                <a:avLst/>
                <a:gdLst/>
                <a:ahLst/>
                <a:cxnLst/>
                <a:rect l="l" t="t" r="r" b="b"/>
                <a:pathLst>
                  <a:path w="4713" h="6888" extrusionOk="0">
                    <a:moveTo>
                      <a:pt x="966" y="1"/>
                    </a:moveTo>
                    <a:cubicBezTo>
                      <a:pt x="846" y="1"/>
                      <a:pt x="750" y="96"/>
                      <a:pt x="750" y="216"/>
                    </a:cubicBezTo>
                    <a:lnTo>
                      <a:pt x="750" y="1205"/>
                    </a:lnTo>
                    <a:cubicBezTo>
                      <a:pt x="750" y="1205"/>
                      <a:pt x="855" y="1415"/>
                      <a:pt x="973" y="1415"/>
                    </a:cubicBezTo>
                    <a:cubicBezTo>
                      <a:pt x="974" y="1415"/>
                      <a:pt x="976" y="1415"/>
                      <a:pt x="978" y="1415"/>
                    </a:cubicBezTo>
                    <a:lnTo>
                      <a:pt x="1433" y="1415"/>
                    </a:lnTo>
                    <a:cubicBezTo>
                      <a:pt x="1487" y="1751"/>
                      <a:pt x="1463" y="2164"/>
                      <a:pt x="1134" y="2512"/>
                    </a:cubicBezTo>
                    <a:cubicBezTo>
                      <a:pt x="996" y="2672"/>
                      <a:pt x="1138" y="2871"/>
                      <a:pt x="1301" y="2871"/>
                    </a:cubicBezTo>
                    <a:cubicBezTo>
                      <a:pt x="1352" y="2871"/>
                      <a:pt x="1404" y="2851"/>
                      <a:pt x="1451" y="2806"/>
                    </a:cubicBezTo>
                    <a:cubicBezTo>
                      <a:pt x="1883" y="2344"/>
                      <a:pt x="1865" y="1445"/>
                      <a:pt x="1865" y="1445"/>
                    </a:cubicBezTo>
                    <a:lnTo>
                      <a:pt x="2242" y="1445"/>
                    </a:lnTo>
                    <a:cubicBezTo>
                      <a:pt x="2332" y="1445"/>
                      <a:pt x="2410" y="1391"/>
                      <a:pt x="2446" y="1307"/>
                    </a:cubicBezTo>
                    <a:cubicBezTo>
                      <a:pt x="2512" y="1151"/>
                      <a:pt x="2404" y="984"/>
                      <a:pt x="2236" y="984"/>
                    </a:cubicBezTo>
                    <a:lnTo>
                      <a:pt x="1181" y="984"/>
                    </a:lnTo>
                    <a:lnTo>
                      <a:pt x="1181" y="432"/>
                    </a:lnTo>
                    <a:lnTo>
                      <a:pt x="3429" y="432"/>
                    </a:lnTo>
                    <a:lnTo>
                      <a:pt x="3429" y="984"/>
                    </a:lnTo>
                    <a:lnTo>
                      <a:pt x="3022" y="984"/>
                    </a:lnTo>
                    <a:cubicBezTo>
                      <a:pt x="2926" y="984"/>
                      <a:pt x="2842" y="1050"/>
                      <a:pt x="2818" y="1139"/>
                    </a:cubicBezTo>
                    <a:cubicBezTo>
                      <a:pt x="2716" y="1505"/>
                      <a:pt x="2632" y="2212"/>
                      <a:pt x="3178" y="2794"/>
                    </a:cubicBezTo>
                    <a:cubicBezTo>
                      <a:pt x="3975" y="3657"/>
                      <a:pt x="4233" y="4478"/>
                      <a:pt x="3927" y="5234"/>
                    </a:cubicBezTo>
                    <a:cubicBezTo>
                      <a:pt x="3476" y="6378"/>
                      <a:pt x="2519" y="6458"/>
                      <a:pt x="2290" y="6458"/>
                    </a:cubicBezTo>
                    <a:cubicBezTo>
                      <a:pt x="2264" y="6458"/>
                      <a:pt x="2247" y="6457"/>
                      <a:pt x="2242" y="6456"/>
                    </a:cubicBezTo>
                    <a:lnTo>
                      <a:pt x="2213" y="6456"/>
                    </a:lnTo>
                    <a:cubicBezTo>
                      <a:pt x="2212" y="6456"/>
                      <a:pt x="2203" y="6457"/>
                      <a:pt x="2187" y="6457"/>
                    </a:cubicBezTo>
                    <a:cubicBezTo>
                      <a:pt x="2061" y="6457"/>
                      <a:pt x="1500" y="6424"/>
                      <a:pt x="1038" y="5845"/>
                    </a:cubicBezTo>
                    <a:lnTo>
                      <a:pt x="1265" y="5623"/>
                    </a:lnTo>
                    <a:lnTo>
                      <a:pt x="1847" y="5503"/>
                    </a:lnTo>
                    <a:cubicBezTo>
                      <a:pt x="1925" y="5485"/>
                      <a:pt x="1991" y="5425"/>
                      <a:pt x="2015" y="5341"/>
                    </a:cubicBezTo>
                    <a:lnTo>
                      <a:pt x="2147" y="4808"/>
                    </a:lnTo>
                    <a:lnTo>
                      <a:pt x="2458" y="4472"/>
                    </a:lnTo>
                    <a:cubicBezTo>
                      <a:pt x="2530" y="4394"/>
                      <a:pt x="2536" y="4280"/>
                      <a:pt x="2482" y="4197"/>
                    </a:cubicBezTo>
                    <a:cubicBezTo>
                      <a:pt x="2437" y="4135"/>
                      <a:pt x="2369" y="4103"/>
                      <a:pt x="2301" y="4103"/>
                    </a:cubicBezTo>
                    <a:cubicBezTo>
                      <a:pt x="2244" y="4103"/>
                      <a:pt x="2188" y="4126"/>
                      <a:pt x="2147" y="4173"/>
                    </a:cubicBezTo>
                    <a:lnTo>
                      <a:pt x="1793" y="4562"/>
                    </a:lnTo>
                    <a:cubicBezTo>
                      <a:pt x="1769" y="4586"/>
                      <a:pt x="1751" y="4616"/>
                      <a:pt x="1745" y="4652"/>
                    </a:cubicBezTo>
                    <a:lnTo>
                      <a:pt x="1625" y="5108"/>
                    </a:lnTo>
                    <a:lnTo>
                      <a:pt x="1116" y="5216"/>
                    </a:lnTo>
                    <a:cubicBezTo>
                      <a:pt x="1074" y="5222"/>
                      <a:pt x="1038" y="5240"/>
                      <a:pt x="1008" y="5269"/>
                    </a:cubicBezTo>
                    <a:lnTo>
                      <a:pt x="798" y="5473"/>
                    </a:lnTo>
                    <a:cubicBezTo>
                      <a:pt x="762" y="5401"/>
                      <a:pt x="726" y="5317"/>
                      <a:pt x="690" y="5234"/>
                    </a:cubicBezTo>
                    <a:cubicBezTo>
                      <a:pt x="456" y="4646"/>
                      <a:pt x="558" y="4023"/>
                      <a:pt x="984" y="3375"/>
                    </a:cubicBezTo>
                    <a:cubicBezTo>
                      <a:pt x="1082" y="3205"/>
                      <a:pt x="938" y="3047"/>
                      <a:pt x="788" y="3047"/>
                    </a:cubicBezTo>
                    <a:cubicBezTo>
                      <a:pt x="727" y="3047"/>
                      <a:pt x="665" y="3073"/>
                      <a:pt x="618" y="3136"/>
                    </a:cubicBezTo>
                    <a:cubicBezTo>
                      <a:pt x="114" y="3909"/>
                      <a:pt x="1" y="4670"/>
                      <a:pt x="288" y="5395"/>
                    </a:cubicBezTo>
                    <a:cubicBezTo>
                      <a:pt x="360" y="5581"/>
                      <a:pt x="456" y="5761"/>
                      <a:pt x="564" y="5929"/>
                    </a:cubicBezTo>
                    <a:cubicBezTo>
                      <a:pt x="570" y="5941"/>
                      <a:pt x="576" y="5947"/>
                      <a:pt x="582" y="5953"/>
                    </a:cubicBezTo>
                    <a:cubicBezTo>
                      <a:pt x="798" y="6295"/>
                      <a:pt x="1116" y="6564"/>
                      <a:pt x="1487" y="6732"/>
                    </a:cubicBezTo>
                    <a:cubicBezTo>
                      <a:pt x="1721" y="6834"/>
                      <a:pt x="1973" y="6888"/>
                      <a:pt x="2230" y="6888"/>
                    </a:cubicBezTo>
                    <a:lnTo>
                      <a:pt x="2272" y="6888"/>
                    </a:lnTo>
                    <a:cubicBezTo>
                      <a:pt x="2536" y="6882"/>
                      <a:pt x="2800" y="6834"/>
                      <a:pt x="3046" y="6738"/>
                    </a:cubicBezTo>
                    <a:cubicBezTo>
                      <a:pt x="3453" y="6576"/>
                      <a:pt x="4011" y="6211"/>
                      <a:pt x="4335" y="5395"/>
                    </a:cubicBezTo>
                    <a:cubicBezTo>
                      <a:pt x="4712" y="4466"/>
                      <a:pt x="4430" y="3495"/>
                      <a:pt x="3507" y="2506"/>
                    </a:cubicBezTo>
                    <a:cubicBezTo>
                      <a:pt x="3178" y="2152"/>
                      <a:pt x="3154" y="1739"/>
                      <a:pt x="3208" y="1415"/>
                    </a:cubicBezTo>
                    <a:lnTo>
                      <a:pt x="3645" y="1415"/>
                    </a:lnTo>
                    <a:cubicBezTo>
                      <a:pt x="3765" y="1415"/>
                      <a:pt x="3867" y="1319"/>
                      <a:pt x="3867" y="1199"/>
                    </a:cubicBezTo>
                    <a:lnTo>
                      <a:pt x="3867" y="216"/>
                    </a:lnTo>
                    <a:cubicBezTo>
                      <a:pt x="3867" y="96"/>
                      <a:pt x="3765" y="1"/>
                      <a:pt x="3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 name="Google Shape;1448;p60"/>
              <p:cNvSpPr/>
              <p:nvPr/>
            </p:nvSpPr>
            <p:spPr>
              <a:xfrm>
                <a:off x="7123500" y="3358250"/>
                <a:ext cx="226175" cy="212875"/>
              </a:xfrm>
              <a:custGeom>
                <a:avLst/>
                <a:gdLst/>
                <a:ahLst/>
                <a:cxnLst/>
                <a:rect l="l" t="t" r="r" b="b"/>
                <a:pathLst>
                  <a:path w="9047" h="8515" extrusionOk="0">
                    <a:moveTo>
                      <a:pt x="212" y="1"/>
                    </a:moveTo>
                    <a:cubicBezTo>
                      <a:pt x="98" y="1"/>
                      <a:pt x="1" y="97"/>
                      <a:pt x="1" y="219"/>
                    </a:cubicBezTo>
                    <a:lnTo>
                      <a:pt x="1" y="8299"/>
                    </a:lnTo>
                    <a:cubicBezTo>
                      <a:pt x="1" y="8419"/>
                      <a:pt x="97" y="8515"/>
                      <a:pt x="217" y="8515"/>
                    </a:cubicBezTo>
                    <a:lnTo>
                      <a:pt x="8830" y="8515"/>
                    </a:lnTo>
                    <a:cubicBezTo>
                      <a:pt x="8950" y="8515"/>
                      <a:pt x="9046" y="8419"/>
                      <a:pt x="9046" y="8299"/>
                    </a:cubicBezTo>
                    <a:lnTo>
                      <a:pt x="9046" y="5122"/>
                    </a:lnTo>
                    <a:cubicBezTo>
                      <a:pt x="9046" y="5014"/>
                      <a:pt x="8968" y="4918"/>
                      <a:pt x="8860" y="4900"/>
                    </a:cubicBezTo>
                    <a:cubicBezTo>
                      <a:pt x="8853" y="4900"/>
                      <a:pt x="8846" y="4899"/>
                      <a:pt x="8838" y="4899"/>
                    </a:cubicBezTo>
                    <a:cubicBezTo>
                      <a:pt x="8716" y="4899"/>
                      <a:pt x="8615" y="4992"/>
                      <a:pt x="8615" y="5116"/>
                    </a:cubicBezTo>
                    <a:lnTo>
                      <a:pt x="8615" y="8083"/>
                    </a:lnTo>
                    <a:lnTo>
                      <a:pt x="432" y="8083"/>
                    </a:lnTo>
                    <a:lnTo>
                      <a:pt x="432" y="225"/>
                    </a:lnTo>
                    <a:cubicBezTo>
                      <a:pt x="432" y="117"/>
                      <a:pt x="354" y="21"/>
                      <a:pt x="241" y="3"/>
                    </a:cubicBezTo>
                    <a:cubicBezTo>
                      <a:pt x="231" y="2"/>
                      <a:pt x="221"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 name="Google Shape;1449;p60"/>
              <p:cNvSpPr/>
              <p:nvPr/>
            </p:nvSpPr>
            <p:spPr>
              <a:xfrm>
                <a:off x="7098325" y="3225600"/>
                <a:ext cx="276675" cy="367850"/>
              </a:xfrm>
              <a:custGeom>
                <a:avLst/>
                <a:gdLst/>
                <a:ahLst/>
                <a:cxnLst/>
                <a:rect l="l" t="t" r="r" b="b"/>
                <a:pathLst>
                  <a:path w="11067" h="14714" extrusionOk="0">
                    <a:moveTo>
                      <a:pt x="5533" y="422"/>
                    </a:moveTo>
                    <a:cubicBezTo>
                      <a:pt x="5893" y="422"/>
                      <a:pt x="6253" y="636"/>
                      <a:pt x="6361" y="1065"/>
                    </a:cubicBezTo>
                    <a:cubicBezTo>
                      <a:pt x="6384" y="1157"/>
                      <a:pt x="6462" y="1227"/>
                      <a:pt x="6559" y="1227"/>
                    </a:cubicBezTo>
                    <a:cubicBezTo>
                      <a:pt x="6563" y="1227"/>
                      <a:pt x="6567" y="1227"/>
                      <a:pt x="6571" y="1227"/>
                    </a:cubicBezTo>
                    <a:lnTo>
                      <a:pt x="8411" y="1227"/>
                    </a:lnTo>
                    <a:lnTo>
                      <a:pt x="8411" y="2588"/>
                    </a:lnTo>
                    <a:lnTo>
                      <a:pt x="2650" y="2588"/>
                    </a:lnTo>
                    <a:lnTo>
                      <a:pt x="2650" y="2354"/>
                    </a:lnTo>
                    <a:lnTo>
                      <a:pt x="2650" y="1227"/>
                    </a:lnTo>
                    <a:lnTo>
                      <a:pt x="4490" y="1227"/>
                    </a:lnTo>
                    <a:cubicBezTo>
                      <a:pt x="4494" y="1227"/>
                      <a:pt x="4498" y="1227"/>
                      <a:pt x="4502" y="1227"/>
                    </a:cubicBezTo>
                    <a:cubicBezTo>
                      <a:pt x="4599" y="1227"/>
                      <a:pt x="4677" y="1157"/>
                      <a:pt x="4700" y="1065"/>
                    </a:cubicBezTo>
                    <a:cubicBezTo>
                      <a:pt x="4811" y="636"/>
                      <a:pt x="5172" y="422"/>
                      <a:pt x="5533" y="422"/>
                    </a:cubicBezTo>
                    <a:close/>
                    <a:moveTo>
                      <a:pt x="2219" y="1748"/>
                    </a:moveTo>
                    <a:lnTo>
                      <a:pt x="2219" y="2126"/>
                    </a:lnTo>
                    <a:lnTo>
                      <a:pt x="1224" y="2126"/>
                    </a:lnTo>
                    <a:cubicBezTo>
                      <a:pt x="1104" y="2126"/>
                      <a:pt x="1008" y="2222"/>
                      <a:pt x="1008" y="2342"/>
                    </a:cubicBezTo>
                    <a:lnTo>
                      <a:pt x="1008" y="4638"/>
                    </a:lnTo>
                    <a:cubicBezTo>
                      <a:pt x="1008" y="4751"/>
                      <a:pt x="1086" y="4847"/>
                      <a:pt x="1200" y="4865"/>
                    </a:cubicBezTo>
                    <a:cubicBezTo>
                      <a:pt x="1206" y="4866"/>
                      <a:pt x="1213" y="4866"/>
                      <a:pt x="1220" y="4866"/>
                    </a:cubicBezTo>
                    <a:cubicBezTo>
                      <a:pt x="1337" y="4866"/>
                      <a:pt x="1439" y="4769"/>
                      <a:pt x="1439" y="4650"/>
                    </a:cubicBezTo>
                    <a:lnTo>
                      <a:pt x="1439" y="2558"/>
                    </a:lnTo>
                    <a:lnTo>
                      <a:pt x="2219" y="2558"/>
                    </a:lnTo>
                    <a:lnTo>
                      <a:pt x="2219" y="2803"/>
                    </a:lnTo>
                    <a:cubicBezTo>
                      <a:pt x="2219" y="2923"/>
                      <a:pt x="2315" y="3019"/>
                      <a:pt x="2434" y="3019"/>
                    </a:cubicBezTo>
                    <a:lnTo>
                      <a:pt x="8633" y="3019"/>
                    </a:lnTo>
                    <a:cubicBezTo>
                      <a:pt x="8752" y="3019"/>
                      <a:pt x="8848" y="2923"/>
                      <a:pt x="8848" y="2803"/>
                    </a:cubicBezTo>
                    <a:lnTo>
                      <a:pt x="8848" y="2558"/>
                    </a:lnTo>
                    <a:lnTo>
                      <a:pt x="9628" y="2558"/>
                    </a:lnTo>
                    <a:lnTo>
                      <a:pt x="9628" y="9541"/>
                    </a:lnTo>
                    <a:cubicBezTo>
                      <a:pt x="9622" y="9655"/>
                      <a:pt x="9706" y="9751"/>
                      <a:pt x="9813" y="9769"/>
                    </a:cubicBezTo>
                    <a:cubicBezTo>
                      <a:pt x="9821" y="9769"/>
                      <a:pt x="9828" y="9770"/>
                      <a:pt x="9835" y="9770"/>
                    </a:cubicBezTo>
                    <a:cubicBezTo>
                      <a:pt x="9957" y="9770"/>
                      <a:pt x="10059" y="9672"/>
                      <a:pt x="10059" y="9553"/>
                    </a:cubicBezTo>
                    <a:lnTo>
                      <a:pt x="10059" y="2342"/>
                    </a:lnTo>
                    <a:cubicBezTo>
                      <a:pt x="10059" y="2222"/>
                      <a:pt x="9957" y="2126"/>
                      <a:pt x="9843" y="2126"/>
                    </a:cubicBezTo>
                    <a:lnTo>
                      <a:pt x="8848" y="2126"/>
                    </a:lnTo>
                    <a:lnTo>
                      <a:pt x="8848" y="1754"/>
                    </a:lnTo>
                    <a:lnTo>
                      <a:pt x="10635" y="1754"/>
                    </a:lnTo>
                    <a:lnTo>
                      <a:pt x="10635" y="14282"/>
                    </a:lnTo>
                    <a:lnTo>
                      <a:pt x="432" y="14282"/>
                    </a:lnTo>
                    <a:lnTo>
                      <a:pt x="432" y="1748"/>
                    </a:lnTo>
                    <a:close/>
                    <a:moveTo>
                      <a:pt x="5528" y="1"/>
                    </a:moveTo>
                    <a:cubicBezTo>
                      <a:pt x="5039" y="1"/>
                      <a:pt x="4550" y="268"/>
                      <a:pt x="4329" y="801"/>
                    </a:cubicBezTo>
                    <a:lnTo>
                      <a:pt x="2434" y="801"/>
                    </a:lnTo>
                    <a:cubicBezTo>
                      <a:pt x="2315" y="801"/>
                      <a:pt x="2219" y="897"/>
                      <a:pt x="2219" y="1017"/>
                    </a:cubicBezTo>
                    <a:lnTo>
                      <a:pt x="2219" y="1317"/>
                    </a:lnTo>
                    <a:lnTo>
                      <a:pt x="217" y="1317"/>
                    </a:lnTo>
                    <a:cubicBezTo>
                      <a:pt x="97" y="1317"/>
                      <a:pt x="1" y="1413"/>
                      <a:pt x="1" y="1533"/>
                    </a:cubicBezTo>
                    <a:lnTo>
                      <a:pt x="1" y="14498"/>
                    </a:lnTo>
                    <a:cubicBezTo>
                      <a:pt x="1" y="14618"/>
                      <a:pt x="97" y="14714"/>
                      <a:pt x="217" y="14714"/>
                    </a:cubicBezTo>
                    <a:lnTo>
                      <a:pt x="10850" y="14714"/>
                    </a:lnTo>
                    <a:cubicBezTo>
                      <a:pt x="10964" y="14714"/>
                      <a:pt x="11066" y="14618"/>
                      <a:pt x="11066" y="14498"/>
                    </a:cubicBezTo>
                    <a:lnTo>
                      <a:pt x="11066" y="1539"/>
                    </a:lnTo>
                    <a:cubicBezTo>
                      <a:pt x="11066" y="1413"/>
                      <a:pt x="10970" y="1317"/>
                      <a:pt x="10850" y="1317"/>
                    </a:cubicBezTo>
                    <a:lnTo>
                      <a:pt x="8848" y="1317"/>
                    </a:lnTo>
                    <a:lnTo>
                      <a:pt x="8848" y="1017"/>
                    </a:lnTo>
                    <a:cubicBezTo>
                      <a:pt x="8842" y="897"/>
                      <a:pt x="8746" y="801"/>
                      <a:pt x="8627" y="801"/>
                    </a:cubicBezTo>
                    <a:lnTo>
                      <a:pt x="6726" y="801"/>
                    </a:lnTo>
                    <a:cubicBezTo>
                      <a:pt x="6505" y="268"/>
                      <a:pt x="6016" y="1"/>
                      <a:pt x="5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 name="Google Shape;1450;p60"/>
              <p:cNvSpPr/>
              <p:nvPr/>
            </p:nvSpPr>
            <p:spPr>
              <a:xfrm>
                <a:off x="7162925" y="3503375"/>
                <a:ext cx="148375" cy="10975"/>
              </a:xfrm>
              <a:custGeom>
                <a:avLst/>
                <a:gdLst/>
                <a:ahLst/>
                <a:cxnLst/>
                <a:rect l="l" t="t" r="r" b="b"/>
                <a:pathLst>
                  <a:path w="5935" h="439" extrusionOk="0">
                    <a:moveTo>
                      <a:pt x="240" y="0"/>
                    </a:moveTo>
                    <a:cubicBezTo>
                      <a:pt x="126" y="0"/>
                      <a:pt x="30" y="84"/>
                      <a:pt x="12" y="192"/>
                    </a:cubicBezTo>
                    <a:cubicBezTo>
                      <a:pt x="0" y="324"/>
                      <a:pt x="96" y="438"/>
                      <a:pt x="228" y="438"/>
                    </a:cubicBezTo>
                    <a:lnTo>
                      <a:pt x="5689" y="438"/>
                    </a:lnTo>
                    <a:cubicBezTo>
                      <a:pt x="5803" y="438"/>
                      <a:pt x="5899" y="354"/>
                      <a:pt x="5917" y="246"/>
                    </a:cubicBezTo>
                    <a:cubicBezTo>
                      <a:pt x="5935" y="114"/>
                      <a:pt x="5833" y="0"/>
                      <a:pt x="57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 name="Google Shape;1451;p60"/>
              <p:cNvSpPr/>
              <p:nvPr/>
            </p:nvSpPr>
            <p:spPr>
              <a:xfrm>
                <a:off x="7162925" y="3529450"/>
                <a:ext cx="105825" cy="10825"/>
              </a:xfrm>
              <a:custGeom>
                <a:avLst/>
                <a:gdLst/>
                <a:ahLst/>
                <a:cxnLst/>
                <a:rect l="l" t="t" r="r" b="b"/>
                <a:pathLst>
                  <a:path w="4233" h="433" extrusionOk="0">
                    <a:moveTo>
                      <a:pt x="229" y="0"/>
                    </a:moveTo>
                    <a:cubicBezTo>
                      <a:pt x="120" y="0"/>
                      <a:pt x="30" y="82"/>
                      <a:pt x="12" y="186"/>
                    </a:cubicBezTo>
                    <a:cubicBezTo>
                      <a:pt x="0" y="318"/>
                      <a:pt x="96" y="432"/>
                      <a:pt x="228" y="432"/>
                    </a:cubicBezTo>
                    <a:lnTo>
                      <a:pt x="3993" y="432"/>
                    </a:lnTo>
                    <a:cubicBezTo>
                      <a:pt x="4106" y="432"/>
                      <a:pt x="4202" y="348"/>
                      <a:pt x="4220" y="240"/>
                    </a:cubicBezTo>
                    <a:cubicBezTo>
                      <a:pt x="4232" y="114"/>
                      <a:pt x="4130" y="0"/>
                      <a:pt x="4005" y="0"/>
                    </a:cubicBezTo>
                    <a:lnTo>
                      <a:pt x="240" y="0"/>
                    </a:lnTo>
                    <a:cubicBezTo>
                      <a:pt x="236" y="0"/>
                      <a:pt x="232"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52" name="Google Shape;1452;p60"/>
          <p:cNvGrpSpPr/>
          <p:nvPr/>
        </p:nvGrpSpPr>
        <p:grpSpPr>
          <a:xfrm>
            <a:off x="7023435" y="4075913"/>
            <a:ext cx="377960" cy="378560"/>
            <a:chOff x="7023435" y="4075913"/>
            <a:chExt cx="377960" cy="378560"/>
          </a:xfrm>
        </p:grpSpPr>
        <p:grpSp>
          <p:nvGrpSpPr>
            <p:cNvPr id="1453" name="Google Shape;1453;p60"/>
            <p:cNvGrpSpPr/>
            <p:nvPr/>
          </p:nvGrpSpPr>
          <p:grpSpPr>
            <a:xfrm>
              <a:off x="7033020" y="4085497"/>
              <a:ext cx="368375" cy="368975"/>
              <a:chOff x="6396550" y="4062650"/>
              <a:chExt cx="368375" cy="368975"/>
            </a:xfrm>
          </p:grpSpPr>
          <p:sp>
            <p:nvSpPr>
              <p:cNvPr id="1454" name="Google Shape;1454;p60"/>
              <p:cNvSpPr/>
              <p:nvPr/>
            </p:nvSpPr>
            <p:spPr>
              <a:xfrm>
                <a:off x="6423225" y="4184125"/>
                <a:ext cx="152275" cy="247350"/>
              </a:xfrm>
              <a:custGeom>
                <a:avLst/>
                <a:gdLst/>
                <a:ahLst/>
                <a:cxnLst/>
                <a:rect l="l" t="t" r="r" b="b"/>
                <a:pathLst>
                  <a:path w="6091" h="9894" extrusionOk="0">
                    <a:moveTo>
                      <a:pt x="4922" y="7789"/>
                    </a:moveTo>
                    <a:lnTo>
                      <a:pt x="5419" y="8484"/>
                    </a:lnTo>
                    <a:lnTo>
                      <a:pt x="678" y="8484"/>
                    </a:lnTo>
                    <a:lnTo>
                      <a:pt x="1175" y="7789"/>
                    </a:lnTo>
                    <a:close/>
                    <a:moveTo>
                      <a:pt x="5683" y="8916"/>
                    </a:moveTo>
                    <a:lnTo>
                      <a:pt x="5683" y="9432"/>
                    </a:lnTo>
                    <a:lnTo>
                      <a:pt x="438" y="9432"/>
                    </a:lnTo>
                    <a:lnTo>
                      <a:pt x="438" y="8916"/>
                    </a:lnTo>
                    <a:close/>
                    <a:moveTo>
                      <a:pt x="5059" y="0"/>
                    </a:moveTo>
                    <a:cubicBezTo>
                      <a:pt x="4941" y="0"/>
                      <a:pt x="4844" y="97"/>
                      <a:pt x="4844" y="218"/>
                    </a:cubicBezTo>
                    <a:lnTo>
                      <a:pt x="4844" y="7358"/>
                    </a:lnTo>
                    <a:lnTo>
                      <a:pt x="1241" y="7358"/>
                    </a:lnTo>
                    <a:lnTo>
                      <a:pt x="1241" y="5745"/>
                    </a:lnTo>
                    <a:cubicBezTo>
                      <a:pt x="1241" y="5637"/>
                      <a:pt x="1163" y="5541"/>
                      <a:pt x="1055" y="5523"/>
                    </a:cubicBezTo>
                    <a:cubicBezTo>
                      <a:pt x="1045" y="5522"/>
                      <a:pt x="1035" y="5521"/>
                      <a:pt x="1025" y="5521"/>
                    </a:cubicBezTo>
                    <a:cubicBezTo>
                      <a:pt x="906" y="5521"/>
                      <a:pt x="809" y="5617"/>
                      <a:pt x="809" y="5739"/>
                    </a:cubicBezTo>
                    <a:lnTo>
                      <a:pt x="809" y="7501"/>
                    </a:lnTo>
                    <a:lnTo>
                      <a:pt x="42" y="8592"/>
                    </a:lnTo>
                    <a:cubicBezTo>
                      <a:pt x="12" y="8634"/>
                      <a:pt x="0" y="8688"/>
                      <a:pt x="6" y="8742"/>
                    </a:cubicBezTo>
                    <a:lnTo>
                      <a:pt x="6" y="9677"/>
                    </a:lnTo>
                    <a:cubicBezTo>
                      <a:pt x="6" y="9797"/>
                      <a:pt x="102" y="9893"/>
                      <a:pt x="222" y="9893"/>
                    </a:cubicBezTo>
                    <a:lnTo>
                      <a:pt x="5869" y="9893"/>
                    </a:lnTo>
                    <a:cubicBezTo>
                      <a:pt x="5989" y="9893"/>
                      <a:pt x="6084" y="9797"/>
                      <a:pt x="6084" y="9677"/>
                    </a:cubicBezTo>
                    <a:lnTo>
                      <a:pt x="6084" y="8742"/>
                    </a:lnTo>
                    <a:cubicBezTo>
                      <a:pt x="6090" y="8688"/>
                      <a:pt x="6073" y="8634"/>
                      <a:pt x="6043" y="8592"/>
                    </a:cubicBezTo>
                    <a:lnTo>
                      <a:pt x="5275" y="7513"/>
                    </a:lnTo>
                    <a:lnTo>
                      <a:pt x="5275" y="224"/>
                    </a:lnTo>
                    <a:cubicBezTo>
                      <a:pt x="5281" y="116"/>
                      <a:pt x="5197" y="21"/>
                      <a:pt x="5089" y="3"/>
                    </a:cubicBezTo>
                    <a:cubicBezTo>
                      <a:pt x="5079" y="1"/>
                      <a:pt x="5069" y="0"/>
                      <a:pt x="5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 name="Google Shape;1455;p60"/>
              <p:cNvSpPr/>
              <p:nvPr/>
            </p:nvSpPr>
            <p:spPr>
              <a:xfrm>
                <a:off x="6493950" y="4125850"/>
                <a:ext cx="10825" cy="222175"/>
              </a:xfrm>
              <a:custGeom>
                <a:avLst/>
                <a:gdLst/>
                <a:ahLst/>
                <a:cxnLst/>
                <a:rect l="l" t="t" r="r" b="b"/>
                <a:pathLst>
                  <a:path w="433" h="8887" extrusionOk="0">
                    <a:moveTo>
                      <a:pt x="209" y="1"/>
                    </a:moveTo>
                    <a:cubicBezTo>
                      <a:pt x="201" y="1"/>
                      <a:pt x="194" y="1"/>
                      <a:pt x="186" y="2"/>
                    </a:cubicBezTo>
                    <a:cubicBezTo>
                      <a:pt x="78" y="20"/>
                      <a:pt x="1" y="116"/>
                      <a:pt x="1" y="224"/>
                    </a:cubicBezTo>
                    <a:lnTo>
                      <a:pt x="1" y="8658"/>
                    </a:lnTo>
                    <a:cubicBezTo>
                      <a:pt x="1" y="8771"/>
                      <a:pt x="78" y="8867"/>
                      <a:pt x="186" y="8885"/>
                    </a:cubicBezTo>
                    <a:cubicBezTo>
                      <a:pt x="194" y="8886"/>
                      <a:pt x="201" y="8886"/>
                      <a:pt x="209" y="8886"/>
                    </a:cubicBezTo>
                    <a:cubicBezTo>
                      <a:pt x="331" y="8886"/>
                      <a:pt x="432" y="8794"/>
                      <a:pt x="432" y="8670"/>
                    </a:cubicBezTo>
                    <a:lnTo>
                      <a:pt x="432" y="218"/>
                    </a:lnTo>
                    <a:cubicBezTo>
                      <a:pt x="432" y="93"/>
                      <a:pt x="331"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 name="Google Shape;1456;p60"/>
              <p:cNvSpPr/>
              <p:nvPr/>
            </p:nvSpPr>
            <p:spPr>
              <a:xfrm>
                <a:off x="6470125" y="4125850"/>
                <a:ext cx="10825" cy="222175"/>
              </a:xfrm>
              <a:custGeom>
                <a:avLst/>
                <a:gdLst/>
                <a:ahLst/>
                <a:cxnLst/>
                <a:rect l="l" t="t" r="r" b="b"/>
                <a:pathLst>
                  <a:path w="433" h="8887" extrusionOk="0">
                    <a:moveTo>
                      <a:pt x="214" y="1"/>
                    </a:moveTo>
                    <a:cubicBezTo>
                      <a:pt x="207" y="1"/>
                      <a:pt x="199" y="1"/>
                      <a:pt x="192" y="2"/>
                    </a:cubicBezTo>
                    <a:cubicBezTo>
                      <a:pt x="84" y="20"/>
                      <a:pt x="0" y="116"/>
                      <a:pt x="0" y="224"/>
                    </a:cubicBezTo>
                    <a:lnTo>
                      <a:pt x="0" y="8658"/>
                    </a:lnTo>
                    <a:cubicBezTo>
                      <a:pt x="0" y="8771"/>
                      <a:pt x="78" y="8867"/>
                      <a:pt x="192" y="8885"/>
                    </a:cubicBezTo>
                    <a:cubicBezTo>
                      <a:pt x="199" y="8886"/>
                      <a:pt x="207" y="8886"/>
                      <a:pt x="214" y="8886"/>
                    </a:cubicBezTo>
                    <a:cubicBezTo>
                      <a:pt x="331" y="8886"/>
                      <a:pt x="432" y="8794"/>
                      <a:pt x="432" y="8670"/>
                    </a:cubicBezTo>
                    <a:lnTo>
                      <a:pt x="432" y="218"/>
                    </a:lnTo>
                    <a:cubicBezTo>
                      <a:pt x="432" y="93"/>
                      <a:pt x="331"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 name="Google Shape;1457;p60"/>
              <p:cNvSpPr/>
              <p:nvPr/>
            </p:nvSpPr>
            <p:spPr>
              <a:xfrm>
                <a:off x="6517625" y="4125850"/>
                <a:ext cx="10975" cy="222175"/>
              </a:xfrm>
              <a:custGeom>
                <a:avLst/>
                <a:gdLst/>
                <a:ahLst/>
                <a:cxnLst/>
                <a:rect l="l" t="t" r="r" b="b"/>
                <a:pathLst>
                  <a:path w="439" h="8887" extrusionOk="0">
                    <a:moveTo>
                      <a:pt x="214" y="1"/>
                    </a:moveTo>
                    <a:cubicBezTo>
                      <a:pt x="207" y="1"/>
                      <a:pt x="200" y="1"/>
                      <a:pt x="192" y="2"/>
                    </a:cubicBezTo>
                    <a:cubicBezTo>
                      <a:pt x="85" y="20"/>
                      <a:pt x="1" y="116"/>
                      <a:pt x="1" y="224"/>
                    </a:cubicBezTo>
                    <a:lnTo>
                      <a:pt x="1" y="8658"/>
                    </a:lnTo>
                    <a:cubicBezTo>
                      <a:pt x="1" y="8771"/>
                      <a:pt x="85" y="8867"/>
                      <a:pt x="192" y="8885"/>
                    </a:cubicBezTo>
                    <a:cubicBezTo>
                      <a:pt x="200" y="8886"/>
                      <a:pt x="207" y="8886"/>
                      <a:pt x="215" y="8886"/>
                    </a:cubicBezTo>
                    <a:cubicBezTo>
                      <a:pt x="337" y="8886"/>
                      <a:pt x="438" y="8794"/>
                      <a:pt x="438" y="8670"/>
                    </a:cubicBezTo>
                    <a:lnTo>
                      <a:pt x="438" y="218"/>
                    </a:lnTo>
                    <a:cubicBezTo>
                      <a:pt x="433" y="93"/>
                      <a:pt x="331"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 name="Google Shape;1458;p60"/>
              <p:cNvSpPr/>
              <p:nvPr/>
            </p:nvSpPr>
            <p:spPr>
              <a:xfrm>
                <a:off x="6612650" y="4156700"/>
                <a:ext cx="152275" cy="274925"/>
              </a:xfrm>
              <a:custGeom>
                <a:avLst/>
                <a:gdLst/>
                <a:ahLst/>
                <a:cxnLst/>
                <a:rect l="l" t="t" r="r" b="b"/>
                <a:pathLst>
                  <a:path w="6091" h="10997" extrusionOk="0">
                    <a:moveTo>
                      <a:pt x="4909" y="8886"/>
                    </a:moveTo>
                    <a:lnTo>
                      <a:pt x="5407" y="9581"/>
                    </a:lnTo>
                    <a:lnTo>
                      <a:pt x="671" y="9581"/>
                    </a:lnTo>
                    <a:lnTo>
                      <a:pt x="1169" y="8886"/>
                    </a:lnTo>
                    <a:close/>
                    <a:moveTo>
                      <a:pt x="5653" y="10013"/>
                    </a:moveTo>
                    <a:lnTo>
                      <a:pt x="5653" y="10529"/>
                    </a:lnTo>
                    <a:lnTo>
                      <a:pt x="438" y="10529"/>
                    </a:lnTo>
                    <a:lnTo>
                      <a:pt x="438" y="10013"/>
                    </a:lnTo>
                    <a:close/>
                    <a:moveTo>
                      <a:pt x="1029" y="1"/>
                    </a:moveTo>
                    <a:cubicBezTo>
                      <a:pt x="919" y="1"/>
                      <a:pt x="812" y="85"/>
                      <a:pt x="815" y="218"/>
                    </a:cubicBezTo>
                    <a:lnTo>
                      <a:pt x="815" y="4438"/>
                    </a:lnTo>
                    <a:cubicBezTo>
                      <a:pt x="809" y="4552"/>
                      <a:pt x="893" y="4648"/>
                      <a:pt x="1001" y="4666"/>
                    </a:cubicBezTo>
                    <a:cubicBezTo>
                      <a:pt x="1009" y="4667"/>
                      <a:pt x="1016" y="4667"/>
                      <a:pt x="1023" y="4667"/>
                    </a:cubicBezTo>
                    <a:cubicBezTo>
                      <a:pt x="1146" y="4667"/>
                      <a:pt x="1247" y="4575"/>
                      <a:pt x="1247" y="4450"/>
                    </a:cubicBezTo>
                    <a:lnTo>
                      <a:pt x="1247" y="890"/>
                    </a:lnTo>
                    <a:lnTo>
                      <a:pt x="1708" y="1519"/>
                    </a:lnTo>
                    <a:cubicBezTo>
                      <a:pt x="1748" y="1574"/>
                      <a:pt x="1816" y="1608"/>
                      <a:pt x="1886" y="1608"/>
                    </a:cubicBezTo>
                    <a:cubicBezTo>
                      <a:pt x="1901" y="1608"/>
                      <a:pt x="1916" y="1606"/>
                      <a:pt x="1930" y="1603"/>
                    </a:cubicBezTo>
                    <a:lnTo>
                      <a:pt x="2991" y="1363"/>
                    </a:lnTo>
                    <a:lnTo>
                      <a:pt x="4172" y="2202"/>
                    </a:lnTo>
                    <a:cubicBezTo>
                      <a:pt x="4210" y="2230"/>
                      <a:pt x="4253" y="2244"/>
                      <a:pt x="4297" y="2244"/>
                    </a:cubicBezTo>
                    <a:cubicBezTo>
                      <a:pt x="4330" y="2244"/>
                      <a:pt x="4363" y="2236"/>
                      <a:pt x="4394" y="2220"/>
                    </a:cubicBezTo>
                    <a:lnTo>
                      <a:pt x="4820" y="2017"/>
                    </a:lnTo>
                    <a:lnTo>
                      <a:pt x="4820" y="8461"/>
                    </a:lnTo>
                    <a:lnTo>
                      <a:pt x="1247" y="8461"/>
                    </a:lnTo>
                    <a:lnTo>
                      <a:pt x="1247" y="5332"/>
                    </a:lnTo>
                    <a:cubicBezTo>
                      <a:pt x="1247" y="5218"/>
                      <a:pt x="1163" y="5122"/>
                      <a:pt x="1055" y="5104"/>
                    </a:cubicBezTo>
                    <a:cubicBezTo>
                      <a:pt x="1045" y="5102"/>
                      <a:pt x="1035" y="5102"/>
                      <a:pt x="1025" y="5102"/>
                    </a:cubicBezTo>
                    <a:cubicBezTo>
                      <a:pt x="906" y="5102"/>
                      <a:pt x="810" y="5198"/>
                      <a:pt x="815" y="5320"/>
                    </a:cubicBezTo>
                    <a:lnTo>
                      <a:pt x="815" y="8616"/>
                    </a:lnTo>
                    <a:lnTo>
                      <a:pt x="48" y="9695"/>
                    </a:lnTo>
                    <a:cubicBezTo>
                      <a:pt x="12" y="9737"/>
                      <a:pt x="0" y="9785"/>
                      <a:pt x="6" y="9839"/>
                    </a:cubicBezTo>
                    <a:lnTo>
                      <a:pt x="6" y="10774"/>
                    </a:lnTo>
                    <a:cubicBezTo>
                      <a:pt x="6" y="10894"/>
                      <a:pt x="102" y="10996"/>
                      <a:pt x="222" y="10996"/>
                    </a:cubicBezTo>
                    <a:lnTo>
                      <a:pt x="5869" y="10996"/>
                    </a:lnTo>
                    <a:cubicBezTo>
                      <a:pt x="5988" y="10996"/>
                      <a:pt x="6084" y="10894"/>
                      <a:pt x="6084" y="10774"/>
                    </a:cubicBezTo>
                    <a:lnTo>
                      <a:pt x="6084" y="9839"/>
                    </a:lnTo>
                    <a:cubicBezTo>
                      <a:pt x="6090" y="9785"/>
                      <a:pt x="6078" y="9737"/>
                      <a:pt x="6048" y="9689"/>
                    </a:cubicBezTo>
                    <a:lnTo>
                      <a:pt x="5281" y="8610"/>
                    </a:lnTo>
                    <a:lnTo>
                      <a:pt x="5281" y="1681"/>
                    </a:lnTo>
                    <a:cubicBezTo>
                      <a:pt x="5281" y="1639"/>
                      <a:pt x="5269" y="1591"/>
                      <a:pt x="5245" y="1555"/>
                    </a:cubicBezTo>
                    <a:cubicBezTo>
                      <a:pt x="5199" y="1492"/>
                      <a:pt x="5129" y="1459"/>
                      <a:pt x="5059" y="1459"/>
                    </a:cubicBezTo>
                    <a:cubicBezTo>
                      <a:pt x="5028" y="1459"/>
                      <a:pt x="4998" y="1465"/>
                      <a:pt x="4969" y="1477"/>
                    </a:cubicBezTo>
                    <a:lnTo>
                      <a:pt x="4340" y="1777"/>
                    </a:lnTo>
                    <a:lnTo>
                      <a:pt x="3177" y="956"/>
                    </a:lnTo>
                    <a:cubicBezTo>
                      <a:pt x="3137" y="929"/>
                      <a:pt x="3093" y="915"/>
                      <a:pt x="3048" y="915"/>
                    </a:cubicBezTo>
                    <a:cubicBezTo>
                      <a:pt x="3033" y="915"/>
                      <a:pt x="3018" y="917"/>
                      <a:pt x="3003" y="920"/>
                    </a:cubicBezTo>
                    <a:lnTo>
                      <a:pt x="1978" y="1147"/>
                    </a:lnTo>
                    <a:lnTo>
                      <a:pt x="1205" y="92"/>
                    </a:lnTo>
                    <a:cubicBezTo>
                      <a:pt x="1159" y="29"/>
                      <a:pt x="1093" y="1"/>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 name="Google Shape;1459;p60"/>
              <p:cNvSpPr/>
              <p:nvPr/>
            </p:nvSpPr>
            <p:spPr>
              <a:xfrm>
                <a:off x="6683375" y="4219050"/>
                <a:ext cx="10800" cy="129125"/>
              </a:xfrm>
              <a:custGeom>
                <a:avLst/>
                <a:gdLst/>
                <a:ahLst/>
                <a:cxnLst/>
                <a:rect l="l" t="t" r="r" b="b"/>
                <a:pathLst>
                  <a:path w="432" h="5165" extrusionOk="0">
                    <a:moveTo>
                      <a:pt x="221" y="0"/>
                    </a:moveTo>
                    <a:cubicBezTo>
                      <a:pt x="212" y="0"/>
                      <a:pt x="202" y="1"/>
                      <a:pt x="192" y="2"/>
                    </a:cubicBezTo>
                    <a:cubicBezTo>
                      <a:pt x="78" y="14"/>
                      <a:pt x="0" y="110"/>
                      <a:pt x="0" y="224"/>
                    </a:cubicBezTo>
                    <a:lnTo>
                      <a:pt x="0" y="4936"/>
                    </a:lnTo>
                    <a:cubicBezTo>
                      <a:pt x="0" y="5049"/>
                      <a:pt x="78" y="5145"/>
                      <a:pt x="192" y="5163"/>
                    </a:cubicBezTo>
                    <a:cubicBezTo>
                      <a:pt x="199" y="5164"/>
                      <a:pt x="206" y="5164"/>
                      <a:pt x="212" y="5164"/>
                    </a:cubicBezTo>
                    <a:cubicBezTo>
                      <a:pt x="330" y="5164"/>
                      <a:pt x="432" y="5067"/>
                      <a:pt x="432" y="4948"/>
                    </a:cubicBezTo>
                    <a:lnTo>
                      <a:pt x="432" y="212"/>
                    </a:lnTo>
                    <a:cubicBezTo>
                      <a:pt x="432" y="96"/>
                      <a:pt x="335"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 name="Google Shape;1460;p60"/>
              <p:cNvSpPr/>
              <p:nvPr/>
            </p:nvSpPr>
            <p:spPr>
              <a:xfrm>
                <a:off x="6658800" y="4219050"/>
                <a:ext cx="10950" cy="129125"/>
              </a:xfrm>
              <a:custGeom>
                <a:avLst/>
                <a:gdLst/>
                <a:ahLst/>
                <a:cxnLst/>
                <a:rect l="l" t="t" r="r" b="b"/>
                <a:pathLst>
                  <a:path w="438" h="5165" extrusionOk="0">
                    <a:moveTo>
                      <a:pt x="222" y="0"/>
                    </a:moveTo>
                    <a:cubicBezTo>
                      <a:pt x="212" y="0"/>
                      <a:pt x="202" y="1"/>
                      <a:pt x="192" y="2"/>
                    </a:cubicBezTo>
                    <a:cubicBezTo>
                      <a:pt x="84" y="20"/>
                      <a:pt x="6" y="110"/>
                      <a:pt x="6" y="224"/>
                    </a:cubicBezTo>
                    <a:lnTo>
                      <a:pt x="6" y="4936"/>
                    </a:lnTo>
                    <a:cubicBezTo>
                      <a:pt x="0" y="5049"/>
                      <a:pt x="84" y="5145"/>
                      <a:pt x="192" y="5163"/>
                    </a:cubicBezTo>
                    <a:cubicBezTo>
                      <a:pt x="200" y="5164"/>
                      <a:pt x="207" y="5164"/>
                      <a:pt x="214" y="5164"/>
                    </a:cubicBezTo>
                    <a:cubicBezTo>
                      <a:pt x="337" y="5164"/>
                      <a:pt x="438" y="5072"/>
                      <a:pt x="438" y="4948"/>
                    </a:cubicBezTo>
                    <a:lnTo>
                      <a:pt x="438" y="212"/>
                    </a:lnTo>
                    <a:cubicBezTo>
                      <a:pt x="438" y="96"/>
                      <a:pt x="34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1461;p60"/>
              <p:cNvSpPr/>
              <p:nvPr/>
            </p:nvSpPr>
            <p:spPr>
              <a:xfrm>
                <a:off x="6707200" y="4219050"/>
                <a:ext cx="10825" cy="129125"/>
              </a:xfrm>
              <a:custGeom>
                <a:avLst/>
                <a:gdLst/>
                <a:ahLst/>
                <a:cxnLst/>
                <a:rect l="l" t="t" r="r" b="b"/>
                <a:pathLst>
                  <a:path w="433" h="5165" extrusionOk="0">
                    <a:moveTo>
                      <a:pt x="217" y="0"/>
                    </a:moveTo>
                    <a:cubicBezTo>
                      <a:pt x="207" y="0"/>
                      <a:pt x="197" y="1"/>
                      <a:pt x="186" y="2"/>
                    </a:cubicBezTo>
                    <a:cubicBezTo>
                      <a:pt x="78" y="20"/>
                      <a:pt x="1" y="110"/>
                      <a:pt x="1" y="224"/>
                    </a:cubicBezTo>
                    <a:lnTo>
                      <a:pt x="1" y="4936"/>
                    </a:lnTo>
                    <a:cubicBezTo>
                      <a:pt x="1" y="5049"/>
                      <a:pt x="78" y="5145"/>
                      <a:pt x="186" y="5163"/>
                    </a:cubicBezTo>
                    <a:cubicBezTo>
                      <a:pt x="193" y="5164"/>
                      <a:pt x="200" y="5164"/>
                      <a:pt x="207" y="5164"/>
                    </a:cubicBezTo>
                    <a:cubicBezTo>
                      <a:pt x="330" y="5164"/>
                      <a:pt x="432" y="5067"/>
                      <a:pt x="432" y="4948"/>
                    </a:cubicBezTo>
                    <a:lnTo>
                      <a:pt x="432" y="212"/>
                    </a:lnTo>
                    <a:cubicBezTo>
                      <a:pt x="432" y="96"/>
                      <a:pt x="335"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1462;p60"/>
              <p:cNvSpPr/>
              <p:nvPr/>
            </p:nvSpPr>
            <p:spPr>
              <a:xfrm>
                <a:off x="6396550" y="4062650"/>
                <a:ext cx="205625" cy="248825"/>
              </a:xfrm>
              <a:custGeom>
                <a:avLst/>
                <a:gdLst/>
                <a:ahLst/>
                <a:cxnLst/>
                <a:rect l="l" t="t" r="r" b="b"/>
                <a:pathLst>
                  <a:path w="8225" h="9953" extrusionOk="0">
                    <a:moveTo>
                      <a:pt x="7787" y="432"/>
                    </a:moveTo>
                    <a:lnTo>
                      <a:pt x="7787" y="1607"/>
                    </a:lnTo>
                    <a:cubicBezTo>
                      <a:pt x="7781" y="1984"/>
                      <a:pt x="7499" y="2296"/>
                      <a:pt x="7128" y="2344"/>
                    </a:cubicBezTo>
                    <a:cubicBezTo>
                      <a:pt x="7106" y="2346"/>
                      <a:pt x="7085" y="2347"/>
                      <a:pt x="7064" y="2347"/>
                    </a:cubicBezTo>
                    <a:cubicBezTo>
                      <a:pt x="6678" y="2347"/>
                      <a:pt x="6354" y="2041"/>
                      <a:pt x="6342" y="1649"/>
                    </a:cubicBezTo>
                    <a:cubicBezTo>
                      <a:pt x="6348" y="1389"/>
                      <a:pt x="6564" y="1181"/>
                      <a:pt x="6823" y="1181"/>
                    </a:cubicBezTo>
                    <a:cubicBezTo>
                      <a:pt x="6826" y="1181"/>
                      <a:pt x="6830" y="1181"/>
                      <a:pt x="6834" y="1181"/>
                    </a:cubicBezTo>
                    <a:cubicBezTo>
                      <a:pt x="6966" y="1187"/>
                      <a:pt x="7086" y="1271"/>
                      <a:pt x="7134" y="1397"/>
                    </a:cubicBezTo>
                    <a:cubicBezTo>
                      <a:pt x="7169" y="1499"/>
                      <a:pt x="7169" y="1565"/>
                      <a:pt x="7134" y="1601"/>
                    </a:cubicBezTo>
                    <a:cubicBezTo>
                      <a:pt x="7116" y="1613"/>
                      <a:pt x="7098" y="1619"/>
                      <a:pt x="7074" y="1619"/>
                    </a:cubicBezTo>
                    <a:cubicBezTo>
                      <a:pt x="7051" y="1611"/>
                      <a:pt x="7028" y="1608"/>
                      <a:pt x="7005" y="1608"/>
                    </a:cubicBezTo>
                    <a:cubicBezTo>
                      <a:pt x="6919" y="1608"/>
                      <a:pt x="6837" y="1659"/>
                      <a:pt x="6804" y="1745"/>
                    </a:cubicBezTo>
                    <a:cubicBezTo>
                      <a:pt x="6762" y="1870"/>
                      <a:pt x="6840" y="2008"/>
                      <a:pt x="6966" y="2038"/>
                    </a:cubicBezTo>
                    <a:cubicBezTo>
                      <a:pt x="7002" y="2050"/>
                      <a:pt x="7038" y="2050"/>
                      <a:pt x="7080" y="2050"/>
                    </a:cubicBezTo>
                    <a:cubicBezTo>
                      <a:pt x="7181" y="2050"/>
                      <a:pt x="7289" y="2020"/>
                      <a:pt x="7379" y="1954"/>
                    </a:cubicBezTo>
                    <a:cubicBezTo>
                      <a:pt x="7517" y="1858"/>
                      <a:pt x="7601" y="1697"/>
                      <a:pt x="7601" y="1523"/>
                    </a:cubicBezTo>
                    <a:cubicBezTo>
                      <a:pt x="7601" y="1097"/>
                      <a:pt x="7253" y="749"/>
                      <a:pt x="6828" y="749"/>
                    </a:cubicBezTo>
                    <a:cubicBezTo>
                      <a:pt x="6420" y="749"/>
                      <a:pt x="6067" y="1019"/>
                      <a:pt x="5953" y="1409"/>
                    </a:cubicBezTo>
                    <a:lnTo>
                      <a:pt x="2278" y="1409"/>
                    </a:lnTo>
                    <a:cubicBezTo>
                      <a:pt x="2164" y="1019"/>
                      <a:pt x="1811" y="749"/>
                      <a:pt x="1403" y="749"/>
                    </a:cubicBezTo>
                    <a:cubicBezTo>
                      <a:pt x="977" y="749"/>
                      <a:pt x="630" y="1097"/>
                      <a:pt x="630" y="1523"/>
                    </a:cubicBezTo>
                    <a:cubicBezTo>
                      <a:pt x="624" y="1810"/>
                      <a:pt x="857" y="2050"/>
                      <a:pt x="1151" y="2050"/>
                    </a:cubicBezTo>
                    <a:cubicBezTo>
                      <a:pt x="1187" y="2050"/>
                      <a:pt x="1223" y="2050"/>
                      <a:pt x="1259" y="2038"/>
                    </a:cubicBezTo>
                    <a:cubicBezTo>
                      <a:pt x="1391" y="2008"/>
                      <a:pt x="1463" y="1870"/>
                      <a:pt x="1421" y="1745"/>
                    </a:cubicBezTo>
                    <a:cubicBezTo>
                      <a:pt x="1388" y="1659"/>
                      <a:pt x="1306" y="1608"/>
                      <a:pt x="1219" y="1608"/>
                    </a:cubicBezTo>
                    <a:cubicBezTo>
                      <a:pt x="1197" y="1608"/>
                      <a:pt x="1174" y="1611"/>
                      <a:pt x="1151" y="1619"/>
                    </a:cubicBezTo>
                    <a:cubicBezTo>
                      <a:pt x="1127" y="1619"/>
                      <a:pt x="1109" y="1613"/>
                      <a:pt x="1097" y="1601"/>
                    </a:cubicBezTo>
                    <a:cubicBezTo>
                      <a:pt x="1055" y="1565"/>
                      <a:pt x="1055" y="1499"/>
                      <a:pt x="1091" y="1403"/>
                    </a:cubicBezTo>
                    <a:cubicBezTo>
                      <a:pt x="1133" y="1271"/>
                      <a:pt x="1253" y="1187"/>
                      <a:pt x="1391" y="1181"/>
                    </a:cubicBezTo>
                    <a:cubicBezTo>
                      <a:pt x="1395" y="1181"/>
                      <a:pt x="1398" y="1181"/>
                      <a:pt x="1402" y="1181"/>
                    </a:cubicBezTo>
                    <a:cubicBezTo>
                      <a:pt x="1661" y="1181"/>
                      <a:pt x="1877" y="1395"/>
                      <a:pt x="1882" y="1661"/>
                    </a:cubicBezTo>
                    <a:cubicBezTo>
                      <a:pt x="1876" y="1673"/>
                      <a:pt x="1876" y="1685"/>
                      <a:pt x="1882" y="1697"/>
                    </a:cubicBezTo>
                    <a:cubicBezTo>
                      <a:pt x="1842" y="2065"/>
                      <a:pt x="1531" y="2345"/>
                      <a:pt x="1166" y="2345"/>
                    </a:cubicBezTo>
                    <a:cubicBezTo>
                      <a:pt x="1151" y="2345"/>
                      <a:pt x="1136" y="2345"/>
                      <a:pt x="1121" y="2344"/>
                    </a:cubicBezTo>
                    <a:cubicBezTo>
                      <a:pt x="732" y="2320"/>
                      <a:pt x="432" y="1996"/>
                      <a:pt x="438" y="1613"/>
                    </a:cubicBezTo>
                    <a:lnTo>
                      <a:pt x="438" y="432"/>
                    </a:lnTo>
                    <a:close/>
                    <a:moveTo>
                      <a:pt x="222" y="0"/>
                    </a:moveTo>
                    <a:cubicBezTo>
                      <a:pt x="102" y="0"/>
                      <a:pt x="6" y="96"/>
                      <a:pt x="6" y="216"/>
                    </a:cubicBezTo>
                    <a:lnTo>
                      <a:pt x="6" y="1613"/>
                    </a:lnTo>
                    <a:cubicBezTo>
                      <a:pt x="0" y="2236"/>
                      <a:pt x="486" y="2752"/>
                      <a:pt x="1109" y="2788"/>
                    </a:cubicBezTo>
                    <a:cubicBezTo>
                      <a:pt x="1126" y="2788"/>
                      <a:pt x="1142" y="2789"/>
                      <a:pt x="1158" y="2789"/>
                    </a:cubicBezTo>
                    <a:cubicBezTo>
                      <a:pt x="1417" y="2789"/>
                      <a:pt x="1673" y="2699"/>
                      <a:pt x="1876" y="2536"/>
                    </a:cubicBezTo>
                    <a:lnTo>
                      <a:pt x="1876" y="9729"/>
                    </a:lnTo>
                    <a:cubicBezTo>
                      <a:pt x="1876" y="9837"/>
                      <a:pt x="1954" y="9933"/>
                      <a:pt x="2068" y="9951"/>
                    </a:cubicBezTo>
                    <a:cubicBezTo>
                      <a:pt x="2078" y="9952"/>
                      <a:pt x="2088" y="9953"/>
                      <a:pt x="2097" y="9953"/>
                    </a:cubicBezTo>
                    <a:cubicBezTo>
                      <a:pt x="2211" y="9953"/>
                      <a:pt x="2308" y="9857"/>
                      <a:pt x="2308" y="9735"/>
                    </a:cubicBezTo>
                    <a:lnTo>
                      <a:pt x="2308" y="1846"/>
                    </a:lnTo>
                    <a:lnTo>
                      <a:pt x="5911" y="1846"/>
                    </a:lnTo>
                    <a:lnTo>
                      <a:pt x="5911" y="4208"/>
                    </a:lnTo>
                    <a:cubicBezTo>
                      <a:pt x="5911" y="4316"/>
                      <a:pt x="5989" y="4412"/>
                      <a:pt x="6102" y="4430"/>
                    </a:cubicBezTo>
                    <a:cubicBezTo>
                      <a:pt x="6112" y="4431"/>
                      <a:pt x="6122" y="4432"/>
                      <a:pt x="6131" y="4432"/>
                    </a:cubicBezTo>
                    <a:cubicBezTo>
                      <a:pt x="6245" y="4432"/>
                      <a:pt x="6342" y="4336"/>
                      <a:pt x="6342" y="4214"/>
                    </a:cubicBezTo>
                    <a:lnTo>
                      <a:pt x="6342" y="2542"/>
                    </a:lnTo>
                    <a:cubicBezTo>
                      <a:pt x="6551" y="2705"/>
                      <a:pt x="6802" y="2795"/>
                      <a:pt x="7066" y="2795"/>
                    </a:cubicBezTo>
                    <a:cubicBezTo>
                      <a:pt x="7082" y="2795"/>
                      <a:pt x="7099" y="2794"/>
                      <a:pt x="7116" y="2794"/>
                    </a:cubicBezTo>
                    <a:cubicBezTo>
                      <a:pt x="7739" y="2758"/>
                      <a:pt x="8224" y="2242"/>
                      <a:pt x="8218" y="1619"/>
                    </a:cubicBezTo>
                    <a:lnTo>
                      <a:pt x="8218" y="222"/>
                    </a:lnTo>
                    <a:cubicBezTo>
                      <a:pt x="8218" y="96"/>
                      <a:pt x="8123" y="0"/>
                      <a:pt x="8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3" name="Google Shape;1463;p60"/>
            <p:cNvGrpSpPr/>
            <p:nvPr/>
          </p:nvGrpSpPr>
          <p:grpSpPr>
            <a:xfrm>
              <a:off x="7023435" y="4075913"/>
              <a:ext cx="368375" cy="368975"/>
              <a:chOff x="6396550" y="4062650"/>
              <a:chExt cx="368375" cy="368975"/>
            </a:xfrm>
          </p:grpSpPr>
          <p:sp>
            <p:nvSpPr>
              <p:cNvPr id="1464" name="Google Shape;1464;p60"/>
              <p:cNvSpPr/>
              <p:nvPr/>
            </p:nvSpPr>
            <p:spPr>
              <a:xfrm>
                <a:off x="6423225" y="4184125"/>
                <a:ext cx="152275" cy="247350"/>
              </a:xfrm>
              <a:custGeom>
                <a:avLst/>
                <a:gdLst/>
                <a:ahLst/>
                <a:cxnLst/>
                <a:rect l="l" t="t" r="r" b="b"/>
                <a:pathLst>
                  <a:path w="6091" h="9894" extrusionOk="0">
                    <a:moveTo>
                      <a:pt x="4922" y="7789"/>
                    </a:moveTo>
                    <a:lnTo>
                      <a:pt x="5419" y="8484"/>
                    </a:lnTo>
                    <a:lnTo>
                      <a:pt x="678" y="8484"/>
                    </a:lnTo>
                    <a:lnTo>
                      <a:pt x="1175" y="7789"/>
                    </a:lnTo>
                    <a:close/>
                    <a:moveTo>
                      <a:pt x="5683" y="8916"/>
                    </a:moveTo>
                    <a:lnTo>
                      <a:pt x="5683" y="9432"/>
                    </a:lnTo>
                    <a:lnTo>
                      <a:pt x="438" y="9432"/>
                    </a:lnTo>
                    <a:lnTo>
                      <a:pt x="438" y="8916"/>
                    </a:lnTo>
                    <a:close/>
                    <a:moveTo>
                      <a:pt x="5059" y="0"/>
                    </a:moveTo>
                    <a:cubicBezTo>
                      <a:pt x="4941" y="0"/>
                      <a:pt x="4844" y="97"/>
                      <a:pt x="4844" y="218"/>
                    </a:cubicBezTo>
                    <a:lnTo>
                      <a:pt x="4844" y="7358"/>
                    </a:lnTo>
                    <a:lnTo>
                      <a:pt x="1241" y="7358"/>
                    </a:lnTo>
                    <a:lnTo>
                      <a:pt x="1241" y="5745"/>
                    </a:lnTo>
                    <a:cubicBezTo>
                      <a:pt x="1241" y="5637"/>
                      <a:pt x="1163" y="5541"/>
                      <a:pt x="1055" y="5523"/>
                    </a:cubicBezTo>
                    <a:cubicBezTo>
                      <a:pt x="1045" y="5522"/>
                      <a:pt x="1035" y="5521"/>
                      <a:pt x="1025" y="5521"/>
                    </a:cubicBezTo>
                    <a:cubicBezTo>
                      <a:pt x="906" y="5521"/>
                      <a:pt x="809" y="5617"/>
                      <a:pt x="809" y="5739"/>
                    </a:cubicBezTo>
                    <a:lnTo>
                      <a:pt x="809" y="7501"/>
                    </a:lnTo>
                    <a:lnTo>
                      <a:pt x="42" y="8592"/>
                    </a:lnTo>
                    <a:cubicBezTo>
                      <a:pt x="12" y="8634"/>
                      <a:pt x="0" y="8688"/>
                      <a:pt x="6" y="8742"/>
                    </a:cubicBezTo>
                    <a:lnTo>
                      <a:pt x="6" y="9677"/>
                    </a:lnTo>
                    <a:cubicBezTo>
                      <a:pt x="6" y="9797"/>
                      <a:pt x="102" y="9893"/>
                      <a:pt x="222" y="9893"/>
                    </a:cubicBezTo>
                    <a:lnTo>
                      <a:pt x="5869" y="9893"/>
                    </a:lnTo>
                    <a:cubicBezTo>
                      <a:pt x="5989" y="9893"/>
                      <a:pt x="6084" y="9797"/>
                      <a:pt x="6084" y="9677"/>
                    </a:cubicBezTo>
                    <a:lnTo>
                      <a:pt x="6084" y="8742"/>
                    </a:lnTo>
                    <a:cubicBezTo>
                      <a:pt x="6090" y="8688"/>
                      <a:pt x="6073" y="8634"/>
                      <a:pt x="6043" y="8592"/>
                    </a:cubicBezTo>
                    <a:lnTo>
                      <a:pt x="5275" y="7513"/>
                    </a:lnTo>
                    <a:lnTo>
                      <a:pt x="5275" y="224"/>
                    </a:lnTo>
                    <a:cubicBezTo>
                      <a:pt x="5281" y="116"/>
                      <a:pt x="5197" y="21"/>
                      <a:pt x="5089" y="3"/>
                    </a:cubicBezTo>
                    <a:cubicBezTo>
                      <a:pt x="5079" y="1"/>
                      <a:pt x="5069" y="0"/>
                      <a:pt x="50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 name="Google Shape;1465;p60"/>
              <p:cNvSpPr/>
              <p:nvPr/>
            </p:nvSpPr>
            <p:spPr>
              <a:xfrm>
                <a:off x="6493950" y="4125850"/>
                <a:ext cx="10825" cy="222175"/>
              </a:xfrm>
              <a:custGeom>
                <a:avLst/>
                <a:gdLst/>
                <a:ahLst/>
                <a:cxnLst/>
                <a:rect l="l" t="t" r="r" b="b"/>
                <a:pathLst>
                  <a:path w="433" h="8887" extrusionOk="0">
                    <a:moveTo>
                      <a:pt x="209" y="1"/>
                    </a:moveTo>
                    <a:cubicBezTo>
                      <a:pt x="201" y="1"/>
                      <a:pt x="194" y="1"/>
                      <a:pt x="186" y="2"/>
                    </a:cubicBezTo>
                    <a:cubicBezTo>
                      <a:pt x="78" y="20"/>
                      <a:pt x="1" y="116"/>
                      <a:pt x="1" y="224"/>
                    </a:cubicBezTo>
                    <a:lnTo>
                      <a:pt x="1" y="8658"/>
                    </a:lnTo>
                    <a:cubicBezTo>
                      <a:pt x="1" y="8771"/>
                      <a:pt x="78" y="8867"/>
                      <a:pt x="186" y="8885"/>
                    </a:cubicBezTo>
                    <a:cubicBezTo>
                      <a:pt x="194" y="8886"/>
                      <a:pt x="201" y="8886"/>
                      <a:pt x="209" y="8886"/>
                    </a:cubicBezTo>
                    <a:cubicBezTo>
                      <a:pt x="331" y="8886"/>
                      <a:pt x="432" y="8794"/>
                      <a:pt x="432" y="8670"/>
                    </a:cubicBezTo>
                    <a:lnTo>
                      <a:pt x="432" y="218"/>
                    </a:lnTo>
                    <a:cubicBezTo>
                      <a:pt x="432" y="93"/>
                      <a:pt x="331"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 name="Google Shape;1466;p60"/>
              <p:cNvSpPr/>
              <p:nvPr/>
            </p:nvSpPr>
            <p:spPr>
              <a:xfrm>
                <a:off x="6470125" y="4125850"/>
                <a:ext cx="10825" cy="222175"/>
              </a:xfrm>
              <a:custGeom>
                <a:avLst/>
                <a:gdLst/>
                <a:ahLst/>
                <a:cxnLst/>
                <a:rect l="l" t="t" r="r" b="b"/>
                <a:pathLst>
                  <a:path w="433" h="8887" extrusionOk="0">
                    <a:moveTo>
                      <a:pt x="214" y="1"/>
                    </a:moveTo>
                    <a:cubicBezTo>
                      <a:pt x="207" y="1"/>
                      <a:pt x="199" y="1"/>
                      <a:pt x="192" y="2"/>
                    </a:cubicBezTo>
                    <a:cubicBezTo>
                      <a:pt x="84" y="20"/>
                      <a:pt x="0" y="116"/>
                      <a:pt x="0" y="224"/>
                    </a:cubicBezTo>
                    <a:lnTo>
                      <a:pt x="0" y="8658"/>
                    </a:lnTo>
                    <a:cubicBezTo>
                      <a:pt x="0" y="8771"/>
                      <a:pt x="78" y="8867"/>
                      <a:pt x="192" y="8885"/>
                    </a:cubicBezTo>
                    <a:cubicBezTo>
                      <a:pt x="199" y="8886"/>
                      <a:pt x="207" y="8886"/>
                      <a:pt x="214" y="8886"/>
                    </a:cubicBezTo>
                    <a:cubicBezTo>
                      <a:pt x="331" y="8886"/>
                      <a:pt x="432" y="8794"/>
                      <a:pt x="432" y="8670"/>
                    </a:cubicBezTo>
                    <a:lnTo>
                      <a:pt x="432" y="218"/>
                    </a:lnTo>
                    <a:cubicBezTo>
                      <a:pt x="432" y="93"/>
                      <a:pt x="33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 name="Google Shape;1467;p60"/>
              <p:cNvSpPr/>
              <p:nvPr/>
            </p:nvSpPr>
            <p:spPr>
              <a:xfrm>
                <a:off x="6517625" y="4125850"/>
                <a:ext cx="10975" cy="222175"/>
              </a:xfrm>
              <a:custGeom>
                <a:avLst/>
                <a:gdLst/>
                <a:ahLst/>
                <a:cxnLst/>
                <a:rect l="l" t="t" r="r" b="b"/>
                <a:pathLst>
                  <a:path w="439" h="8887" extrusionOk="0">
                    <a:moveTo>
                      <a:pt x="214" y="1"/>
                    </a:moveTo>
                    <a:cubicBezTo>
                      <a:pt x="207" y="1"/>
                      <a:pt x="200" y="1"/>
                      <a:pt x="192" y="2"/>
                    </a:cubicBezTo>
                    <a:cubicBezTo>
                      <a:pt x="85" y="20"/>
                      <a:pt x="1" y="116"/>
                      <a:pt x="1" y="224"/>
                    </a:cubicBezTo>
                    <a:lnTo>
                      <a:pt x="1" y="8658"/>
                    </a:lnTo>
                    <a:cubicBezTo>
                      <a:pt x="1" y="8771"/>
                      <a:pt x="85" y="8867"/>
                      <a:pt x="192" y="8885"/>
                    </a:cubicBezTo>
                    <a:cubicBezTo>
                      <a:pt x="200" y="8886"/>
                      <a:pt x="207" y="8886"/>
                      <a:pt x="215" y="8886"/>
                    </a:cubicBezTo>
                    <a:cubicBezTo>
                      <a:pt x="337" y="8886"/>
                      <a:pt x="438" y="8794"/>
                      <a:pt x="438" y="8670"/>
                    </a:cubicBezTo>
                    <a:lnTo>
                      <a:pt x="438" y="218"/>
                    </a:lnTo>
                    <a:cubicBezTo>
                      <a:pt x="433" y="93"/>
                      <a:pt x="33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 name="Google Shape;1468;p60"/>
              <p:cNvSpPr/>
              <p:nvPr/>
            </p:nvSpPr>
            <p:spPr>
              <a:xfrm>
                <a:off x="6612650" y="4156700"/>
                <a:ext cx="152275" cy="274925"/>
              </a:xfrm>
              <a:custGeom>
                <a:avLst/>
                <a:gdLst/>
                <a:ahLst/>
                <a:cxnLst/>
                <a:rect l="l" t="t" r="r" b="b"/>
                <a:pathLst>
                  <a:path w="6091" h="10997" extrusionOk="0">
                    <a:moveTo>
                      <a:pt x="4909" y="8886"/>
                    </a:moveTo>
                    <a:lnTo>
                      <a:pt x="5407" y="9581"/>
                    </a:lnTo>
                    <a:lnTo>
                      <a:pt x="671" y="9581"/>
                    </a:lnTo>
                    <a:lnTo>
                      <a:pt x="1169" y="8886"/>
                    </a:lnTo>
                    <a:close/>
                    <a:moveTo>
                      <a:pt x="5653" y="10013"/>
                    </a:moveTo>
                    <a:lnTo>
                      <a:pt x="5653" y="10529"/>
                    </a:lnTo>
                    <a:lnTo>
                      <a:pt x="438" y="10529"/>
                    </a:lnTo>
                    <a:lnTo>
                      <a:pt x="438" y="10013"/>
                    </a:lnTo>
                    <a:close/>
                    <a:moveTo>
                      <a:pt x="1029" y="1"/>
                    </a:moveTo>
                    <a:cubicBezTo>
                      <a:pt x="919" y="1"/>
                      <a:pt x="812" y="85"/>
                      <a:pt x="815" y="218"/>
                    </a:cubicBezTo>
                    <a:lnTo>
                      <a:pt x="815" y="4438"/>
                    </a:lnTo>
                    <a:cubicBezTo>
                      <a:pt x="809" y="4552"/>
                      <a:pt x="893" y="4648"/>
                      <a:pt x="1001" y="4666"/>
                    </a:cubicBezTo>
                    <a:cubicBezTo>
                      <a:pt x="1009" y="4667"/>
                      <a:pt x="1016" y="4667"/>
                      <a:pt x="1023" y="4667"/>
                    </a:cubicBezTo>
                    <a:cubicBezTo>
                      <a:pt x="1146" y="4667"/>
                      <a:pt x="1247" y="4575"/>
                      <a:pt x="1247" y="4450"/>
                    </a:cubicBezTo>
                    <a:lnTo>
                      <a:pt x="1247" y="890"/>
                    </a:lnTo>
                    <a:lnTo>
                      <a:pt x="1708" y="1519"/>
                    </a:lnTo>
                    <a:cubicBezTo>
                      <a:pt x="1748" y="1574"/>
                      <a:pt x="1816" y="1608"/>
                      <a:pt x="1886" y="1608"/>
                    </a:cubicBezTo>
                    <a:cubicBezTo>
                      <a:pt x="1901" y="1608"/>
                      <a:pt x="1916" y="1606"/>
                      <a:pt x="1930" y="1603"/>
                    </a:cubicBezTo>
                    <a:lnTo>
                      <a:pt x="2991" y="1363"/>
                    </a:lnTo>
                    <a:lnTo>
                      <a:pt x="4172" y="2202"/>
                    </a:lnTo>
                    <a:cubicBezTo>
                      <a:pt x="4210" y="2230"/>
                      <a:pt x="4253" y="2244"/>
                      <a:pt x="4297" y="2244"/>
                    </a:cubicBezTo>
                    <a:cubicBezTo>
                      <a:pt x="4330" y="2244"/>
                      <a:pt x="4363" y="2236"/>
                      <a:pt x="4394" y="2220"/>
                    </a:cubicBezTo>
                    <a:lnTo>
                      <a:pt x="4820" y="2017"/>
                    </a:lnTo>
                    <a:lnTo>
                      <a:pt x="4820" y="8461"/>
                    </a:lnTo>
                    <a:lnTo>
                      <a:pt x="1247" y="8461"/>
                    </a:lnTo>
                    <a:lnTo>
                      <a:pt x="1247" y="5332"/>
                    </a:lnTo>
                    <a:cubicBezTo>
                      <a:pt x="1247" y="5218"/>
                      <a:pt x="1163" y="5122"/>
                      <a:pt x="1055" y="5104"/>
                    </a:cubicBezTo>
                    <a:cubicBezTo>
                      <a:pt x="1045" y="5102"/>
                      <a:pt x="1035" y="5102"/>
                      <a:pt x="1025" y="5102"/>
                    </a:cubicBezTo>
                    <a:cubicBezTo>
                      <a:pt x="906" y="5102"/>
                      <a:pt x="810" y="5198"/>
                      <a:pt x="815" y="5320"/>
                    </a:cubicBezTo>
                    <a:lnTo>
                      <a:pt x="815" y="8616"/>
                    </a:lnTo>
                    <a:lnTo>
                      <a:pt x="48" y="9695"/>
                    </a:lnTo>
                    <a:cubicBezTo>
                      <a:pt x="12" y="9737"/>
                      <a:pt x="0" y="9785"/>
                      <a:pt x="6" y="9839"/>
                    </a:cubicBezTo>
                    <a:lnTo>
                      <a:pt x="6" y="10774"/>
                    </a:lnTo>
                    <a:cubicBezTo>
                      <a:pt x="6" y="10894"/>
                      <a:pt x="102" y="10996"/>
                      <a:pt x="222" y="10996"/>
                    </a:cubicBezTo>
                    <a:lnTo>
                      <a:pt x="5869" y="10996"/>
                    </a:lnTo>
                    <a:cubicBezTo>
                      <a:pt x="5988" y="10996"/>
                      <a:pt x="6084" y="10894"/>
                      <a:pt x="6084" y="10774"/>
                    </a:cubicBezTo>
                    <a:lnTo>
                      <a:pt x="6084" y="9839"/>
                    </a:lnTo>
                    <a:cubicBezTo>
                      <a:pt x="6090" y="9785"/>
                      <a:pt x="6078" y="9737"/>
                      <a:pt x="6048" y="9689"/>
                    </a:cubicBezTo>
                    <a:lnTo>
                      <a:pt x="5281" y="8610"/>
                    </a:lnTo>
                    <a:lnTo>
                      <a:pt x="5281" y="1681"/>
                    </a:lnTo>
                    <a:cubicBezTo>
                      <a:pt x="5281" y="1639"/>
                      <a:pt x="5269" y="1591"/>
                      <a:pt x="5245" y="1555"/>
                    </a:cubicBezTo>
                    <a:cubicBezTo>
                      <a:pt x="5199" y="1492"/>
                      <a:pt x="5129" y="1459"/>
                      <a:pt x="5059" y="1459"/>
                    </a:cubicBezTo>
                    <a:cubicBezTo>
                      <a:pt x="5028" y="1459"/>
                      <a:pt x="4998" y="1465"/>
                      <a:pt x="4969" y="1477"/>
                    </a:cubicBezTo>
                    <a:lnTo>
                      <a:pt x="4340" y="1777"/>
                    </a:lnTo>
                    <a:lnTo>
                      <a:pt x="3177" y="956"/>
                    </a:lnTo>
                    <a:cubicBezTo>
                      <a:pt x="3137" y="929"/>
                      <a:pt x="3093" y="915"/>
                      <a:pt x="3048" y="915"/>
                    </a:cubicBezTo>
                    <a:cubicBezTo>
                      <a:pt x="3033" y="915"/>
                      <a:pt x="3018" y="917"/>
                      <a:pt x="3003" y="920"/>
                    </a:cubicBezTo>
                    <a:lnTo>
                      <a:pt x="1978" y="1147"/>
                    </a:lnTo>
                    <a:lnTo>
                      <a:pt x="1205" y="92"/>
                    </a:lnTo>
                    <a:cubicBezTo>
                      <a:pt x="1159" y="29"/>
                      <a:pt x="1093" y="1"/>
                      <a:pt x="10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 name="Google Shape;1469;p60"/>
              <p:cNvSpPr/>
              <p:nvPr/>
            </p:nvSpPr>
            <p:spPr>
              <a:xfrm>
                <a:off x="6683375" y="4219050"/>
                <a:ext cx="10800" cy="129125"/>
              </a:xfrm>
              <a:custGeom>
                <a:avLst/>
                <a:gdLst/>
                <a:ahLst/>
                <a:cxnLst/>
                <a:rect l="l" t="t" r="r" b="b"/>
                <a:pathLst>
                  <a:path w="432" h="5165" extrusionOk="0">
                    <a:moveTo>
                      <a:pt x="221" y="0"/>
                    </a:moveTo>
                    <a:cubicBezTo>
                      <a:pt x="212" y="0"/>
                      <a:pt x="202" y="1"/>
                      <a:pt x="192" y="2"/>
                    </a:cubicBezTo>
                    <a:cubicBezTo>
                      <a:pt x="78" y="14"/>
                      <a:pt x="0" y="110"/>
                      <a:pt x="0" y="224"/>
                    </a:cubicBezTo>
                    <a:lnTo>
                      <a:pt x="0" y="4936"/>
                    </a:lnTo>
                    <a:cubicBezTo>
                      <a:pt x="0" y="5049"/>
                      <a:pt x="78" y="5145"/>
                      <a:pt x="192" y="5163"/>
                    </a:cubicBezTo>
                    <a:cubicBezTo>
                      <a:pt x="199" y="5164"/>
                      <a:pt x="206" y="5164"/>
                      <a:pt x="212" y="5164"/>
                    </a:cubicBezTo>
                    <a:cubicBezTo>
                      <a:pt x="330" y="5164"/>
                      <a:pt x="432" y="5067"/>
                      <a:pt x="432" y="4948"/>
                    </a:cubicBezTo>
                    <a:lnTo>
                      <a:pt x="432" y="212"/>
                    </a:lnTo>
                    <a:cubicBezTo>
                      <a:pt x="432" y="96"/>
                      <a:pt x="335"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 name="Google Shape;1470;p60"/>
              <p:cNvSpPr/>
              <p:nvPr/>
            </p:nvSpPr>
            <p:spPr>
              <a:xfrm>
                <a:off x="6658800" y="4219050"/>
                <a:ext cx="10950" cy="129125"/>
              </a:xfrm>
              <a:custGeom>
                <a:avLst/>
                <a:gdLst/>
                <a:ahLst/>
                <a:cxnLst/>
                <a:rect l="l" t="t" r="r" b="b"/>
                <a:pathLst>
                  <a:path w="438" h="5165" extrusionOk="0">
                    <a:moveTo>
                      <a:pt x="222" y="0"/>
                    </a:moveTo>
                    <a:cubicBezTo>
                      <a:pt x="212" y="0"/>
                      <a:pt x="202" y="1"/>
                      <a:pt x="192" y="2"/>
                    </a:cubicBezTo>
                    <a:cubicBezTo>
                      <a:pt x="84" y="20"/>
                      <a:pt x="6" y="110"/>
                      <a:pt x="6" y="224"/>
                    </a:cubicBezTo>
                    <a:lnTo>
                      <a:pt x="6" y="4936"/>
                    </a:lnTo>
                    <a:cubicBezTo>
                      <a:pt x="0" y="5049"/>
                      <a:pt x="84" y="5145"/>
                      <a:pt x="192" y="5163"/>
                    </a:cubicBezTo>
                    <a:cubicBezTo>
                      <a:pt x="200" y="5164"/>
                      <a:pt x="207" y="5164"/>
                      <a:pt x="214" y="5164"/>
                    </a:cubicBezTo>
                    <a:cubicBezTo>
                      <a:pt x="337" y="5164"/>
                      <a:pt x="438" y="5072"/>
                      <a:pt x="438" y="4948"/>
                    </a:cubicBezTo>
                    <a:lnTo>
                      <a:pt x="438" y="212"/>
                    </a:lnTo>
                    <a:cubicBezTo>
                      <a:pt x="438" y="96"/>
                      <a:pt x="341"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 name="Google Shape;1471;p60"/>
              <p:cNvSpPr/>
              <p:nvPr/>
            </p:nvSpPr>
            <p:spPr>
              <a:xfrm>
                <a:off x="6707200" y="4219050"/>
                <a:ext cx="10825" cy="129125"/>
              </a:xfrm>
              <a:custGeom>
                <a:avLst/>
                <a:gdLst/>
                <a:ahLst/>
                <a:cxnLst/>
                <a:rect l="l" t="t" r="r" b="b"/>
                <a:pathLst>
                  <a:path w="433" h="5165" extrusionOk="0">
                    <a:moveTo>
                      <a:pt x="217" y="0"/>
                    </a:moveTo>
                    <a:cubicBezTo>
                      <a:pt x="207" y="0"/>
                      <a:pt x="197" y="1"/>
                      <a:pt x="186" y="2"/>
                    </a:cubicBezTo>
                    <a:cubicBezTo>
                      <a:pt x="78" y="20"/>
                      <a:pt x="1" y="110"/>
                      <a:pt x="1" y="224"/>
                    </a:cubicBezTo>
                    <a:lnTo>
                      <a:pt x="1" y="4936"/>
                    </a:lnTo>
                    <a:cubicBezTo>
                      <a:pt x="1" y="5049"/>
                      <a:pt x="78" y="5145"/>
                      <a:pt x="186" y="5163"/>
                    </a:cubicBezTo>
                    <a:cubicBezTo>
                      <a:pt x="193" y="5164"/>
                      <a:pt x="200" y="5164"/>
                      <a:pt x="207" y="5164"/>
                    </a:cubicBezTo>
                    <a:cubicBezTo>
                      <a:pt x="330" y="5164"/>
                      <a:pt x="432" y="5067"/>
                      <a:pt x="432" y="4948"/>
                    </a:cubicBezTo>
                    <a:lnTo>
                      <a:pt x="432" y="212"/>
                    </a:lnTo>
                    <a:cubicBezTo>
                      <a:pt x="432" y="96"/>
                      <a:pt x="335"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 name="Google Shape;1472;p60"/>
              <p:cNvSpPr/>
              <p:nvPr/>
            </p:nvSpPr>
            <p:spPr>
              <a:xfrm>
                <a:off x="6396550" y="4062650"/>
                <a:ext cx="205625" cy="248825"/>
              </a:xfrm>
              <a:custGeom>
                <a:avLst/>
                <a:gdLst/>
                <a:ahLst/>
                <a:cxnLst/>
                <a:rect l="l" t="t" r="r" b="b"/>
                <a:pathLst>
                  <a:path w="8225" h="9953" extrusionOk="0">
                    <a:moveTo>
                      <a:pt x="7787" y="432"/>
                    </a:moveTo>
                    <a:lnTo>
                      <a:pt x="7787" y="1607"/>
                    </a:lnTo>
                    <a:cubicBezTo>
                      <a:pt x="7781" y="1984"/>
                      <a:pt x="7499" y="2296"/>
                      <a:pt x="7128" y="2344"/>
                    </a:cubicBezTo>
                    <a:cubicBezTo>
                      <a:pt x="7106" y="2346"/>
                      <a:pt x="7085" y="2347"/>
                      <a:pt x="7064" y="2347"/>
                    </a:cubicBezTo>
                    <a:cubicBezTo>
                      <a:pt x="6678" y="2347"/>
                      <a:pt x="6354" y="2041"/>
                      <a:pt x="6342" y="1649"/>
                    </a:cubicBezTo>
                    <a:cubicBezTo>
                      <a:pt x="6348" y="1389"/>
                      <a:pt x="6564" y="1181"/>
                      <a:pt x="6823" y="1181"/>
                    </a:cubicBezTo>
                    <a:cubicBezTo>
                      <a:pt x="6826" y="1181"/>
                      <a:pt x="6830" y="1181"/>
                      <a:pt x="6834" y="1181"/>
                    </a:cubicBezTo>
                    <a:cubicBezTo>
                      <a:pt x="6966" y="1187"/>
                      <a:pt x="7086" y="1271"/>
                      <a:pt x="7134" y="1397"/>
                    </a:cubicBezTo>
                    <a:cubicBezTo>
                      <a:pt x="7169" y="1499"/>
                      <a:pt x="7169" y="1565"/>
                      <a:pt x="7134" y="1601"/>
                    </a:cubicBezTo>
                    <a:cubicBezTo>
                      <a:pt x="7116" y="1613"/>
                      <a:pt x="7098" y="1619"/>
                      <a:pt x="7074" y="1619"/>
                    </a:cubicBezTo>
                    <a:cubicBezTo>
                      <a:pt x="7051" y="1611"/>
                      <a:pt x="7028" y="1608"/>
                      <a:pt x="7005" y="1608"/>
                    </a:cubicBezTo>
                    <a:cubicBezTo>
                      <a:pt x="6919" y="1608"/>
                      <a:pt x="6837" y="1659"/>
                      <a:pt x="6804" y="1745"/>
                    </a:cubicBezTo>
                    <a:cubicBezTo>
                      <a:pt x="6762" y="1870"/>
                      <a:pt x="6840" y="2008"/>
                      <a:pt x="6966" y="2038"/>
                    </a:cubicBezTo>
                    <a:cubicBezTo>
                      <a:pt x="7002" y="2050"/>
                      <a:pt x="7038" y="2050"/>
                      <a:pt x="7080" y="2050"/>
                    </a:cubicBezTo>
                    <a:cubicBezTo>
                      <a:pt x="7181" y="2050"/>
                      <a:pt x="7289" y="2020"/>
                      <a:pt x="7379" y="1954"/>
                    </a:cubicBezTo>
                    <a:cubicBezTo>
                      <a:pt x="7517" y="1858"/>
                      <a:pt x="7601" y="1697"/>
                      <a:pt x="7601" y="1523"/>
                    </a:cubicBezTo>
                    <a:cubicBezTo>
                      <a:pt x="7601" y="1097"/>
                      <a:pt x="7253" y="749"/>
                      <a:pt x="6828" y="749"/>
                    </a:cubicBezTo>
                    <a:cubicBezTo>
                      <a:pt x="6420" y="749"/>
                      <a:pt x="6067" y="1019"/>
                      <a:pt x="5953" y="1409"/>
                    </a:cubicBezTo>
                    <a:lnTo>
                      <a:pt x="2278" y="1409"/>
                    </a:lnTo>
                    <a:cubicBezTo>
                      <a:pt x="2164" y="1019"/>
                      <a:pt x="1811" y="749"/>
                      <a:pt x="1403" y="749"/>
                    </a:cubicBezTo>
                    <a:cubicBezTo>
                      <a:pt x="977" y="749"/>
                      <a:pt x="630" y="1097"/>
                      <a:pt x="630" y="1523"/>
                    </a:cubicBezTo>
                    <a:cubicBezTo>
                      <a:pt x="624" y="1810"/>
                      <a:pt x="857" y="2050"/>
                      <a:pt x="1151" y="2050"/>
                    </a:cubicBezTo>
                    <a:cubicBezTo>
                      <a:pt x="1187" y="2050"/>
                      <a:pt x="1223" y="2050"/>
                      <a:pt x="1259" y="2038"/>
                    </a:cubicBezTo>
                    <a:cubicBezTo>
                      <a:pt x="1391" y="2008"/>
                      <a:pt x="1463" y="1870"/>
                      <a:pt x="1421" y="1745"/>
                    </a:cubicBezTo>
                    <a:cubicBezTo>
                      <a:pt x="1388" y="1659"/>
                      <a:pt x="1306" y="1608"/>
                      <a:pt x="1219" y="1608"/>
                    </a:cubicBezTo>
                    <a:cubicBezTo>
                      <a:pt x="1197" y="1608"/>
                      <a:pt x="1174" y="1611"/>
                      <a:pt x="1151" y="1619"/>
                    </a:cubicBezTo>
                    <a:cubicBezTo>
                      <a:pt x="1127" y="1619"/>
                      <a:pt x="1109" y="1613"/>
                      <a:pt x="1097" y="1601"/>
                    </a:cubicBezTo>
                    <a:cubicBezTo>
                      <a:pt x="1055" y="1565"/>
                      <a:pt x="1055" y="1499"/>
                      <a:pt x="1091" y="1403"/>
                    </a:cubicBezTo>
                    <a:cubicBezTo>
                      <a:pt x="1133" y="1271"/>
                      <a:pt x="1253" y="1187"/>
                      <a:pt x="1391" y="1181"/>
                    </a:cubicBezTo>
                    <a:cubicBezTo>
                      <a:pt x="1395" y="1181"/>
                      <a:pt x="1398" y="1181"/>
                      <a:pt x="1402" y="1181"/>
                    </a:cubicBezTo>
                    <a:cubicBezTo>
                      <a:pt x="1661" y="1181"/>
                      <a:pt x="1877" y="1395"/>
                      <a:pt x="1882" y="1661"/>
                    </a:cubicBezTo>
                    <a:cubicBezTo>
                      <a:pt x="1876" y="1673"/>
                      <a:pt x="1876" y="1685"/>
                      <a:pt x="1882" y="1697"/>
                    </a:cubicBezTo>
                    <a:cubicBezTo>
                      <a:pt x="1842" y="2065"/>
                      <a:pt x="1531" y="2345"/>
                      <a:pt x="1166" y="2345"/>
                    </a:cubicBezTo>
                    <a:cubicBezTo>
                      <a:pt x="1151" y="2345"/>
                      <a:pt x="1136" y="2345"/>
                      <a:pt x="1121" y="2344"/>
                    </a:cubicBezTo>
                    <a:cubicBezTo>
                      <a:pt x="732" y="2320"/>
                      <a:pt x="432" y="1996"/>
                      <a:pt x="438" y="1613"/>
                    </a:cubicBezTo>
                    <a:lnTo>
                      <a:pt x="438" y="432"/>
                    </a:lnTo>
                    <a:close/>
                    <a:moveTo>
                      <a:pt x="222" y="0"/>
                    </a:moveTo>
                    <a:cubicBezTo>
                      <a:pt x="102" y="0"/>
                      <a:pt x="6" y="96"/>
                      <a:pt x="6" y="216"/>
                    </a:cubicBezTo>
                    <a:lnTo>
                      <a:pt x="6" y="1613"/>
                    </a:lnTo>
                    <a:cubicBezTo>
                      <a:pt x="0" y="2236"/>
                      <a:pt x="486" y="2752"/>
                      <a:pt x="1109" y="2788"/>
                    </a:cubicBezTo>
                    <a:cubicBezTo>
                      <a:pt x="1126" y="2788"/>
                      <a:pt x="1142" y="2789"/>
                      <a:pt x="1158" y="2789"/>
                    </a:cubicBezTo>
                    <a:cubicBezTo>
                      <a:pt x="1417" y="2789"/>
                      <a:pt x="1673" y="2699"/>
                      <a:pt x="1876" y="2536"/>
                    </a:cubicBezTo>
                    <a:lnTo>
                      <a:pt x="1876" y="9729"/>
                    </a:lnTo>
                    <a:cubicBezTo>
                      <a:pt x="1876" y="9837"/>
                      <a:pt x="1954" y="9933"/>
                      <a:pt x="2068" y="9951"/>
                    </a:cubicBezTo>
                    <a:cubicBezTo>
                      <a:pt x="2078" y="9952"/>
                      <a:pt x="2088" y="9953"/>
                      <a:pt x="2097" y="9953"/>
                    </a:cubicBezTo>
                    <a:cubicBezTo>
                      <a:pt x="2211" y="9953"/>
                      <a:pt x="2308" y="9857"/>
                      <a:pt x="2308" y="9735"/>
                    </a:cubicBezTo>
                    <a:lnTo>
                      <a:pt x="2308" y="1846"/>
                    </a:lnTo>
                    <a:lnTo>
                      <a:pt x="5911" y="1846"/>
                    </a:lnTo>
                    <a:lnTo>
                      <a:pt x="5911" y="4208"/>
                    </a:lnTo>
                    <a:cubicBezTo>
                      <a:pt x="5911" y="4316"/>
                      <a:pt x="5989" y="4412"/>
                      <a:pt x="6102" y="4430"/>
                    </a:cubicBezTo>
                    <a:cubicBezTo>
                      <a:pt x="6112" y="4431"/>
                      <a:pt x="6122" y="4432"/>
                      <a:pt x="6131" y="4432"/>
                    </a:cubicBezTo>
                    <a:cubicBezTo>
                      <a:pt x="6245" y="4432"/>
                      <a:pt x="6342" y="4336"/>
                      <a:pt x="6342" y="4214"/>
                    </a:cubicBezTo>
                    <a:lnTo>
                      <a:pt x="6342" y="2542"/>
                    </a:lnTo>
                    <a:cubicBezTo>
                      <a:pt x="6551" y="2705"/>
                      <a:pt x="6802" y="2795"/>
                      <a:pt x="7066" y="2795"/>
                    </a:cubicBezTo>
                    <a:cubicBezTo>
                      <a:pt x="7082" y="2795"/>
                      <a:pt x="7099" y="2794"/>
                      <a:pt x="7116" y="2794"/>
                    </a:cubicBezTo>
                    <a:cubicBezTo>
                      <a:pt x="7739" y="2758"/>
                      <a:pt x="8224" y="2242"/>
                      <a:pt x="8218" y="1619"/>
                    </a:cubicBezTo>
                    <a:lnTo>
                      <a:pt x="8218" y="222"/>
                    </a:lnTo>
                    <a:cubicBezTo>
                      <a:pt x="8218" y="96"/>
                      <a:pt x="8123" y="0"/>
                      <a:pt x="80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73" name="Google Shape;1473;p60"/>
          <p:cNvGrpSpPr/>
          <p:nvPr/>
        </p:nvGrpSpPr>
        <p:grpSpPr>
          <a:xfrm>
            <a:off x="7778288" y="4087950"/>
            <a:ext cx="379460" cy="354485"/>
            <a:chOff x="7778288" y="4087950"/>
            <a:chExt cx="379460" cy="354485"/>
          </a:xfrm>
        </p:grpSpPr>
        <p:grpSp>
          <p:nvGrpSpPr>
            <p:cNvPr id="1474" name="Google Shape;1474;p60"/>
            <p:cNvGrpSpPr/>
            <p:nvPr/>
          </p:nvGrpSpPr>
          <p:grpSpPr>
            <a:xfrm>
              <a:off x="7787872" y="4097535"/>
              <a:ext cx="369875" cy="344900"/>
              <a:chOff x="7005725" y="4109500"/>
              <a:chExt cx="369875" cy="344900"/>
            </a:xfrm>
          </p:grpSpPr>
          <p:sp>
            <p:nvSpPr>
              <p:cNvPr id="1475" name="Google Shape;1475;p60"/>
              <p:cNvSpPr/>
              <p:nvPr/>
            </p:nvSpPr>
            <p:spPr>
              <a:xfrm>
                <a:off x="7106125" y="4182000"/>
                <a:ext cx="74350" cy="170350"/>
              </a:xfrm>
              <a:custGeom>
                <a:avLst/>
                <a:gdLst/>
                <a:ahLst/>
                <a:cxnLst/>
                <a:rect l="l" t="t" r="r" b="b"/>
                <a:pathLst>
                  <a:path w="2974" h="6814" extrusionOk="0">
                    <a:moveTo>
                      <a:pt x="1481" y="633"/>
                    </a:moveTo>
                    <a:cubicBezTo>
                      <a:pt x="1871" y="1274"/>
                      <a:pt x="2476" y="2389"/>
                      <a:pt x="2542" y="3001"/>
                    </a:cubicBezTo>
                    <a:lnTo>
                      <a:pt x="2332" y="3175"/>
                    </a:lnTo>
                    <a:cubicBezTo>
                      <a:pt x="2314" y="3187"/>
                      <a:pt x="2302" y="3205"/>
                      <a:pt x="2296" y="3223"/>
                    </a:cubicBezTo>
                    <a:lnTo>
                      <a:pt x="2146" y="3438"/>
                    </a:lnTo>
                    <a:cubicBezTo>
                      <a:pt x="2128" y="3474"/>
                      <a:pt x="2116" y="3510"/>
                      <a:pt x="2110" y="3552"/>
                    </a:cubicBezTo>
                    <a:lnTo>
                      <a:pt x="2104" y="3888"/>
                    </a:lnTo>
                    <a:cubicBezTo>
                      <a:pt x="2098" y="3948"/>
                      <a:pt x="2122" y="4002"/>
                      <a:pt x="2164" y="4044"/>
                    </a:cubicBezTo>
                    <a:lnTo>
                      <a:pt x="2248" y="4134"/>
                    </a:lnTo>
                    <a:cubicBezTo>
                      <a:pt x="2128" y="4361"/>
                      <a:pt x="1985" y="4577"/>
                      <a:pt x="1823" y="4781"/>
                    </a:cubicBezTo>
                    <a:cubicBezTo>
                      <a:pt x="1793" y="4817"/>
                      <a:pt x="1775" y="4865"/>
                      <a:pt x="1775" y="4919"/>
                    </a:cubicBezTo>
                    <a:lnTo>
                      <a:pt x="1775" y="6382"/>
                    </a:lnTo>
                    <a:lnTo>
                      <a:pt x="1199" y="6382"/>
                    </a:lnTo>
                    <a:lnTo>
                      <a:pt x="1199" y="4919"/>
                    </a:lnTo>
                    <a:cubicBezTo>
                      <a:pt x="1199" y="4865"/>
                      <a:pt x="1181" y="4817"/>
                      <a:pt x="1145" y="4781"/>
                    </a:cubicBezTo>
                    <a:cubicBezTo>
                      <a:pt x="1139" y="4769"/>
                      <a:pt x="420" y="3912"/>
                      <a:pt x="420" y="3097"/>
                    </a:cubicBezTo>
                    <a:lnTo>
                      <a:pt x="420" y="3049"/>
                    </a:lnTo>
                    <a:lnTo>
                      <a:pt x="630" y="2887"/>
                    </a:lnTo>
                    <a:cubicBezTo>
                      <a:pt x="642" y="2869"/>
                      <a:pt x="660" y="2851"/>
                      <a:pt x="672" y="2833"/>
                    </a:cubicBezTo>
                    <a:lnTo>
                      <a:pt x="834" y="2587"/>
                    </a:lnTo>
                    <a:lnTo>
                      <a:pt x="1055" y="2401"/>
                    </a:lnTo>
                    <a:cubicBezTo>
                      <a:pt x="1109" y="2359"/>
                      <a:pt x="1133" y="2293"/>
                      <a:pt x="1133" y="2228"/>
                    </a:cubicBezTo>
                    <a:lnTo>
                      <a:pt x="1121" y="1838"/>
                    </a:lnTo>
                    <a:cubicBezTo>
                      <a:pt x="1121" y="1802"/>
                      <a:pt x="1109" y="1772"/>
                      <a:pt x="1097" y="1742"/>
                    </a:cubicBezTo>
                    <a:lnTo>
                      <a:pt x="978" y="1526"/>
                    </a:lnTo>
                    <a:cubicBezTo>
                      <a:pt x="1157" y="1173"/>
                      <a:pt x="1349" y="849"/>
                      <a:pt x="1481" y="633"/>
                    </a:cubicBezTo>
                    <a:close/>
                    <a:moveTo>
                      <a:pt x="1484" y="1"/>
                    </a:moveTo>
                    <a:cubicBezTo>
                      <a:pt x="1414" y="1"/>
                      <a:pt x="1343" y="34"/>
                      <a:pt x="1301" y="100"/>
                    </a:cubicBezTo>
                    <a:cubicBezTo>
                      <a:pt x="1283" y="129"/>
                      <a:pt x="900" y="729"/>
                      <a:pt x="552" y="1430"/>
                    </a:cubicBezTo>
                    <a:cubicBezTo>
                      <a:pt x="522" y="1490"/>
                      <a:pt x="522" y="1562"/>
                      <a:pt x="552" y="1628"/>
                    </a:cubicBezTo>
                    <a:lnTo>
                      <a:pt x="696" y="1898"/>
                    </a:lnTo>
                    <a:lnTo>
                      <a:pt x="702" y="2138"/>
                    </a:lnTo>
                    <a:lnTo>
                      <a:pt x="540" y="2281"/>
                    </a:lnTo>
                    <a:cubicBezTo>
                      <a:pt x="522" y="2293"/>
                      <a:pt x="504" y="2311"/>
                      <a:pt x="492" y="2329"/>
                    </a:cubicBezTo>
                    <a:lnTo>
                      <a:pt x="336" y="2569"/>
                    </a:lnTo>
                    <a:lnTo>
                      <a:pt x="90" y="2773"/>
                    </a:lnTo>
                    <a:cubicBezTo>
                      <a:pt x="48" y="2809"/>
                      <a:pt x="18" y="2857"/>
                      <a:pt x="12" y="2917"/>
                    </a:cubicBezTo>
                    <a:cubicBezTo>
                      <a:pt x="6" y="2977"/>
                      <a:pt x="0" y="3037"/>
                      <a:pt x="0" y="3097"/>
                    </a:cubicBezTo>
                    <a:cubicBezTo>
                      <a:pt x="0" y="3942"/>
                      <a:pt x="588" y="4763"/>
                      <a:pt x="768" y="4991"/>
                    </a:cubicBezTo>
                    <a:lnTo>
                      <a:pt x="768" y="6597"/>
                    </a:lnTo>
                    <a:cubicBezTo>
                      <a:pt x="768" y="6717"/>
                      <a:pt x="864" y="6813"/>
                      <a:pt x="984" y="6813"/>
                    </a:cubicBezTo>
                    <a:lnTo>
                      <a:pt x="1991" y="6813"/>
                    </a:lnTo>
                    <a:cubicBezTo>
                      <a:pt x="2110" y="6813"/>
                      <a:pt x="2206" y="6717"/>
                      <a:pt x="2206" y="6597"/>
                    </a:cubicBezTo>
                    <a:lnTo>
                      <a:pt x="2206" y="4991"/>
                    </a:lnTo>
                    <a:cubicBezTo>
                      <a:pt x="2398" y="4739"/>
                      <a:pt x="2566" y="4475"/>
                      <a:pt x="2698" y="4188"/>
                    </a:cubicBezTo>
                    <a:cubicBezTo>
                      <a:pt x="2740" y="4110"/>
                      <a:pt x="2722" y="4014"/>
                      <a:pt x="2662" y="3948"/>
                    </a:cubicBezTo>
                    <a:lnTo>
                      <a:pt x="2536" y="3810"/>
                    </a:lnTo>
                    <a:lnTo>
                      <a:pt x="2542" y="3624"/>
                    </a:lnTo>
                    <a:lnTo>
                      <a:pt x="2632" y="3486"/>
                    </a:lnTo>
                    <a:lnTo>
                      <a:pt x="2896" y="3265"/>
                    </a:lnTo>
                    <a:cubicBezTo>
                      <a:pt x="2944" y="3223"/>
                      <a:pt x="2974" y="3163"/>
                      <a:pt x="2974" y="3103"/>
                    </a:cubicBezTo>
                    <a:cubicBezTo>
                      <a:pt x="2974" y="2144"/>
                      <a:pt x="1721" y="183"/>
                      <a:pt x="1667" y="100"/>
                    </a:cubicBezTo>
                    <a:cubicBezTo>
                      <a:pt x="1625" y="34"/>
                      <a:pt x="1554"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 name="Google Shape;1476;p60"/>
              <p:cNvSpPr/>
              <p:nvPr/>
            </p:nvSpPr>
            <p:spPr>
              <a:xfrm>
                <a:off x="7203375" y="4181900"/>
                <a:ext cx="71375" cy="170450"/>
              </a:xfrm>
              <a:custGeom>
                <a:avLst/>
                <a:gdLst/>
                <a:ahLst/>
                <a:cxnLst/>
                <a:rect l="l" t="t" r="r" b="b"/>
                <a:pathLst>
                  <a:path w="2855" h="6818" extrusionOk="0">
                    <a:moveTo>
                      <a:pt x="1487" y="631"/>
                    </a:moveTo>
                    <a:cubicBezTo>
                      <a:pt x="1739" y="1057"/>
                      <a:pt x="1973" y="1488"/>
                      <a:pt x="2189" y="1938"/>
                    </a:cubicBezTo>
                    <a:lnTo>
                      <a:pt x="2171" y="1962"/>
                    </a:lnTo>
                    <a:cubicBezTo>
                      <a:pt x="2159" y="1986"/>
                      <a:pt x="2153" y="2010"/>
                      <a:pt x="2153" y="2040"/>
                    </a:cubicBezTo>
                    <a:lnTo>
                      <a:pt x="2111" y="2387"/>
                    </a:lnTo>
                    <a:cubicBezTo>
                      <a:pt x="2111" y="2405"/>
                      <a:pt x="2111" y="2417"/>
                      <a:pt x="2111" y="2429"/>
                    </a:cubicBezTo>
                    <a:lnTo>
                      <a:pt x="2135" y="2699"/>
                    </a:lnTo>
                    <a:lnTo>
                      <a:pt x="2057" y="2915"/>
                    </a:lnTo>
                    <a:cubicBezTo>
                      <a:pt x="2033" y="2987"/>
                      <a:pt x="2045" y="3059"/>
                      <a:pt x="2093" y="3119"/>
                    </a:cubicBezTo>
                    <a:lnTo>
                      <a:pt x="2243" y="3310"/>
                    </a:lnTo>
                    <a:lnTo>
                      <a:pt x="2309" y="3532"/>
                    </a:lnTo>
                    <a:lnTo>
                      <a:pt x="2315" y="3544"/>
                    </a:lnTo>
                    <a:lnTo>
                      <a:pt x="2410" y="3802"/>
                    </a:lnTo>
                    <a:cubicBezTo>
                      <a:pt x="2267" y="4162"/>
                      <a:pt x="2069" y="4497"/>
                      <a:pt x="1823" y="4797"/>
                    </a:cubicBezTo>
                    <a:cubicBezTo>
                      <a:pt x="1793" y="4833"/>
                      <a:pt x="1775" y="4881"/>
                      <a:pt x="1775" y="4935"/>
                    </a:cubicBezTo>
                    <a:lnTo>
                      <a:pt x="1775" y="6386"/>
                    </a:lnTo>
                    <a:lnTo>
                      <a:pt x="1200" y="6386"/>
                    </a:lnTo>
                    <a:lnTo>
                      <a:pt x="1200" y="4935"/>
                    </a:lnTo>
                    <a:cubicBezTo>
                      <a:pt x="1200" y="4881"/>
                      <a:pt x="1182" y="4833"/>
                      <a:pt x="1146" y="4797"/>
                    </a:cubicBezTo>
                    <a:cubicBezTo>
                      <a:pt x="1140" y="4785"/>
                      <a:pt x="426" y="3928"/>
                      <a:pt x="426" y="3113"/>
                    </a:cubicBezTo>
                    <a:cubicBezTo>
                      <a:pt x="426" y="2519"/>
                      <a:pt x="1080" y="1314"/>
                      <a:pt x="1487" y="631"/>
                    </a:cubicBezTo>
                    <a:close/>
                    <a:moveTo>
                      <a:pt x="1488" y="0"/>
                    </a:moveTo>
                    <a:cubicBezTo>
                      <a:pt x="1418" y="0"/>
                      <a:pt x="1349" y="35"/>
                      <a:pt x="1308" y="104"/>
                    </a:cubicBezTo>
                    <a:cubicBezTo>
                      <a:pt x="1290" y="122"/>
                      <a:pt x="978" y="613"/>
                      <a:pt x="660" y="1224"/>
                    </a:cubicBezTo>
                    <a:cubicBezTo>
                      <a:pt x="223" y="2064"/>
                      <a:pt x="1" y="2699"/>
                      <a:pt x="1" y="3113"/>
                    </a:cubicBezTo>
                    <a:cubicBezTo>
                      <a:pt x="1" y="3958"/>
                      <a:pt x="588" y="4779"/>
                      <a:pt x="768" y="5013"/>
                    </a:cubicBezTo>
                    <a:lnTo>
                      <a:pt x="768" y="6601"/>
                    </a:lnTo>
                    <a:cubicBezTo>
                      <a:pt x="768" y="6721"/>
                      <a:pt x="864" y="6817"/>
                      <a:pt x="984" y="6817"/>
                    </a:cubicBezTo>
                    <a:lnTo>
                      <a:pt x="1991" y="6817"/>
                    </a:lnTo>
                    <a:cubicBezTo>
                      <a:pt x="2111" y="6817"/>
                      <a:pt x="2207" y="6721"/>
                      <a:pt x="2207" y="6601"/>
                    </a:cubicBezTo>
                    <a:lnTo>
                      <a:pt x="2207" y="5013"/>
                    </a:lnTo>
                    <a:cubicBezTo>
                      <a:pt x="2476" y="4665"/>
                      <a:pt x="2686" y="4282"/>
                      <a:pt x="2836" y="3874"/>
                    </a:cubicBezTo>
                    <a:cubicBezTo>
                      <a:pt x="2854" y="3826"/>
                      <a:pt x="2854" y="3772"/>
                      <a:pt x="2830" y="3724"/>
                    </a:cubicBezTo>
                    <a:lnTo>
                      <a:pt x="2710" y="3400"/>
                    </a:lnTo>
                    <a:lnTo>
                      <a:pt x="2638" y="3143"/>
                    </a:lnTo>
                    <a:cubicBezTo>
                      <a:pt x="2632" y="3119"/>
                      <a:pt x="2620" y="3095"/>
                      <a:pt x="2602" y="3077"/>
                    </a:cubicBezTo>
                    <a:lnTo>
                      <a:pt x="2500" y="2945"/>
                    </a:lnTo>
                    <a:lnTo>
                      <a:pt x="2554" y="2795"/>
                    </a:lnTo>
                    <a:cubicBezTo>
                      <a:pt x="2566" y="2765"/>
                      <a:pt x="2566" y="2735"/>
                      <a:pt x="2566" y="2705"/>
                    </a:cubicBezTo>
                    <a:lnTo>
                      <a:pt x="2542" y="2411"/>
                    </a:lnTo>
                    <a:lnTo>
                      <a:pt x="2578" y="2118"/>
                    </a:lnTo>
                    <a:lnTo>
                      <a:pt x="2614" y="2034"/>
                    </a:lnTo>
                    <a:cubicBezTo>
                      <a:pt x="2644" y="1980"/>
                      <a:pt x="2644" y="1914"/>
                      <a:pt x="2620" y="1854"/>
                    </a:cubicBezTo>
                    <a:cubicBezTo>
                      <a:pt x="2345" y="1248"/>
                      <a:pt x="2027" y="661"/>
                      <a:pt x="1673" y="104"/>
                    </a:cubicBezTo>
                    <a:cubicBezTo>
                      <a:pt x="1628" y="35"/>
                      <a:pt x="1558" y="0"/>
                      <a:pt x="1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 name="Google Shape;1477;p60"/>
              <p:cNvSpPr/>
              <p:nvPr/>
            </p:nvSpPr>
            <p:spPr>
              <a:xfrm>
                <a:off x="7053225" y="4216050"/>
                <a:ext cx="274425" cy="154275"/>
              </a:xfrm>
              <a:custGeom>
                <a:avLst/>
                <a:gdLst/>
                <a:ahLst/>
                <a:cxnLst/>
                <a:rect l="l" t="t" r="r" b="b"/>
                <a:pathLst>
                  <a:path w="10977" h="6171" extrusionOk="0">
                    <a:moveTo>
                      <a:pt x="211" y="0"/>
                    </a:moveTo>
                    <a:cubicBezTo>
                      <a:pt x="97" y="0"/>
                      <a:pt x="0" y="96"/>
                      <a:pt x="0" y="218"/>
                    </a:cubicBezTo>
                    <a:lnTo>
                      <a:pt x="0" y="5949"/>
                    </a:lnTo>
                    <a:cubicBezTo>
                      <a:pt x="0" y="6069"/>
                      <a:pt x="96" y="6170"/>
                      <a:pt x="216" y="6170"/>
                    </a:cubicBezTo>
                    <a:lnTo>
                      <a:pt x="10760" y="6170"/>
                    </a:lnTo>
                    <a:cubicBezTo>
                      <a:pt x="10880" y="6170"/>
                      <a:pt x="10976" y="6069"/>
                      <a:pt x="10976" y="5949"/>
                    </a:cubicBezTo>
                    <a:lnTo>
                      <a:pt x="10976" y="4510"/>
                    </a:lnTo>
                    <a:cubicBezTo>
                      <a:pt x="10976" y="4402"/>
                      <a:pt x="10898" y="4306"/>
                      <a:pt x="10790" y="4294"/>
                    </a:cubicBezTo>
                    <a:cubicBezTo>
                      <a:pt x="10780" y="4293"/>
                      <a:pt x="10770" y="4292"/>
                      <a:pt x="10760" y="4292"/>
                    </a:cubicBezTo>
                    <a:cubicBezTo>
                      <a:pt x="10641" y="4292"/>
                      <a:pt x="10544" y="4388"/>
                      <a:pt x="10544" y="4504"/>
                    </a:cubicBezTo>
                    <a:lnTo>
                      <a:pt x="10544" y="5739"/>
                    </a:lnTo>
                    <a:lnTo>
                      <a:pt x="432" y="5739"/>
                    </a:lnTo>
                    <a:lnTo>
                      <a:pt x="432" y="224"/>
                    </a:lnTo>
                    <a:cubicBezTo>
                      <a:pt x="432" y="116"/>
                      <a:pt x="354" y="20"/>
                      <a:pt x="240" y="2"/>
                    </a:cubicBezTo>
                    <a:cubicBezTo>
                      <a:pt x="230" y="1"/>
                      <a:pt x="221"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 name="Google Shape;1478;p60"/>
              <p:cNvSpPr/>
              <p:nvPr/>
            </p:nvSpPr>
            <p:spPr>
              <a:xfrm>
                <a:off x="7053075" y="4165750"/>
                <a:ext cx="274575" cy="147350"/>
              </a:xfrm>
              <a:custGeom>
                <a:avLst/>
                <a:gdLst/>
                <a:ahLst/>
                <a:cxnLst/>
                <a:rect l="l" t="t" r="r" b="b"/>
                <a:pathLst>
                  <a:path w="10983" h="5894" extrusionOk="0">
                    <a:moveTo>
                      <a:pt x="222" y="0"/>
                    </a:moveTo>
                    <a:cubicBezTo>
                      <a:pt x="102" y="0"/>
                      <a:pt x="0" y="96"/>
                      <a:pt x="0" y="216"/>
                    </a:cubicBezTo>
                    <a:lnTo>
                      <a:pt x="0" y="1373"/>
                    </a:lnTo>
                    <a:cubicBezTo>
                      <a:pt x="0" y="1487"/>
                      <a:pt x="84" y="1583"/>
                      <a:pt x="192" y="1601"/>
                    </a:cubicBezTo>
                    <a:cubicBezTo>
                      <a:pt x="202" y="1602"/>
                      <a:pt x="213" y="1603"/>
                      <a:pt x="222" y="1603"/>
                    </a:cubicBezTo>
                    <a:cubicBezTo>
                      <a:pt x="341" y="1603"/>
                      <a:pt x="438" y="1507"/>
                      <a:pt x="438" y="1385"/>
                    </a:cubicBezTo>
                    <a:lnTo>
                      <a:pt x="438" y="432"/>
                    </a:lnTo>
                    <a:lnTo>
                      <a:pt x="10550" y="432"/>
                    </a:lnTo>
                    <a:lnTo>
                      <a:pt x="10550" y="5665"/>
                    </a:lnTo>
                    <a:cubicBezTo>
                      <a:pt x="10550" y="5779"/>
                      <a:pt x="10628" y="5875"/>
                      <a:pt x="10742" y="5893"/>
                    </a:cubicBezTo>
                    <a:cubicBezTo>
                      <a:pt x="10749" y="5893"/>
                      <a:pt x="10756" y="5894"/>
                      <a:pt x="10762" y="5894"/>
                    </a:cubicBezTo>
                    <a:cubicBezTo>
                      <a:pt x="10880" y="5894"/>
                      <a:pt x="10982" y="5796"/>
                      <a:pt x="10982" y="5677"/>
                    </a:cubicBezTo>
                    <a:lnTo>
                      <a:pt x="10982" y="216"/>
                    </a:lnTo>
                    <a:cubicBezTo>
                      <a:pt x="10982" y="96"/>
                      <a:pt x="10886" y="0"/>
                      <a:pt x="10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 name="Google Shape;1479;p60"/>
              <p:cNvSpPr/>
              <p:nvPr/>
            </p:nvSpPr>
            <p:spPr>
              <a:xfrm>
                <a:off x="7005725" y="4109500"/>
                <a:ext cx="369875" cy="344900"/>
              </a:xfrm>
              <a:custGeom>
                <a:avLst/>
                <a:gdLst/>
                <a:ahLst/>
                <a:cxnLst/>
                <a:rect l="l" t="t" r="r" b="b"/>
                <a:pathLst>
                  <a:path w="14795" h="13796" extrusionOk="0">
                    <a:moveTo>
                      <a:pt x="10832" y="500"/>
                    </a:moveTo>
                    <a:lnTo>
                      <a:pt x="11180" y="1381"/>
                    </a:lnTo>
                    <a:lnTo>
                      <a:pt x="8584" y="1381"/>
                    </a:lnTo>
                    <a:lnTo>
                      <a:pt x="10832" y="500"/>
                    </a:lnTo>
                    <a:close/>
                    <a:moveTo>
                      <a:pt x="947" y="4366"/>
                    </a:moveTo>
                    <a:lnTo>
                      <a:pt x="947" y="5691"/>
                    </a:lnTo>
                    <a:lnTo>
                      <a:pt x="498" y="4546"/>
                    </a:lnTo>
                    <a:lnTo>
                      <a:pt x="947" y="4366"/>
                    </a:lnTo>
                    <a:close/>
                    <a:moveTo>
                      <a:pt x="13829" y="8095"/>
                    </a:moveTo>
                    <a:lnTo>
                      <a:pt x="14279" y="9240"/>
                    </a:lnTo>
                    <a:lnTo>
                      <a:pt x="13829" y="9419"/>
                    </a:lnTo>
                    <a:lnTo>
                      <a:pt x="13829" y="8095"/>
                    </a:lnTo>
                    <a:close/>
                    <a:moveTo>
                      <a:pt x="13398" y="1819"/>
                    </a:moveTo>
                    <a:lnTo>
                      <a:pt x="13398" y="11991"/>
                    </a:lnTo>
                    <a:lnTo>
                      <a:pt x="7355" y="11985"/>
                    </a:lnTo>
                    <a:lnTo>
                      <a:pt x="1409" y="11985"/>
                    </a:lnTo>
                    <a:lnTo>
                      <a:pt x="1409" y="1819"/>
                    </a:lnTo>
                    <a:close/>
                    <a:moveTo>
                      <a:pt x="6198" y="12417"/>
                    </a:moveTo>
                    <a:lnTo>
                      <a:pt x="3945" y="13304"/>
                    </a:lnTo>
                    <a:lnTo>
                      <a:pt x="3603" y="12417"/>
                    </a:lnTo>
                    <a:close/>
                    <a:moveTo>
                      <a:pt x="10965" y="0"/>
                    </a:moveTo>
                    <a:cubicBezTo>
                      <a:pt x="10939" y="0"/>
                      <a:pt x="10912" y="5"/>
                      <a:pt x="10886" y="14"/>
                    </a:cubicBezTo>
                    <a:lnTo>
                      <a:pt x="7415" y="1381"/>
                    </a:lnTo>
                    <a:lnTo>
                      <a:pt x="1193" y="1381"/>
                    </a:lnTo>
                    <a:cubicBezTo>
                      <a:pt x="1073" y="1381"/>
                      <a:pt x="977" y="1483"/>
                      <a:pt x="977" y="1597"/>
                    </a:cubicBezTo>
                    <a:lnTo>
                      <a:pt x="977" y="3911"/>
                    </a:lnTo>
                    <a:lnTo>
                      <a:pt x="168" y="4228"/>
                    </a:lnTo>
                    <a:cubicBezTo>
                      <a:pt x="54" y="4276"/>
                      <a:pt x="0" y="4402"/>
                      <a:pt x="48" y="4510"/>
                    </a:cubicBezTo>
                    <a:lnTo>
                      <a:pt x="977" y="6884"/>
                    </a:lnTo>
                    <a:lnTo>
                      <a:pt x="977" y="12201"/>
                    </a:lnTo>
                    <a:cubicBezTo>
                      <a:pt x="977" y="12321"/>
                      <a:pt x="1073" y="12423"/>
                      <a:pt x="1193" y="12423"/>
                    </a:cubicBezTo>
                    <a:lnTo>
                      <a:pt x="3135" y="12423"/>
                    </a:lnTo>
                    <a:lnTo>
                      <a:pt x="3627" y="13657"/>
                    </a:lnTo>
                    <a:cubicBezTo>
                      <a:pt x="3657" y="13741"/>
                      <a:pt x="3735" y="13795"/>
                      <a:pt x="3825" y="13795"/>
                    </a:cubicBezTo>
                    <a:cubicBezTo>
                      <a:pt x="3855" y="13795"/>
                      <a:pt x="3879" y="13789"/>
                      <a:pt x="3903" y="13783"/>
                    </a:cubicBezTo>
                    <a:lnTo>
                      <a:pt x="7379" y="12423"/>
                    </a:lnTo>
                    <a:lnTo>
                      <a:pt x="13601" y="12423"/>
                    </a:lnTo>
                    <a:cubicBezTo>
                      <a:pt x="13721" y="12423"/>
                      <a:pt x="13817" y="12315"/>
                      <a:pt x="13799" y="12195"/>
                    </a:cubicBezTo>
                    <a:lnTo>
                      <a:pt x="13799" y="9887"/>
                    </a:lnTo>
                    <a:lnTo>
                      <a:pt x="14626" y="9569"/>
                    </a:lnTo>
                    <a:cubicBezTo>
                      <a:pt x="14740" y="9521"/>
                      <a:pt x="14794" y="9395"/>
                      <a:pt x="14752" y="9288"/>
                    </a:cubicBezTo>
                    <a:lnTo>
                      <a:pt x="13829" y="6914"/>
                    </a:lnTo>
                    <a:lnTo>
                      <a:pt x="13829" y="1597"/>
                    </a:lnTo>
                    <a:cubicBezTo>
                      <a:pt x="13829" y="1483"/>
                      <a:pt x="13733" y="1381"/>
                      <a:pt x="13613" y="1381"/>
                    </a:cubicBezTo>
                    <a:lnTo>
                      <a:pt x="11653" y="1381"/>
                    </a:lnTo>
                    <a:lnTo>
                      <a:pt x="11168" y="140"/>
                    </a:lnTo>
                    <a:cubicBezTo>
                      <a:pt x="11135" y="52"/>
                      <a:pt x="11053" y="0"/>
                      <a:pt x="10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0" name="Google Shape;1480;p60"/>
            <p:cNvGrpSpPr/>
            <p:nvPr/>
          </p:nvGrpSpPr>
          <p:grpSpPr>
            <a:xfrm>
              <a:off x="7778288" y="4087950"/>
              <a:ext cx="369875" cy="344900"/>
              <a:chOff x="7005725" y="4109500"/>
              <a:chExt cx="369875" cy="344900"/>
            </a:xfrm>
          </p:grpSpPr>
          <p:sp>
            <p:nvSpPr>
              <p:cNvPr id="1481" name="Google Shape;1481;p60"/>
              <p:cNvSpPr/>
              <p:nvPr/>
            </p:nvSpPr>
            <p:spPr>
              <a:xfrm>
                <a:off x="7106125" y="4182000"/>
                <a:ext cx="74350" cy="170350"/>
              </a:xfrm>
              <a:custGeom>
                <a:avLst/>
                <a:gdLst/>
                <a:ahLst/>
                <a:cxnLst/>
                <a:rect l="l" t="t" r="r" b="b"/>
                <a:pathLst>
                  <a:path w="2974" h="6814" extrusionOk="0">
                    <a:moveTo>
                      <a:pt x="1481" y="633"/>
                    </a:moveTo>
                    <a:cubicBezTo>
                      <a:pt x="1871" y="1274"/>
                      <a:pt x="2476" y="2389"/>
                      <a:pt x="2542" y="3001"/>
                    </a:cubicBezTo>
                    <a:lnTo>
                      <a:pt x="2332" y="3175"/>
                    </a:lnTo>
                    <a:cubicBezTo>
                      <a:pt x="2314" y="3187"/>
                      <a:pt x="2302" y="3205"/>
                      <a:pt x="2296" y="3223"/>
                    </a:cubicBezTo>
                    <a:lnTo>
                      <a:pt x="2146" y="3438"/>
                    </a:lnTo>
                    <a:cubicBezTo>
                      <a:pt x="2128" y="3474"/>
                      <a:pt x="2116" y="3510"/>
                      <a:pt x="2110" y="3552"/>
                    </a:cubicBezTo>
                    <a:lnTo>
                      <a:pt x="2104" y="3888"/>
                    </a:lnTo>
                    <a:cubicBezTo>
                      <a:pt x="2098" y="3948"/>
                      <a:pt x="2122" y="4002"/>
                      <a:pt x="2164" y="4044"/>
                    </a:cubicBezTo>
                    <a:lnTo>
                      <a:pt x="2248" y="4134"/>
                    </a:lnTo>
                    <a:cubicBezTo>
                      <a:pt x="2128" y="4361"/>
                      <a:pt x="1985" y="4577"/>
                      <a:pt x="1823" y="4781"/>
                    </a:cubicBezTo>
                    <a:cubicBezTo>
                      <a:pt x="1793" y="4817"/>
                      <a:pt x="1775" y="4865"/>
                      <a:pt x="1775" y="4919"/>
                    </a:cubicBezTo>
                    <a:lnTo>
                      <a:pt x="1775" y="6382"/>
                    </a:lnTo>
                    <a:lnTo>
                      <a:pt x="1199" y="6382"/>
                    </a:lnTo>
                    <a:lnTo>
                      <a:pt x="1199" y="4919"/>
                    </a:lnTo>
                    <a:cubicBezTo>
                      <a:pt x="1199" y="4865"/>
                      <a:pt x="1181" y="4817"/>
                      <a:pt x="1145" y="4781"/>
                    </a:cubicBezTo>
                    <a:cubicBezTo>
                      <a:pt x="1139" y="4769"/>
                      <a:pt x="420" y="3912"/>
                      <a:pt x="420" y="3097"/>
                    </a:cubicBezTo>
                    <a:lnTo>
                      <a:pt x="420" y="3049"/>
                    </a:lnTo>
                    <a:lnTo>
                      <a:pt x="630" y="2887"/>
                    </a:lnTo>
                    <a:cubicBezTo>
                      <a:pt x="642" y="2869"/>
                      <a:pt x="660" y="2851"/>
                      <a:pt x="672" y="2833"/>
                    </a:cubicBezTo>
                    <a:lnTo>
                      <a:pt x="834" y="2587"/>
                    </a:lnTo>
                    <a:lnTo>
                      <a:pt x="1055" y="2401"/>
                    </a:lnTo>
                    <a:cubicBezTo>
                      <a:pt x="1109" y="2359"/>
                      <a:pt x="1133" y="2293"/>
                      <a:pt x="1133" y="2228"/>
                    </a:cubicBezTo>
                    <a:lnTo>
                      <a:pt x="1121" y="1838"/>
                    </a:lnTo>
                    <a:cubicBezTo>
                      <a:pt x="1121" y="1802"/>
                      <a:pt x="1109" y="1772"/>
                      <a:pt x="1097" y="1742"/>
                    </a:cubicBezTo>
                    <a:lnTo>
                      <a:pt x="978" y="1526"/>
                    </a:lnTo>
                    <a:cubicBezTo>
                      <a:pt x="1157" y="1173"/>
                      <a:pt x="1349" y="849"/>
                      <a:pt x="1481" y="633"/>
                    </a:cubicBezTo>
                    <a:close/>
                    <a:moveTo>
                      <a:pt x="1484" y="1"/>
                    </a:moveTo>
                    <a:cubicBezTo>
                      <a:pt x="1414" y="1"/>
                      <a:pt x="1343" y="34"/>
                      <a:pt x="1301" y="100"/>
                    </a:cubicBezTo>
                    <a:cubicBezTo>
                      <a:pt x="1283" y="129"/>
                      <a:pt x="900" y="729"/>
                      <a:pt x="552" y="1430"/>
                    </a:cubicBezTo>
                    <a:cubicBezTo>
                      <a:pt x="522" y="1490"/>
                      <a:pt x="522" y="1562"/>
                      <a:pt x="552" y="1628"/>
                    </a:cubicBezTo>
                    <a:lnTo>
                      <a:pt x="696" y="1898"/>
                    </a:lnTo>
                    <a:lnTo>
                      <a:pt x="702" y="2138"/>
                    </a:lnTo>
                    <a:lnTo>
                      <a:pt x="540" y="2281"/>
                    </a:lnTo>
                    <a:cubicBezTo>
                      <a:pt x="522" y="2293"/>
                      <a:pt x="504" y="2311"/>
                      <a:pt x="492" y="2329"/>
                    </a:cubicBezTo>
                    <a:lnTo>
                      <a:pt x="336" y="2569"/>
                    </a:lnTo>
                    <a:lnTo>
                      <a:pt x="90" y="2773"/>
                    </a:lnTo>
                    <a:cubicBezTo>
                      <a:pt x="48" y="2809"/>
                      <a:pt x="18" y="2857"/>
                      <a:pt x="12" y="2917"/>
                    </a:cubicBezTo>
                    <a:cubicBezTo>
                      <a:pt x="6" y="2977"/>
                      <a:pt x="0" y="3037"/>
                      <a:pt x="0" y="3097"/>
                    </a:cubicBezTo>
                    <a:cubicBezTo>
                      <a:pt x="0" y="3942"/>
                      <a:pt x="588" y="4763"/>
                      <a:pt x="768" y="4991"/>
                    </a:cubicBezTo>
                    <a:lnTo>
                      <a:pt x="768" y="6597"/>
                    </a:lnTo>
                    <a:cubicBezTo>
                      <a:pt x="768" y="6717"/>
                      <a:pt x="864" y="6813"/>
                      <a:pt x="984" y="6813"/>
                    </a:cubicBezTo>
                    <a:lnTo>
                      <a:pt x="1991" y="6813"/>
                    </a:lnTo>
                    <a:cubicBezTo>
                      <a:pt x="2110" y="6813"/>
                      <a:pt x="2206" y="6717"/>
                      <a:pt x="2206" y="6597"/>
                    </a:cubicBezTo>
                    <a:lnTo>
                      <a:pt x="2206" y="4991"/>
                    </a:lnTo>
                    <a:cubicBezTo>
                      <a:pt x="2398" y="4739"/>
                      <a:pt x="2566" y="4475"/>
                      <a:pt x="2698" y="4188"/>
                    </a:cubicBezTo>
                    <a:cubicBezTo>
                      <a:pt x="2740" y="4110"/>
                      <a:pt x="2722" y="4014"/>
                      <a:pt x="2662" y="3948"/>
                    </a:cubicBezTo>
                    <a:lnTo>
                      <a:pt x="2536" y="3810"/>
                    </a:lnTo>
                    <a:lnTo>
                      <a:pt x="2542" y="3624"/>
                    </a:lnTo>
                    <a:lnTo>
                      <a:pt x="2632" y="3486"/>
                    </a:lnTo>
                    <a:lnTo>
                      <a:pt x="2896" y="3265"/>
                    </a:lnTo>
                    <a:cubicBezTo>
                      <a:pt x="2944" y="3223"/>
                      <a:pt x="2974" y="3163"/>
                      <a:pt x="2974" y="3103"/>
                    </a:cubicBezTo>
                    <a:cubicBezTo>
                      <a:pt x="2974" y="2144"/>
                      <a:pt x="1721" y="183"/>
                      <a:pt x="1667" y="100"/>
                    </a:cubicBezTo>
                    <a:cubicBezTo>
                      <a:pt x="1625" y="34"/>
                      <a:pt x="1554" y="1"/>
                      <a:pt x="1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 name="Google Shape;1482;p60"/>
              <p:cNvSpPr/>
              <p:nvPr/>
            </p:nvSpPr>
            <p:spPr>
              <a:xfrm>
                <a:off x="7203375" y="4181900"/>
                <a:ext cx="71375" cy="170450"/>
              </a:xfrm>
              <a:custGeom>
                <a:avLst/>
                <a:gdLst/>
                <a:ahLst/>
                <a:cxnLst/>
                <a:rect l="l" t="t" r="r" b="b"/>
                <a:pathLst>
                  <a:path w="2855" h="6818" extrusionOk="0">
                    <a:moveTo>
                      <a:pt x="1487" y="631"/>
                    </a:moveTo>
                    <a:cubicBezTo>
                      <a:pt x="1739" y="1057"/>
                      <a:pt x="1973" y="1488"/>
                      <a:pt x="2189" y="1938"/>
                    </a:cubicBezTo>
                    <a:lnTo>
                      <a:pt x="2171" y="1962"/>
                    </a:lnTo>
                    <a:cubicBezTo>
                      <a:pt x="2159" y="1986"/>
                      <a:pt x="2153" y="2010"/>
                      <a:pt x="2153" y="2040"/>
                    </a:cubicBezTo>
                    <a:lnTo>
                      <a:pt x="2111" y="2387"/>
                    </a:lnTo>
                    <a:cubicBezTo>
                      <a:pt x="2111" y="2405"/>
                      <a:pt x="2111" y="2417"/>
                      <a:pt x="2111" y="2429"/>
                    </a:cubicBezTo>
                    <a:lnTo>
                      <a:pt x="2135" y="2699"/>
                    </a:lnTo>
                    <a:lnTo>
                      <a:pt x="2057" y="2915"/>
                    </a:lnTo>
                    <a:cubicBezTo>
                      <a:pt x="2033" y="2987"/>
                      <a:pt x="2045" y="3059"/>
                      <a:pt x="2093" y="3119"/>
                    </a:cubicBezTo>
                    <a:lnTo>
                      <a:pt x="2243" y="3310"/>
                    </a:lnTo>
                    <a:lnTo>
                      <a:pt x="2309" y="3532"/>
                    </a:lnTo>
                    <a:lnTo>
                      <a:pt x="2315" y="3544"/>
                    </a:lnTo>
                    <a:lnTo>
                      <a:pt x="2410" y="3802"/>
                    </a:lnTo>
                    <a:cubicBezTo>
                      <a:pt x="2267" y="4162"/>
                      <a:pt x="2069" y="4497"/>
                      <a:pt x="1823" y="4797"/>
                    </a:cubicBezTo>
                    <a:cubicBezTo>
                      <a:pt x="1793" y="4833"/>
                      <a:pt x="1775" y="4881"/>
                      <a:pt x="1775" y="4935"/>
                    </a:cubicBezTo>
                    <a:lnTo>
                      <a:pt x="1775" y="6386"/>
                    </a:lnTo>
                    <a:lnTo>
                      <a:pt x="1200" y="6386"/>
                    </a:lnTo>
                    <a:lnTo>
                      <a:pt x="1200" y="4935"/>
                    </a:lnTo>
                    <a:cubicBezTo>
                      <a:pt x="1200" y="4881"/>
                      <a:pt x="1182" y="4833"/>
                      <a:pt x="1146" y="4797"/>
                    </a:cubicBezTo>
                    <a:cubicBezTo>
                      <a:pt x="1140" y="4785"/>
                      <a:pt x="426" y="3928"/>
                      <a:pt x="426" y="3113"/>
                    </a:cubicBezTo>
                    <a:cubicBezTo>
                      <a:pt x="426" y="2519"/>
                      <a:pt x="1080" y="1314"/>
                      <a:pt x="1487" y="631"/>
                    </a:cubicBezTo>
                    <a:close/>
                    <a:moveTo>
                      <a:pt x="1488" y="0"/>
                    </a:moveTo>
                    <a:cubicBezTo>
                      <a:pt x="1418" y="0"/>
                      <a:pt x="1349" y="35"/>
                      <a:pt x="1308" y="104"/>
                    </a:cubicBezTo>
                    <a:cubicBezTo>
                      <a:pt x="1290" y="122"/>
                      <a:pt x="978" y="613"/>
                      <a:pt x="660" y="1224"/>
                    </a:cubicBezTo>
                    <a:cubicBezTo>
                      <a:pt x="223" y="2064"/>
                      <a:pt x="1" y="2699"/>
                      <a:pt x="1" y="3113"/>
                    </a:cubicBezTo>
                    <a:cubicBezTo>
                      <a:pt x="1" y="3958"/>
                      <a:pt x="588" y="4779"/>
                      <a:pt x="768" y="5013"/>
                    </a:cubicBezTo>
                    <a:lnTo>
                      <a:pt x="768" y="6601"/>
                    </a:lnTo>
                    <a:cubicBezTo>
                      <a:pt x="768" y="6721"/>
                      <a:pt x="864" y="6817"/>
                      <a:pt x="984" y="6817"/>
                    </a:cubicBezTo>
                    <a:lnTo>
                      <a:pt x="1991" y="6817"/>
                    </a:lnTo>
                    <a:cubicBezTo>
                      <a:pt x="2111" y="6817"/>
                      <a:pt x="2207" y="6721"/>
                      <a:pt x="2207" y="6601"/>
                    </a:cubicBezTo>
                    <a:lnTo>
                      <a:pt x="2207" y="5013"/>
                    </a:lnTo>
                    <a:cubicBezTo>
                      <a:pt x="2476" y="4665"/>
                      <a:pt x="2686" y="4282"/>
                      <a:pt x="2836" y="3874"/>
                    </a:cubicBezTo>
                    <a:cubicBezTo>
                      <a:pt x="2854" y="3826"/>
                      <a:pt x="2854" y="3772"/>
                      <a:pt x="2830" y="3724"/>
                    </a:cubicBezTo>
                    <a:lnTo>
                      <a:pt x="2710" y="3400"/>
                    </a:lnTo>
                    <a:lnTo>
                      <a:pt x="2638" y="3143"/>
                    </a:lnTo>
                    <a:cubicBezTo>
                      <a:pt x="2632" y="3119"/>
                      <a:pt x="2620" y="3095"/>
                      <a:pt x="2602" y="3077"/>
                    </a:cubicBezTo>
                    <a:lnTo>
                      <a:pt x="2500" y="2945"/>
                    </a:lnTo>
                    <a:lnTo>
                      <a:pt x="2554" y="2795"/>
                    </a:lnTo>
                    <a:cubicBezTo>
                      <a:pt x="2566" y="2765"/>
                      <a:pt x="2566" y="2735"/>
                      <a:pt x="2566" y="2705"/>
                    </a:cubicBezTo>
                    <a:lnTo>
                      <a:pt x="2542" y="2411"/>
                    </a:lnTo>
                    <a:lnTo>
                      <a:pt x="2578" y="2118"/>
                    </a:lnTo>
                    <a:lnTo>
                      <a:pt x="2614" y="2034"/>
                    </a:lnTo>
                    <a:cubicBezTo>
                      <a:pt x="2644" y="1980"/>
                      <a:pt x="2644" y="1914"/>
                      <a:pt x="2620" y="1854"/>
                    </a:cubicBezTo>
                    <a:cubicBezTo>
                      <a:pt x="2345" y="1248"/>
                      <a:pt x="2027" y="661"/>
                      <a:pt x="1673" y="104"/>
                    </a:cubicBezTo>
                    <a:cubicBezTo>
                      <a:pt x="1628" y="35"/>
                      <a:pt x="1558" y="0"/>
                      <a:pt x="1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 name="Google Shape;1483;p60"/>
              <p:cNvSpPr/>
              <p:nvPr/>
            </p:nvSpPr>
            <p:spPr>
              <a:xfrm>
                <a:off x="7053225" y="4216050"/>
                <a:ext cx="274425" cy="154275"/>
              </a:xfrm>
              <a:custGeom>
                <a:avLst/>
                <a:gdLst/>
                <a:ahLst/>
                <a:cxnLst/>
                <a:rect l="l" t="t" r="r" b="b"/>
                <a:pathLst>
                  <a:path w="10977" h="6171" extrusionOk="0">
                    <a:moveTo>
                      <a:pt x="211" y="0"/>
                    </a:moveTo>
                    <a:cubicBezTo>
                      <a:pt x="97" y="0"/>
                      <a:pt x="0" y="96"/>
                      <a:pt x="0" y="218"/>
                    </a:cubicBezTo>
                    <a:lnTo>
                      <a:pt x="0" y="5949"/>
                    </a:lnTo>
                    <a:cubicBezTo>
                      <a:pt x="0" y="6069"/>
                      <a:pt x="96" y="6170"/>
                      <a:pt x="216" y="6170"/>
                    </a:cubicBezTo>
                    <a:lnTo>
                      <a:pt x="10760" y="6170"/>
                    </a:lnTo>
                    <a:cubicBezTo>
                      <a:pt x="10880" y="6170"/>
                      <a:pt x="10976" y="6069"/>
                      <a:pt x="10976" y="5949"/>
                    </a:cubicBezTo>
                    <a:lnTo>
                      <a:pt x="10976" y="4510"/>
                    </a:lnTo>
                    <a:cubicBezTo>
                      <a:pt x="10976" y="4402"/>
                      <a:pt x="10898" y="4306"/>
                      <a:pt x="10790" y="4294"/>
                    </a:cubicBezTo>
                    <a:cubicBezTo>
                      <a:pt x="10780" y="4293"/>
                      <a:pt x="10770" y="4292"/>
                      <a:pt x="10760" y="4292"/>
                    </a:cubicBezTo>
                    <a:cubicBezTo>
                      <a:pt x="10641" y="4292"/>
                      <a:pt x="10544" y="4388"/>
                      <a:pt x="10544" y="4504"/>
                    </a:cubicBezTo>
                    <a:lnTo>
                      <a:pt x="10544" y="5739"/>
                    </a:lnTo>
                    <a:lnTo>
                      <a:pt x="432" y="5739"/>
                    </a:lnTo>
                    <a:lnTo>
                      <a:pt x="432" y="224"/>
                    </a:lnTo>
                    <a:cubicBezTo>
                      <a:pt x="432" y="116"/>
                      <a:pt x="354" y="20"/>
                      <a:pt x="240" y="2"/>
                    </a:cubicBezTo>
                    <a:cubicBezTo>
                      <a:pt x="230" y="1"/>
                      <a:pt x="221"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1484;p60"/>
              <p:cNvSpPr/>
              <p:nvPr/>
            </p:nvSpPr>
            <p:spPr>
              <a:xfrm>
                <a:off x="7053075" y="4165750"/>
                <a:ext cx="274575" cy="147350"/>
              </a:xfrm>
              <a:custGeom>
                <a:avLst/>
                <a:gdLst/>
                <a:ahLst/>
                <a:cxnLst/>
                <a:rect l="l" t="t" r="r" b="b"/>
                <a:pathLst>
                  <a:path w="10983" h="5894" extrusionOk="0">
                    <a:moveTo>
                      <a:pt x="222" y="0"/>
                    </a:moveTo>
                    <a:cubicBezTo>
                      <a:pt x="102" y="0"/>
                      <a:pt x="0" y="96"/>
                      <a:pt x="0" y="216"/>
                    </a:cubicBezTo>
                    <a:lnTo>
                      <a:pt x="0" y="1373"/>
                    </a:lnTo>
                    <a:cubicBezTo>
                      <a:pt x="0" y="1487"/>
                      <a:pt x="84" y="1583"/>
                      <a:pt x="192" y="1601"/>
                    </a:cubicBezTo>
                    <a:cubicBezTo>
                      <a:pt x="202" y="1602"/>
                      <a:pt x="213" y="1603"/>
                      <a:pt x="222" y="1603"/>
                    </a:cubicBezTo>
                    <a:cubicBezTo>
                      <a:pt x="341" y="1603"/>
                      <a:pt x="438" y="1507"/>
                      <a:pt x="438" y="1385"/>
                    </a:cubicBezTo>
                    <a:lnTo>
                      <a:pt x="438" y="432"/>
                    </a:lnTo>
                    <a:lnTo>
                      <a:pt x="10550" y="432"/>
                    </a:lnTo>
                    <a:lnTo>
                      <a:pt x="10550" y="5665"/>
                    </a:lnTo>
                    <a:cubicBezTo>
                      <a:pt x="10550" y="5779"/>
                      <a:pt x="10628" y="5875"/>
                      <a:pt x="10742" y="5893"/>
                    </a:cubicBezTo>
                    <a:cubicBezTo>
                      <a:pt x="10749" y="5893"/>
                      <a:pt x="10756" y="5894"/>
                      <a:pt x="10762" y="5894"/>
                    </a:cubicBezTo>
                    <a:cubicBezTo>
                      <a:pt x="10880" y="5894"/>
                      <a:pt x="10982" y="5796"/>
                      <a:pt x="10982" y="5677"/>
                    </a:cubicBezTo>
                    <a:lnTo>
                      <a:pt x="10982" y="216"/>
                    </a:lnTo>
                    <a:cubicBezTo>
                      <a:pt x="10982" y="96"/>
                      <a:pt x="10886" y="0"/>
                      <a:pt x="10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 name="Google Shape;1485;p60"/>
              <p:cNvSpPr/>
              <p:nvPr/>
            </p:nvSpPr>
            <p:spPr>
              <a:xfrm>
                <a:off x="7005725" y="4109500"/>
                <a:ext cx="369875" cy="344900"/>
              </a:xfrm>
              <a:custGeom>
                <a:avLst/>
                <a:gdLst/>
                <a:ahLst/>
                <a:cxnLst/>
                <a:rect l="l" t="t" r="r" b="b"/>
                <a:pathLst>
                  <a:path w="14795" h="13796" extrusionOk="0">
                    <a:moveTo>
                      <a:pt x="10832" y="500"/>
                    </a:moveTo>
                    <a:lnTo>
                      <a:pt x="11180" y="1381"/>
                    </a:lnTo>
                    <a:lnTo>
                      <a:pt x="8584" y="1381"/>
                    </a:lnTo>
                    <a:lnTo>
                      <a:pt x="10832" y="500"/>
                    </a:lnTo>
                    <a:close/>
                    <a:moveTo>
                      <a:pt x="947" y="4366"/>
                    </a:moveTo>
                    <a:lnTo>
                      <a:pt x="947" y="5691"/>
                    </a:lnTo>
                    <a:lnTo>
                      <a:pt x="498" y="4546"/>
                    </a:lnTo>
                    <a:lnTo>
                      <a:pt x="947" y="4366"/>
                    </a:lnTo>
                    <a:close/>
                    <a:moveTo>
                      <a:pt x="13829" y="8095"/>
                    </a:moveTo>
                    <a:lnTo>
                      <a:pt x="14279" y="9240"/>
                    </a:lnTo>
                    <a:lnTo>
                      <a:pt x="13829" y="9419"/>
                    </a:lnTo>
                    <a:lnTo>
                      <a:pt x="13829" y="8095"/>
                    </a:lnTo>
                    <a:close/>
                    <a:moveTo>
                      <a:pt x="13398" y="1819"/>
                    </a:moveTo>
                    <a:lnTo>
                      <a:pt x="13398" y="11991"/>
                    </a:lnTo>
                    <a:lnTo>
                      <a:pt x="7355" y="11985"/>
                    </a:lnTo>
                    <a:lnTo>
                      <a:pt x="1409" y="11985"/>
                    </a:lnTo>
                    <a:lnTo>
                      <a:pt x="1409" y="1819"/>
                    </a:lnTo>
                    <a:close/>
                    <a:moveTo>
                      <a:pt x="6198" y="12417"/>
                    </a:moveTo>
                    <a:lnTo>
                      <a:pt x="3945" y="13304"/>
                    </a:lnTo>
                    <a:lnTo>
                      <a:pt x="3603" y="12417"/>
                    </a:lnTo>
                    <a:close/>
                    <a:moveTo>
                      <a:pt x="10965" y="0"/>
                    </a:moveTo>
                    <a:cubicBezTo>
                      <a:pt x="10939" y="0"/>
                      <a:pt x="10912" y="5"/>
                      <a:pt x="10886" y="14"/>
                    </a:cubicBezTo>
                    <a:lnTo>
                      <a:pt x="7415" y="1381"/>
                    </a:lnTo>
                    <a:lnTo>
                      <a:pt x="1193" y="1381"/>
                    </a:lnTo>
                    <a:cubicBezTo>
                      <a:pt x="1073" y="1381"/>
                      <a:pt x="977" y="1483"/>
                      <a:pt x="977" y="1597"/>
                    </a:cubicBezTo>
                    <a:lnTo>
                      <a:pt x="977" y="3911"/>
                    </a:lnTo>
                    <a:lnTo>
                      <a:pt x="168" y="4228"/>
                    </a:lnTo>
                    <a:cubicBezTo>
                      <a:pt x="54" y="4276"/>
                      <a:pt x="0" y="4402"/>
                      <a:pt x="48" y="4510"/>
                    </a:cubicBezTo>
                    <a:lnTo>
                      <a:pt x="977" y="6884"/>
                    </a:lnTo>
                    <a:lnTo>
                      <a:pt x="977" y="12201"/>
                    </a:lnTo>
                    <a:cubicBezTo>
                      <a:pt x="977" y="12321"/>
                      <a:pt x="1073" y="12423"/>
                      <a:pt x="1193" y="12423"/>
                    </a:cubicBezTo>
                    <a:lnTo>
                      <a:pt x="3135" y="12423"/>
                    </a:lnTo>
                    <a:lnTo>
                      <a:pt x="3627" y="13657"/>
                    </a:lnTo>
                    <a:cubicBezTo>
                      <a:pt x="3657" y="13741"/>
                      <a:pt x="3735" y="13795"/>
                      <a:pt x="3825" y="13795"/>
                    </a:cubicBezTo>
                    <a:cubicBezTo>
                      <a:pt x="3855" y="13795"/>
                      <a:pt x="3879" y="13789"/>
                      <a:pt x="3903" y="13783"/>
                    </a:cubicBezTo>
                    <a:lnTo>
                      <a:pt x="7379" y="12423"/>
                    </a:lnTo>
                    <a:lnTo>
                      <a:pt x="13601" y="12423"/>
                    </a:lnTo>
                    <a:cubicBezTo>
                      <a:pt x="13721" y="12423"/>
                      <a:pt x="13817" y="12315"/>
                      <a:pt x="13799" y="12195"/>
                    </a:cubicBezTo>
                    <a:lnTo>
                      <a:pt x="13799" y="9887"/>
                    </a:lnTo>
                    <a:lnTo>
                      <a:pt x="14626" y="9569"/>
                    </a:lnTo>
                    <a:cubicBezTo>
                      <a:pt x="14740" y="9521"/>
                      <a:pt x="14794" y="9395"/>
                      <a:pt x="14752" y="9288"/>
                    </a:cubicBezTo>
                    <a:lnTo>
                      <a:pt x="13829" y="6914"/>
                    </a:lnTo>
                    <a:lnTo>
                      <a:pt x="13829" y="1597"/>
                    </a:lnTo>
                    <a:cubicBezTo>
                      <a:pt x="13829" y="1483"/>
                      <a:pt x="13733" y="1381"/>
                      <a:pt x="13613" y="1381"/>
                    </a:cubicBezTo>
                    <a:lnTo>
                      <a:pt x="11653" y="1381"/>
                    </a:lnTo>
                    <a:lnTo>
                      <a:pt x="11168" y="140"/>
                    </a:lnTo>
                    <a:cubicBezTo>
                      <a:pt x="11135" y="52"/>
                      <a:pt x="11053" y="0"/>
                      <a:pt x="10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86" name="Google Shape;1486;p60"/>
          <p:cNvGrpSpPr/>
          <p:nvPr/>
        </p:nvGrpSpPr>
        <p:grpSpPr>
          <a:xfrm>
            <a:off x="995838" y="4075900"/>
            <a:ext cx="339010" cy="378585"/>
            <a:chOff x="995838" y="4075900"/>
            <a:chExt cx="339010" cy="378585"/>
          </a:xfrm>
        </p:grpSpPr>
        <p:grpSp>
          <p:nvGrpSpPr>
            <p:cNvPr id="1487" name="Google Shape;1487;p60"/>
            <p:cNvGrpSpPr/>
            <p:nvPr/>
          </p:nvGrpSpPr>
          <p:grpSpPr>
            <a:xfrm>
              <a:off x="1005422" y="4085485"/>
              <a:ext cx="329425" cy="369000"/>
              <a:chOff x="223275" y="3999250"/>
              <a:chExt cx="329425" cy="369000"/>
            </a:xfrm>
          </p:grpSpPr>
          <p:sp>
            <p:nvSpPr>
              <p:cNvPr id="1488" name="Google Shape;1488;p60"/>
              <p:cNvSpPr/>
              <p:nvPr/>
            </p:nvSpPr>
            <p:spPr>
              <a:xfrm>
                <a:off x="263750" y="4096025"/>
                <a:ext cx="258225" cy="239125"/>
              </a:xfrm>
              <a:custGeom>
                <a:avLst/>
                <a:gdLst/>
                <a:ahLst/>
                <a:cxnLst/>
                <a:rect l="l" t="t" r="r" b="b"/>
                <a:pathLst>
                  <a:path w="10329" h="9565" extrusionOk="0">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 name="Google Shape;1489;p60"/>
              <p:cNvSpPr/>
              <p:nvPr/>
            </p:nvSpPr>
            <p:spPr>
              <a:xfrm>
                <a:off x="356650" y="4141350"/>
                <a:ext cx="68500" cy="147750"/>
              </a:xfrm>
              <a:custGeom>
                <a:avLst/>
                <a:gdLst/>
                <a:ahLst/>
                <a:cxnLst/>
                <a:rect l="l" t="t" r="r" b="b"/>
                <a:pathLst>
                  <a:path w="2740" h="5910" extrusionOk="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 name="Google Shape;1490;p60"/>
              <p:cNvSpPr/>
              <p:nvPr/>
            </p:nvSpPr>
            <p:spPr>
              <a:xfrm>
                <a:off x="289300" y="3999250"/>
                <a:ext cx="263400" cy="317425"/>
              </a:xfrm>
              <a:custGeom>
                <a:avLst/>
                <a:gdLst/>
                <a:ahLst/>
                <a:cxnLst/>
                <a:rect l="l" t="t" r="r" b="b"/>
                <a:pathLst>
                  <a:path w="10536" h="12697" extrusionOk="0">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 name="Google Shape;1491;p60"/>
              <p:cNvSpPr/>
              <p:nvPr/>
            </p:nvSpPr>
            <p:spPr>
              <a:xfrm>
                <a:off x="223275" y="4112100"/>
                <a:ext cx="270075" cy="256150"/>
              </a:xfrm>
              <a:custGeom>
                <a:avLst/>
                <a:gdLst/>
                <a:ahLst/>
                <a:cxnLst/>
                <a:rect l="l" t="t" r="r" b="b"/>
                <a:pathLst>
                  <a:path w="10803" h="10246" extrusionOk="0">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2" name="Google Shape;1492;p60"/>
            <p:cNvGrpSpPr/>
            <p:nvPr/>
          </p:nvGrpSpPr>
          <p:grpSpPr>
            <a:xfrm>
              <a:off x="995838" y="4075900"/>
              <a:ext cx="329425" cy="369000"/>
              <a:chOff x="223275" y="3999250"/>
              <a:chExt cx="329425" cy="369000"/>
            </a:xfrm>
          </p:grpSpPr>
          <p:sp>
            <p:nvSpPr>
              <p:cNvPr id="1493" name="Google Shape;1493;p60"/>
              <p:cNvSpPr/>
              <p:nvPr/>
            </p:nvSpPr>
            <p:spPr>
              <a:xfrm>
                <a:off x="263750" y="4096025"/>
                <a:ext cx="258225" cy="239125"/>
              </a:xfrm>
              <a:custGeom>
                <a:avLst/>
                <a:gdLst/>
                <a:ahLst/>
                <a:cxnLst/>
                <a:rect l="l" t="t" r="r" b="b"/>
                <a:pathLst>
                  <a:path w="10329" h="9565" extrusionOk="0">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 name="Google Shape;1494;p60"/>
              <p:cNvSpPr/>
              <p:nvPr/>
            </p:nvSpPr>
            <p:spPr>
              <a:xfrm>
                <a:off x="356650" y="4141350"/>
                <a:ext cx="68500" cy="147750"/>
              </a:xfrm>
              <a:custGeom>
                <a:avLst/>
                <a:gdLst/>
                <a:ahLst/>
                <a:cxnLst/>
                <a:rect l="l" t="t" r="r" b="b"/>
                <a:pathLst>
                  <a:path w="2740" h="5910" extrusionOk="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 name="Google Shape;1495;p60"/>
              <p:cNvSpPr/>
              <p:nvPr/>
            </p:nvSpPr>
            <p:spPr>
              <a:xfrm>
                <a:off x="289300" y="3999250"/>
                <a:ext cx="263400" cy="317425"/>
              </a:xfrm>
              <a:custGeom>
                <a:avLst/>
                <a:gdLst/>
                <a:ahLst/>
                <a:cxnLst/>
                <a:rect l="l" t="t" r="r" b="b"/>
                <a:pathLst>
                  <a:path w="10536" h="12697" extrusionOk="0">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 name="Google Shape;1496;p60"/>
              <p:cNvSpPr/>
              <p:nvPr/>
            </p:nvSpPr>
            <p:spPr>
              <a:xfrm>
                <a:off x="223275" y="4112100"/>
                <a:ext cx="270075" cy="256150"/>
              </a:xfrm>
              <a:custGeom>
                <a:avLst/>
                <a:gdLst/>
                <a:ahLst/>
                <a:cxnLst/>
                <a:rect l="l" t="t" r="r" b="b"/>
                <a:pathLst>
                  <a:path w="10803" h="10246" extrusionOk="0">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497" name="Google Shape;1497;p60"/>
          <p:cNvGrpSpPr/>
          <p:nvPr/>
        </p:nvGrpSpPr>
        <p:grpSpPr>
          <a:xfrm>
            <a:off x="1711740" y="4101163"/>
            <a:ext cx="383060" cy="328060"/>
            <a:chOff x="1711740" y="4101163"/>
            <a:chExt cx="383060" cy="328060"/>
          </a:xfrm>
        </p:grpSpPr>
        <p:grpSp>
          <p:nvGrpSpPr>
            <p:cNvPr id="1498" name="Google Shape;1498;p60"/>
            <p:cNvGrpSpPr/>
            <p:nvPr/>
          </p:nvGrpSpPr>
          <p:grpSpPr>
            <a:xfrm>
              <a:off x="1721325" y="4110747"/>
              <a:ext cx="373475" cy="318475"/>
              <a:chOff x="860175" y="4049300"/>
              <a:chExt cx="373475" cy="318475"/>
            </a:xfrm>
          </p:grpSpPr>
          <p:sp>
            <p:nvSpPr>
              <p:cNvPr id="1499" name="Google Shape;1499;p60"/>
              <p:cNvSpPr/>
              <p:nvPr/>
            </p:nvSpPr>
            <p:spPr>
              <a:xfrm>
                <a:off x="901525" y="4157050"/>
                <a:ext cx="47700" cy="54275"/>
              </a:xfrm>
              <a:custGeom>
                <a:avLst/>
                <a:gdLst/>
                <a:ahLst/>
                <a:cxnLst/>
                <a:rect l="l" t="t" r="r" b="b"/>
                <a:pathLst>
                  <a:path w="1908" h="2171" extrusionOk="0">
                    <a:moveTo>
                      <a:pt x="1074" y="438"/>
                    </a:moveTo>
                    <a:cubicBezTo>
                      <a:pt x="1440" y="438"/>
                      <a:pt x="1476" y="936"/>
                      <a:pt x="1476" y="1145"/>
                    </a:cubicBezTo>
                    <a:cubicBezTo>
                      <a:pt x="1476" y="1433"/>
                      <a:pt x="1080" y="1745"/>
                      <a:pt x="708" y="1745"/>
                    </a:cubicBezTo>
                    <a:cubicBezTo>
                      <a:pt x="516" y="1745"/>
                      <a:pt x="433" y="1679"/>
                      <a:pt x="433" y="1092"/>
                    </a:cubicBezTo>
                    <a:cubicBezTo>
                      <a:pt x="433" y="792"/>
                      <a:pt x="714" y="438"/>
                      <a:pt x="1074" y="438"/>
                    </a:cubicBezTo>
                    <a:close/>
                    <a:moveTo>
                      <a:pt x="1074" y="1"/>
                    </a:moveTo>
                    <a:cubicBezTo>
                      <a:pt x="486" y="19"/>
                      <a:pt x="13" y="498"/>
                      <a:pt x="1" y="1086"/>
                    </a:cubicBezTo>
                    <a:cubicBezTo>
                      <a:pt x="1" y="1331"/>
                      <a:pt x="7" y="1565"/>
                      <a:pt x="85" y="1763"/>
                    </a:cubicBezTo>
                    <a:cubicBezTo>
                      <a:pt x="187" y="2027"/>
                      <a:pt x="403" y="2171"/>
                      <a:pt x="708" y="2171"/>
                    </a:cubicBezTo>
                    <a:cubicBezTo>
                      <a:pt x="1260" y="2171"/>
                      <a:pt x="1907" y="1721"/>
                      <a:pt x="1907" y="1145"/>
                    </a:cubicBezTo>
                    <a:cubicBezTo>
                      <a:pt x="1907" y="438"/>
                      <a:pt x="1589" y="1"/>
                      <a:pt x="10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 name="Google Shape;1500;p60"/>
              <p:cNvSpPr/>
              <p:nvPr/>
            </p:nvSpPr>
            <p:spPr>
              <a:xfrm>
                <a:off x="957425" y="4082750"/>
                <a:ext cx="150200" cy="131875"/>
              </a:xfrm>
              <a:custGeom>
                <a:avLst/>
                <a:gdLst/>
                <a:ahLst/>
                <a:cxnLst/>
                <a:rect l="l" t="t" r="r" b="b"/>
                <a:pathLst>
                  <a:path w="6008" h="5275" extrusionOk="0">
                    <a:moveTo>
                      <a:pt x="3497" y="0"/>
                    </a:moveTo>
                    <a:cubicBezTo>
                      <a:pt x="3241" y="0"/>
                      <a:pt x="3001" y="16"/>
                      <a:pt x="2800" y="35"/>
                    </a:cubicBezTo>
                    <a:cubicBezTo>
                      <a:pt x="1344" y="173"/>
                      <a:pt x="408" y="917"/>
                      <a:pt x="109" y="2181"/>
                    </a:cubicBezTo>
                    <a:cubicBezTo>
                      <a:pt x="70" y="2346"/>
                      <a:pt x="200" y="2448"/>
                      <a:pt x="328" y="2448"/>
                    </a:cubicBezTo>
                    <a:cubicBezTo>
                      <a:pt x="418" y="2448"/>
                      <a:pt x="507" y="2397"/>
                      <a:pt x="534" y="2283"/>
                    </a:cubicBezTo>
                    <a:cubicBezTo>
                      <a:pt x="786" y="1198"/>
                      <a:pt x="1565" y="587"/>
                      <a:pt x="2842" y="461"/>
                    </a:cubicBezTo>
                    <a:cubicBezTo>
                      <a:pt x="3066" y="441"/>
                      <a:pt x="3280" y="431"/>
                      <a:pt x="3482" y="431"/>
                    </a:cubicBezTo>
                    <a:cubicBezTo>
                      <a:pt x="4363" y="431"/>
                      <a:pt x="5013" y="620"/>
                      <a:pt x="5306" y="976"/>
                    </a:cubicBezTo>
                    <a:cubicBezTo>
                      <a:pt x="5516" y="1240"/>
                      <a:pt x="5552" y="1612"/>
                      <a:pt x="5408" y="2079"/>
                    </a:cubicBezTo>
                    <a:cubicBezTo>
                      <a:pt x="5324" y="2355"/>
                      <a:pt x="5264" y="2637"/>
                      <a:pt x="5216" y="2919"/>
                    </a:cubicBezTo>
                    <a:cubicBezTo>
                      <a:pt x="5036" y="3914"/>
                      <a:pt x="4904" y="4633"/>
                      <a:pt x="3250" y="4795"/>
                    </a:cubicBezTo>
                    <a:cubicBezTo>
                      <a:pt x="2920" y="4826"/>
                      <a:pt x="2623" y="4842"/>
                      <a:pt x="2358" y="4842"/>
                    </a:cubicBezTo>
                    <a:cubicBezTo>
                      <a:pt x="1101" y="4842"/>
                      <a:pt x="537" y="4484"/>
                      <a:pt x="462" y="3692"/>
                    </a:cubicBezTo>
                    <a:cubicBezTo>
                      <a:pt x="444" y="3482"/>
                      <a:pt x="432" y="3272"/>
                      <a:pt x="438" y="3068"/>
                    </a:cubicBezTo>
                    <a:cubicBezTo>
                      <a:pt x="441" y="2922"/>
                      <a:pt x="331" y="2847"/>
                      <a:pt x="220" y="2847"/>
                    </a:cubicBezTo>
                    <a:cubicBezTo>
                      <a:pt x="115" y="2847"/>
                      <a:pt x="10" y="2916"/>
                      <a:pt x="7" y="3056"/>
                    </a:cubicBezTo>
                    <a:cubicBezTo>
                      <a:pt x="1" y="3284"/>
                      <a:pt x="13" y="3506"/>
                      <a:pt x="31" y="3734"/>
                    </a:cubicBezTo>
                    <a:cubicBezTo>
                      <a:pt x="97" y="4429"/>
                      <a:pt x="474" y="4891"/>
                      <a:pt x="1146" y="5113"/>
                    </a:cubicBezTo>
                    <a:cubicBezTo>
                      <a:pt x="1463" y="5220"/>
                      <a:pt x="1865" y="5274"/>
                      <a:pt x="2363" y="5274"/>
                    </a:cubicBezTo>
                    <a:cubicBezTo>
                      <a:pt x="2638" y="5274"/>
                      <a:pt x="2944" y="5256"/>
                      <a:pt x="3292" y="5226"/>
                    </a:cubicBezTo>
                    <a:cubicBezTo>
                      <a:pt x="5270" y="5041"/>
                      <a:pt x="5456" y="4004"/>
                      <a:pt x="5641" y="3003"/>
                    </a:cubicBezTo>
                    <a:cubicBezTo>
                      <a:pt x="5683" y="2739"/>
                      <a:pt x="5743" y="2475"/>
                      <a:pt x="5815" y="2211"/>
                    </a:cubicBezTo>
                    <a:cubicBezTo>
                      <a:pt x="6007" y="1594"/>
                      <a:pt x="5947" y="1090"/>
                      <a:pt x="5635" y="707"/>
                    </a:cubicBezTo>
                    <a:cubicBezTo>
                      <a:pt x="5173" y="137"/>
                      <a:pt x="4261"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 name="Google Shape;1501;p60"/>
              <p:cNvSpPr/>
              <p:nvPr/>
            </p:nvSpPr>
            <p:spPr>
              <a:xfrm>
                <a:off x="1111475" y="4097825"/>
                <a:ext cx="71825" cy="110800"/>
              </a:xfrm>
              <a:custGeom>
                <a:avLst/>
                <a:gdLst/>
                <a:ahLst/>
                <a:cxnLst/>
                <a:rect l="l" t="t" r="r" b="b"/>
                <a:pathLst>
                  <a:path w="2873" h="4432" extrusionOk="0">
                    <a:moveTo>
                      <a:pt x="1915" y="0"/>
                    </a:moveTo>
                    <a:cubicBezTo>
                      <a:pt x="1070" y="0"/>
                      <a:pt x="343" y="617"/>
                      <a:pt x="259" y="1440"/>
                    </a:cubicBezTo>
                    <a:cubicBezTo>
                      <a:pt x="253" y="1524"/>
                      <a:pt x="241" y="1626"/>
                      <a:pt x="223" y="1740"/>
                    </a:cubicBezTo>
                    <a:cubicBezTo>
                      <a:pt x="133" y="2412"/>
                      <a:pt x="1" y="3425"/>
                      <a:pt x="469" y="4006"/>
                    </a:cubicBezTo>
                    <a:cubicBezTo>
                      <a:pt x="678" y="4264"/>
                      <a:pt x="984" y="4420"/>
                      <a:pt x="1314" y="4432"/>
                    </a:cubicBezTo>
                    <a:lnTo>
                      <a:pt x="1398" y="4432"/>
                    </a:lnTo>
                    <a:cubicBezTo>
                      <a:pt x="1643" y="4432"/>
                      <a:pt x="1961" y="4330"/>
                      <a:pt x="2219" y="3886"/>
                    </a:cubicBezTo>
                    <a:cubicBezTo>
                      <a:pt x="2369" y="3622"/>
                      <a:pt x="2483" y="3257"/>
                      <a:pt x="2567" y="2801"/>
                    </a:cubicBezTo>
                    <a:cubicBezTo>
                      <a:pt x="2600" y="2639"/>
                      <a:pt x="2474" y="2544"/>
                      <a:pt x="2350" y="2544"/>
                    </a:cubicBezTo>
                    <a:cubicBezTo>
                      <a:pt x="2254" y="2544"/>
                      <a:pt x="2159" y="2601"/>
                      <a:pt x="2141" y="2729"/>
                    </a:cubicBezTo>
                    <a:cubicBezTo>
                      <a:pt x="1959" y="3767"/>
                      <a:pt x="1641" y="4002"/>
                      <a:pt x="1393" y="4002"/>
                    </a:cubicBezTo>
                    <a:cubicBezTo>
                      <a:pt x="1381" y="4002"/>
                      <a:pt x="1368" y="4001"/>
                      <a:pt x="1356" y="4000"/>
                    </a:cubicBezTo>
                    <a:cubicBezTo>
                      <a:pt x="1146" y="3994"/>
                      <a:pt x="942" y="3898"/>
                      <a:pt x="810" y="3736"/>
                    </a:cubicBezTo>
                    <a:cubicBezTo>
                      <a:pt x="457" y="3299"/>
                      <a:pt x="576" y="2388"/>
                      <a:pt x="654" y="1788"/>
                    </a:cubicBezTo>
                    <a:cubicBezTo>
                      <a:pt x="666" y="1674"/>
                      <a:pt x="684" y="1566"/>
                      <a:pt x="690" y="1476"/>
                    </a:cubicBezTo>
                    <a:cubicBezTo>
                      <a:pt x="752" y="878"/>
                      <a:pt x="1288" y="428"/>
                      <a:pt x="1921" y="428"/>
                    </a:cubicBezTo>
                    <a:cubicBezTo>
                      <a:pt x="1960" y="428"/>
                      <a:pt x="1999" y="430"/>
                      <a:pt x="2039" y="433"/>
                    </a:cubicBezTo>
                    <a:cubicBezTo>
                      <a:pt x="2123" y="433"/>
                      <a:pt x="2201" y="469"/>
                      <a:pt x="2255" y="529"/>
                    </a:cubicBezTo>
                    <a:cubicBezTo>
                      <a:pt x="2423" y="745"/>
                      <a:pt x="2339" y="1297"/>
                      <a:pt x="2273" y="1740"/>
                    </a:cubicBezTo>
                    <a:cubicBezTo>
                      <a:pt x="2255" y="1824"/>
                      <a:pt x="2243" y="1914"/>
                      <a:pt x="2231" y="1998"/>
                    </a:cubicBezTo>
                    <a:cubicBezTo>
                      <a:pt x="2211" y="2154"/>
                      <a:pt x="2332" y="2242"/>
                      <a:pt x="2451" y="2242"/>
                    </a:cubicBezTo>
                    <a:cubicBezTo>
                      <a:pt x="2548" y="2242"/>
                      <a:pt x="2644" y="2184"/>
                      <a:pt x="2662" y="2058"/>
                    </a:cubicBezTo>
                    <a:cubicBezTo>
                      <a:pt x="2674" y="1974"/>
                      <a:pt x="2686" y="1890"/>
                      <a:pt x="2698" y="1806"/>
                    </a:cubicBezTo>
                    <a:cubicBezTo>
                      <a:pt x="2782" y="1231"/>
                      <a:pt x="2872" y="631"/>
                      <a:pt x="2591" y="272"/>
                    </a:cubicBezTo>
                    <a:cubicBezTo>
                      <a:pt x="2465" y="116"/>
                      <a:pt x="2279" y="20"/>
                      <a:pt x="2075" y="8"/>
                    </a:cubicBezTo>
                    <a:cubicBezTo>
                      <a:pt x="2021" y="3"/>
                      <a:pt x="1968" y="0"/>
                      <a:pt x="1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 name="Google Shape;1502;p60"/>
              <p:cNvSpPr/>
              <p:nvPr/>
            </p:nvSpPr>
            <p:spPr>
              <a:xfrm>
                <a:off x="860175" y="4049300"/>
                <a:ext cx="373475" cy="318475"/>
              </a:xfrm>
              <a:custGeom>
                <a:avLst/>
                <a:gdLst/>
                <a:ahLst/>
                <a:cxnLst/>
                <a:rect l="l" t="t" r="r" b="b"/>
                <a:pathLst>
                  <a:path w="14939" h="12739" extrusionOk="0">
                    <a:moveTo>
                      <a:pt x="7895" y="402"/>
                    </a:moveTo>
                    <a:cubicBezTo>
                      <a:pt x="11606" y="402"/>
                      <a:pt x="13230" y="690"/>
                      <a:pt x="13901" y="1469"/>
                    </a:cubicBezTo>
                    <a:cubicBezTo>
                      <a:pt x="14441" y="2129"/>
                      <a:pt x="14399" y="3130"/>
                      <a:pt x="14111" y="5000"/>
                    </a:cubicBezTo>
                    <a:lnTo>
                      <a:pt x="14105" y="5000"/>
                    </a:lnTo>
                    <a:cubicBezTo>
                      <a:pt x="14075" y="5222"/>
                      <a:pt x="14015" y="5437"/>
                      <a:pt x="13937" y="5653"/>
                    </a:cubicBezTo>
                    <a:lnTo>
                      <a:pt x="13931" y="5665"/>
                    </a:lnTo>
                    <a:cubicBezTo>
                      <a:pt x="13692" y="6301"/>
                      <a:pt x="13242" y="6738"/>
                      <a:pt x="12541" y="7032"/>
                    </a:cubicBezTo>
                    <a:lnTo>
                      <a:pt x="12511" y="7044"/>
                    </a:lnTo>
                    <a:lnTo>
                      <a:pt x="12463" y="7062"/>
                    </a:lnTo>
                    <a:lnTo>
                      <a:pt x="12421" y="7080"/>
                    </a:lnTo>
                    <a:lnTo>
                      <a:pt x="12379" y="7098"/>
                    </a:lnTo>
                    <a:lnTo>
                      <a:pt x="12325" y="7116"/>
                    </a:lnTo>
                    <a:lnTo>
                      <a:pt x="12289" y="7128"/>
                    </a:lnTo>
                    <a:lnTo>
                      <a:pt x="12223" y="7146"/>
                    </a:lnTo>
                    <a:lnTo>
                      <a:pt x="12193" y="7158"/>
                    </a:lnTo>
                    <a:cubicBezTo>
                      <a:pt x="11845" y="7260"/>
                      <a:pt x="11492" y="7338"/>
                      <a:pt x="11126" y="7392"/>
                    </a:cubicBezTo>
                    <a:lnTo>
                      <a:pt x="11114" y="7392"/>
                    </a:lnTo>
                    <a:cubicBezTo>
                      <a:pt x="10814" y="7434"/>
                      <a:pt x="10491" y="7464"/>
                      <a:pt x="10125" y="7488"/>
                    </a:cubicBezTo>
                    <a:lnTo>
                      <a:pt x="10119" y="7488"/>
                    </a:lnTo>
                    <a:cubicBezTo>
                      <a:pt x="9921" y="7506"/>
                      <a:pt x="9711" y="7512"/>
                      <a:pt x="9496" y="7524"/>
                    </a:cubicBezTo>
                    <a:lnTo>
                      <a:pt x="9304" y="7530"/>
                    </a:lnTo>
                    <a:lnTo>
                      <a:pt x="9034" y="7530"/>
                    </a:lnTo>
                    <a:lnTo>
                      <a:pt x="8866" y="7536"/>
                    </a:lnTo>
                    <a:lnTo>
                      <a:pt x="8518" y="7536"/>
                    </a:lnTo>
                    <a:lnTo>
                      <a:pt x="7799" y="7559"/>
                    </a:lnTo>
                    <a:lnTo>
                      <a:pt x="7775" y="7536"/>
                    </a:lnTo>
                    <a:cubicBezTo>
                      <a:pt x="7715" y="7536"/>
                      <a:pt x="7661" y="7541"/>
                      <a:pt x="7601" y="7541"/>
                    </a:cubicBezTo>
                    <a:lnTo>
                      <a:pt x="6756" y="7541"/>
                    </a:lnTo>
                    <a:cubicBezTo>
                      <a:pt x="6498" y="7541"/>
                      <a:pt x="6247" y="7547"/>
                      <a:pt x="5995" y="7553"/>
                    </a:cubicBezTo>
                    <a:lnTo>
                      <a:pt x="5671" y="7553"/>
                    </a:lnTo>
                    <a:cubicBezTo>
                      <a:pt x="5244" y="7563"/>
                      <a:pt x="4825" y="7571"/>
                      <a:pt x="4421" y="7571"/>
                    </a:cubicBezTo>
                    <a:cubicBezTo>
                      <a:pt x="3546" y="7571"/>
                      <a:pt x="2742" y="7535"/>
                      <a:pt x="2087" y="7404"/>
                    </a:cubicBezTo>
                    <a:lnTo>
                      <a:pt x="1625" y="7284"/>
                    </a:lnTo>
                    <a:cubicBezTo>
                      <a:pt x="1325" y="7200"/>
                      <a:pt x="1049" y="7044"/>
                      <a:pt x="822" y="6834"/>
                    </a:cubicBezTo>
                    <a:cubicBezTo>
                      <a:pt x="552" y="6576"/>
                      <a:pt x="426" y="6229"/>
                      <a:pt x="426" y="5779"/>
                    </a:cubicBezTo>
                    <a:cubicBezTo>
                      <a:pt x="426" y="4640"/>
                      <a:pt x="1283" y="3310"/>
                      <a:pt x="2728" y="2219"/>
                    </a:cubicBezTo>
                    <a:cubicBezTo>
                      <a:pt x="4256" y="1062"/>
                      <a:pt x="6139" y="402"/>
                      <a:pt x="7895" y="402"/>
                    </a:cubicBezTo>
                    <a:close/>
                    <a:moveTo>
                      <a:pt x="10904" y="7853"/>
                    </a:moveTo>
                    <a:lnTo>
                      <a:pt x="10904" y="7853"/>
                    </a:lnTo>
                    <a:cubicBezTo>
                      <a:pt x="10862" y="8195"/>
                      <a:pt x="10784" y="8405"/>
                      <a:pt x="10736" y="8471"/>
                    </a:cubicBezTo>
                    <a:lnTo>
                      <a:pt x="10730" y="8471"/>
                    </a:lnTo>
                    <a:cubicBezTo>
                      <a:pt x="10598" y="8399"/>
                      <a:pt x="10485" y="8189"/>
                      <a:pt x="10407" y="7901"/>
                    </a:cubicBezTo>
                    <a:cubicBezTo>
                      <a:pt x="10580" y="7889"/>
                      <a:pt x="10742" y="7871"/>
                      <a:pt x="10904" y="7853"/>
                    </a:cubicBezTo>
                    <a:close/>
                    <a:moveTo>
                      <a:pt x="9262" y="7961"/>
                    </a:moveTo>
                    <a:lnTo>
                      <a:pt x="9262" y="7961"/>
                    </a:lnTo>
                    <a:cubicBezTo>
                      <a:pt x="9214" y="8315"/>
                      <a:pt x="9142" y="8513"/>
                      <a:pt x="9094" y="8573"/>
                    </a:cubicBezTo>
                    <a:cubicBezTo>
                      <a:pt x="8956" y="8489"/>
                      <a:pt x="8836" y="8273"/>
                      <a:pt x="8758" y="7973"/>
                    </a:cubicBezTo>
                    <a:cubicBezTo>
                      <a:pt x="8938" y="7973"/>
                      <a:pt x="9106" y="7967"/>
                      <a:pt x="9262" y="7961"/>
                    </a:cubicBezTo>
                    <a:close/>
                    <a:moveTo>
                      <a:pt x="1547" y="7745"/>
                    </a:moveTo>
                    <a:lnTo>
                      <a:pt x="1547" y="7745"/>
                    </a:lnTo>
                    <a:cubicBezTo>
                      <a:pt x="1709" y="7793"/>
                      <a:pt x="1871" y="7829"/>
                      <a:pt x="2033" y="7865"/>
                    </a:cubicBezTo>
                    <a:lnTo>
                      <a:pt x="2081" y="7877"/>
                    </a:lnTo>
                    <a:cubicBezTo>
                      <a:pt x="2086" y="8198"/>
                      <a:pt x="2045" y="8513"/>
                      <a:pt x="1974" y="8594"/>
                    </a:cubicBezTo>
                    <a:lnTo>
                      <a:pt x="1974" y="8594"/>
                    </a:lnTo>
                    <a:lnTo>
                      <a:pt x="1967" y="8590"/>
                    </a:lnTo>
                    <a:cubicBezTo>
                      <a:pt x="1751" y="8495"/>
                      <a:pt x="1613" y="8081"/>
                      <a:pt x="1547" y="7745"/>
                    </a:cubicBezTo>
                    <a:close/>
                    <a:moveTo>
                      <a:pt x="7535" y="7991"/>
                    </a:moveTo>
                    <a:cubicBezTo>
                      <a:pt x="7481" y="8399"/>
                      <a:pt x="7398" y="8555"/>
                      <a:pt x="7362" y="8602"/>
                    </a:cubicBezTo>
                    <a:cubicBezTo>
                      <a:pt x="7206" y="8507"/>
                      <a:pt x="7098" y="8255"/>
                      <a:pt x="7026" y="7991"/>
                    </a:cubicBezTo>
                    <a:close/>
                    <a:moveTo>
                      <a:pt x="3441" y="8015"/>
                    </a:moveTo>
                    <a:lnTo>
                      <a:pt x="3441" y="8015"/>
                    </a:lnTo>
                    <a:cubicBezTo>
                      <a:pt x="3615" y="8027"/>
                      <a:pt x="3795" y="8027"/>
                      <a:pt x="3975" y="8033"/>
                    </a:cubicBezTo>
                    <a:cubicBezTo>
                      <a:pt x="3927" y="8459"/>
                      <a:pt x="3837" y="8644"/>
                      <a:pt x="3795" y="8704"/>
                    </a:cubicBezTo>
                    <a:cubicBezTo>
                      <a:pt x="3627" y="8602"/>
                      <a:pt x="3507" y="8315"/>
                      <a:pt x="3441" y="8015"/>
                    </a:cubicBezTo>
                    <a:close/>
                    <a:moveTo>
                      <a:pt x="5773" y="8027"/>
                    </a:moveTo>
                    <a:cubicBezTo>
                      <a:pt x="5731" y="8393"/>
                      <a:pt x="5653" y="8632"/>
                      <a:pt x="5593" y="8704"/>
                    </a:cubicBezTo>
                    <a:cubicBezTo>
                      <a:pt x="5425" y="8602"/>
                      <a:pt x="5305" y="8309"/>
                      <a:pt x="5240" y="8027"/>
                    </a:cubicBezTo>
                    <a:close/>
                    <a:moveTo>
                      <a:pt x="9861" y="9256"/>
                    </a:moveTo>
                    <a:lnTo>
                      <a:pt x="9861" y="9256"/>
                    </a:lnTo>
                    <a:cubicBezTo>
                      <a:pt x="10011" y="9286"/>
                      <a:pt x="10197" y="9448"/>
                      <a:pt x="10371" y="9699"/>
                    </a:cubicBezTo>
                    <a:lnTo>
                      <a:pt x="10275" y="9765"/>
                    </a:lnTo>
                    <a:lnTo>
                      <a:pt x="10245" y="9777"/>
                    </a:lnTo>
                    <a:lnTo>
                      <a:pt x="10173" y="9825"/>
                    </a:lnTo>
                    <a:lnTo>
                      <a:pt x="10131" y="9849"/>
                    </a:lnTo>
                    <a:lnTo>
                      <a:pt x="10077" y="9879"/>
                    </a:lnTo>
                    <a:lnTo>
                      <a:pt x="10017" y="9915"/>
                    </a:lnTo>
                    <a:lnTo>
                      <a:pt x="10005" y="9921"/>
                    </a:lnTo>
                    <a:lnTo>
                      <a:pt x="9921" y="9969"/>
                    </a:lnTo>
                    <a:cubicBezTo>
                      <a:pt x="9843" y="9628"/>
                      <a:pt x="9825" y="9352"/>
                      <a:pt x="9861" y="9256"/>
                    </a:cubicBezTo>
                    <a:close/>
                    <a:moveTo>
                      <a:pt x="8369" y="9777"/>
                    </a:moveTo>
                    <a:cubicBezTo>
                      <a:pt x="8500" y="9873"/>
                      <a:pt x="8614" y="10107"/>
                      <a:pt x="8692" y="10431"/>
                    </a:cubicBezTo>
                    <a:cubicBezTo>
                      <a:pt x="8530" y="10473"/>
                      <a:pt x="8357" y="10503"/>
                      <a:pt x="8183" y="10527"/>
                    </a:cubicBezTo>
                    <a:cubicBezTo>
                      <a:pt x="8231" y="10119"/>
                      <a:pt x="8309" y="9861"/>
                      <a:pt x="8369" y="9777"/>
                    </a:cubicBezTo>
                    <a:close/>
                    <a:moveTo>
                      <a:pt x="4778" y="9975"/>
                    </a:moveTo>
                    <a:cubicBezTo>
                      <a:pt x="4940" y="10071"/>
                      <a:pt x="5054" y="10329"/>
                      <a:pt x="5120" y="10599"/>
                    </a:cubicBezTo>
                    <a:cubicBezTo>
                      <a:pt x="4940" y="10599"/>
                      <a:pt x="4772" y="10605"/>
                      <a:pt x="4604" y="10605"/>
                    </a:cubicBezTo>
                    <a:cubicBezTo>
                      <a:pt x="4652" y="10257"/>
                      <a:pt x="4724" y="10041"/>
                      <a:pt x="4778" y="9975"/>
                    </a:cubicBezTo>
                    <a:close/>
                    <a:moveTo>
                      <a:pt x="6552" y="9873"/>
                    </a:moveTo>
                    <a:cubicBezTo>
                      <a:pt x="6654" y="9939"/>
                      <a:pt x="6828" y="10155"/>
                      <a:pt x="6918" y="10605"/>
                    </a:cubicBezTo>
                    <a:lnTo>
                      <a:pt x="6564" y="10599"/>
                    </a:lnTo>
                    <a:lnTo>
                      <a:pt x="6366" y="10599"/>
                    </a:lnTo>
                    <a:cubicBezTo>
                      <a:pt x="6408" y="10185"/>
                      <a:pt x="6498" y="9945"/>
                      <a:pt x="6552" y="9873"/>
                    </a:cubicBezTo>
                    <a:close/>
                    <a:moveTo>
                      <a:pt x="3058" y="10005"/>
                    </a:moveTo>
                    <a:cubicBezTo>
                      <a:pt x="3189" y="10101"/>
                      <a:pt x="3309" y="10341"/>
                      <a:pt x="3387" y="10671"/>
                    </a:cubicBezTo>
                    <a:cubicBezTo>
                      <a:pt x="3207" y="10683"/>
                      <a:pt x="3040" y="10700"/>
                      <a:pt x="2878" y="10724"/>
                    </a:cubicBezTo>
                    <a:cubicBezTo>
                      <a:pt x="2920" y="10329"/>
                      <a:pt x="2998" y="10089"/>
                      <a:pt x="3058" y="10005"/>
                    </a:cubicBezTo>
                    <a:close/>
                    <a:moveTo>
                      <a:pt x="7895" y="1"/>
                    </a:moveTo>
                    <a:cubicBezTo>
                      <a:pt x="6049" y="1"/>
                      <a:pt x="4071" y="696"/>
                      <a:pt x="2470" y="1901"/>
                    </a:cubicBezTo>
                    <a:cubicBezTo>
                      <a:pt x="924" y="3076"/>
                      <a:pt x="0" y="4538"/>
                      <a:pt x="0" y="5815"/>
                    </a:cubicBezTo>
                    <a:cubicBezTo>
                      <a:pt x="0" y="6379"/>
                      <a:pt x="174" y="6834"/>
                      <a:pt x="522" y="7176"/>
                    </a:cubicBezTo>
                    <a:cubicBezTo>
                      <a:pt x="684" y="7332"/>
                      <a:pt x="876" y="7464"/>
                      <a:pt x="1079" y="7559"/>
                    </a:cubicBezTo>
                    <a:cubicBezTo>
                      <a:pt x="1115" y="7865"/>
                      <a:pt x="1265" y="8758"/>
                      <a:pt x="1793" y="8986"/>
                    </a:cubicBezTo>
                    <a:cubicBezTo>
                      <a:pt x="1853" y="9010"/>
                      <a:pt x="1919" y="9022"/>
                      <a:pt x="1985" y="9022"/>
                    </a:cubicBezTo>
                    <a:cubicBezTo>
                      <a:pt x="2069" y="9022"/>
                      <a:pt x="2146" y="8998"/>
                      <a:pt x="2212" y="8950"/>
                    </a:cubicBezTo>
                    <a:cubicBezTo>
                      <a:pt x="2470" y="8770"/>
                      <a:pt x="2512" y="8267"/>
                      <a:pt x="2512" y="7937"/>
                    </a:cubicBezTo>
                    <a:cubicBezTo>
                      <a:pt x="2668" y="7955"/>
                      <a:pt x="2830" y="7973"/>
                      <a:pt x="2992" y="7985"/>
                    </a:cubicBezTo>
                    <a:cubicBezTo>
                      <a:pt x="3124" y="8752"/>
                      <a:pt x="3459" y="9010"/>
                      <a:pt x="3603" y="9088"/>
                    </a:cubicBezTo>
                    <a:cubicBezTo>
                      <a:pt x="3663" y="9118"/>
                      <a:pt x="3735" y="9136"/>
                      <a:pt x="3807" y="9142"/>
                    </a:cubicBezTo>
                    <a:cubicBezTo>
                      <a:pt x="3867" y="9136"/>
                      <a:pt x="3933" y="9124"/>
                      <a:pt x="3987" y="9094"/>
                    </a:cubicBezTo>
                    <a:cubicBezTo>
                      <a:pt x="4203" y="8974"/>
                      <a:pt x="4346" y="8614"/>
                      <a:pt x="4406" y="8033"/>
                    </a:cubicBezTo>
                    <a:lnTo>
                      <a:pt x="4802" y="8033"/>
                    </a:lnTo>
                    <a:cubicBezTo>
                      <a:pt x="4940" y="8764"/>
                      <a:pt x="5264" y="9010"/>
                      <a:pt x="5401" y="9088"/>
                    </a:cubicBezTo>
                    <a:cubicBezTo>
                      <a:pt x="5461" y="9124"/>
                      <a:pt x="5533" y="9142"/>
                      <a:pt x="5605" y="9142"/>
                    </a:cubicBezTo>
                    <a:cubicBezTo>
                      <a:pt x="5671" y="9142"/>
                      <a:pt x="5731" y="9124"/>
                      <a:pt x="5791" y="9094"/>
                    </a:cubicBezTo>
                    <a:cubicBezTo>
                      <a:pt x="6013" y="8968"/>
                      <a:pt x="6151" y="8602"/>
                      <a:pt x="6211" y="8003"/>
                    </a:cubicBezTo>
                    <a:lnTo>
                      <a:pt x="6588" y="7997"/>
                    </a:lnTo>
                    <a:cubicBezTo>
                      <a:pt x="6660" y="8345"/>
                      <a:pt x="6822" y="8800"/>
                      <a:pt x="7170" y="8986"/>
                    </a:cubicBezTo>
                    <a:cubicBezTo>
                      <a:pt x="7236" y="9022"/>
                      <a:pt x="7302" y="9040"/>
                      <a:pt x="7374" y="9040"/>
                    </a:cubicBezTo>
                    <a:cubicBezTo>
                      <a:pt x="7439" y="9040"/>
                      <a:pt x="7499" y="9022"/>
                      <a:pt x="7553" y="8992"/>
                    </a:cubicBezTo>
                    <a:cubicBezTo>
                      <a:pt x="7637" y="8950"/>
                      <a:pt x="7871" y="8818"/>
                      <a:pt x="7973" y="7979"/>
                    </a:cubicBezTo>
                    <a:lnTo>
                      <a:pt x="8315" y="7979"/>
                    </a:lnTo>
                    <a:cubicBezTo>
                      <a:pt x="8393" y="8321"/>
                      <a:pt x="8554" y="8776"/>
                      <a:pt x="8902" y="8962"/>
                    </a:cubicBezTo>
                    <a:cubicBezTo>
                      <a:pt x="8962" y="8992"/>
                      <a:pt x="9028" y="9010"/>
                      <a:pt x="9100" y="9016"/>
                    </a:cubicBezTo>
                    <a:cubicBezTo>
                      <a:pt x="9166" y="9016"/>
                      <a:pt x="9226" y="8998"/>
                      <a:pt x="9280" y="8968"/>
                    </a:cubicBezTo>
                    <a:cubicBezTo>
                      <a:pt x="9364" y="8920"/>
                      <a:pt x="9597" y="8794"/>
                      <a:pt x="9699" y="7949"/>
                    </a:cubicBezTo>
                    <a:cubicBezTo>
                      <a:pt x="9789" y="7949"/>
                      <a:pt x="9879" y="7937"/>
                      <a:pt x="9969" y="7937"/>
                    </a:cubicBezTo>
                    <a:cubicBezTo>
                      <a:pt x="10053" y="8291"/>
                      <a:pt x="10221" y="8686"/>
                      <a:pt x="10539" y="8860"/>
                    </a:cubicBezTo>
                    <a:cubicBezTo>
                      <a:pt x="10604" y="8896"/>
                      <a:pt x="10670" y="8914"/>
                      <a:pt x="10742" y="8914"/>
                    </a:cubicBezTo>
                    <a:cubicBezTo>
                      <a:pt x="10808" y="8914"/>
                      <a:pt x="10868" y="8896"/>
                      <a:pt x="10922" y="8866"/>
                    </a:cubicBezTo>
                    <a:cubicBezTo>
                      <a:pt x="11144" y="8746"/>
                      <a:pt x="11282" y="8387"/>
                      <a:pt x="11348" y="7793"/>
                    </a:cubicBezTo>
                    <a:cubicBezTo>
                      <a:pt x="11558" y="7757"/>
                      <a:pt x="11761" y="7721"/>
                      <a:pt x="11953" y="7673"/>
                    </a:cubicBezTo>
                    <a:lnTo>
                      <a:pt x="11953" y="7673"/>
                    </a:lnTo>
                    <a:cubicBezTo>
                      <a:pt x="11707" y="8363"/>
                      <a:pt x="11276" y="8968"/>
                      <a:pt x="10712" y="9436"/>
                    </a:cubicBezTo>
                    <a:cubicBezTo>
                      <a:pt x="10521" y="9154"/>
                      <a:pt x="10245" y="8878"/>
                      <a:pt x="9915" y="8824"/>
                    </a:cubicBezTo>
                    <a:cubicBezTo>
                      <a:pt x="9892" y="8820"/>
                      <a:pt x="9868" y="8818"/>
                      <a:pt x="9845" y="8818"/>
                    </a:cubicBezTo>
                    <a:cubicBezTo>
                      <a:pt x="9732" y="8818"/>
                      <a:pt x="9624" y="8866"/>
                      <a:pt x="9549" y="8950"/>
                    </a:cubicBezTo>
                    <a:cubicBezTo>
                      <a:pt x="9418" y="9100"/>
                      <a:pt x="9382" y="9358"/>
                      <a:pt x="9448" y="9759"/>
                    </a:cubicBezTo>
                    <a:cubicBezTo>
                      <a:pt x="9466" y="9909"/>
                      <a:pt x="9502" y="10047"/>
                      <a:pt x="9525" y="10155"/>
                    </a:cubicBezTo>
                    <a:cubicBezTo>
                      <a:pt x="9388" y="10215"/>
                      <a:pt x="9250" y="10269"/>
                      <a:pt x="9106" y="10311"/>
                    </a:cubicBezTo>
                    <a:cubicBezTo>
                      <a:pt x="9022" y="9951"/>
                      <a:pt x="8860" y="9562"/>
                      <a:pt x="8560" y="9394"/>
                    </a:cubicBezTo>
                    <a:cubicBezTo>
                      <a:pt x="8499" y="9352"/>
                      <a:pt x="8428" y="9330"/>
                      <a:pt x="8358" y="9330"/>
                    </a:cubicBezTo>
                    <a:cubicBezTo>
                      <a:pt x="8298" y="9330"/>
                      <a:pt x="8238" y="9346"/>
                      <a:pt x="8183" y="9376"/>
                    </a:cubicBezTo>
                    <a:cubicBezTo>
                      <a:pt x="7949" y="9496"/>
                      <a:pt x="7805" y="9897"/>
                      <a:pt x="7745" y="10581"/>
                    </a:cubicBezTo>
                    <a:cubicBezTo>
                      <a:pt x="7613" y="10593"/>
                      <a:pt x="7481" y="10599"/>
                      <a:pt x="7350" y="10599"/>
                    </a:cubicBezTo>
                    <a:cubicBezTo>
                      <a:pt x="7332" y="10473"/>
                      <a:pt x="7302" y="10347"/>
                      <a:pt x="7260" y="10227"/>
                    </a:cubicBezTo>
                    <a:cubicBezTo>
                      <a:pt x="7146" y="9849"/>
                      <a:pt x="6972" y="9604"/>
                      <a:pt x="6738" y="9484"/>
                    </a:cubicBezTo>
                    <a:cubicBezTo>
                      <a:pt x="6678" y="9448"/>
                      <a:pt x="6612" y="9430"/>
                      <a:pt x="6546" y="9430"/>
                    </a:cubicBezTo>
                    <a:cubicBezTo>
                      <a:pt x="6480" y="9430"/>
                      <a:pt x="6414" y="9448"/>
                      <a:pt x="6354" y="9484"/>
                    </a:cubicBezTo>
                    <a:cubicBezTo>
                      <a:pt x="6181" y="9580"/>
                      <a:pt x="6061" y="9807"/>
                      <a:pt x="5983" y="10203"/>
                    </a:cubicBezTo>
                    <a:cubicBezTo>
                      <a:pt x="5959" y="10347"/>
                      <a:pt x="5941" y="10485"/>
                      <a:pt x="5929" y="10599"/>
                    </a:cubicBezTo>
                    <a:lnTo>
                      <a:pt x="5563" y="10599"/>
                    </a:lnTo>
                    <a:cubicBezTo>
                      <a:pt x="5485" y="10245"/>
                      <a:pt x="5323" y="9771"/>
                      <a:pt x="4970" y="9586"/>
                    </a:cubicBezTo>
                    <a:cubicBezTo>
                      <a:pt x="4907" y="9551"/>
                      <a:pt x="4838" y="9533"/>
                      <a:pt x="4769" y="9533"/>
                    </a:cubicBezTo>
                    <a:cubicBezTo>
                      <a:pt x="4706" y="9533"/>
                      <a:pt x="4643" y="9548"/>
                      <a:pt x="4586" y="9580"/>
                    </a:cubicBezTo>
                    <a:cubicBezTo>
                      <a:pt x="4370" y="9699"/>
                      <a:pt x="4232" y="10047"/>
                      <a:pt x="4167" y="10623"/>
                    </a:cubicBezTo>
                    <a:cubicBezTo>
                      <a:pt x="4047" y="10629"/>
                      <a:pt x="3933" y="10635"/>
                      <a:pt x="3819" y="10641"/>
                    </a:cubicBezTo>
                    <a:cubicBezTo>
                      <a:pt x="3735" y="10245"/>
                      <a:pt x="3573" y="9807"/>
                      <a:pt x="3249" y="9622"/>
                    </a:cubicBezTo>
                    <a:cubicBezTo>
                      <a:pt x="3187" y="9582"/>
                      <a:pt x="3114" y="9563"/>
                      <a:pt x="3042" y="9563"/>
                    </a:cubicBezTo>
                    <a:cubicBezTo>
                      <a:pt x="2981" y="9563"/>
                      <a:pt x="2920" y="9576"/>
                      <a:pt x="2866" y="9604"/>
                    </a:cubicBezTo>
                    <a:cubicBezTo>
                      <a:pt x="2782" y="9651"/>
                      <a:pt x="2524" y="9789"/>
                      <a:pt x="2434" y="10796"/>
                    </a:cubicBezTo>
                    <a:cubicBezTo>
                      <a:pt x="1925" y="10892"/>
                      <a:pt x="1541" y="11036"/>
                      <a:pt x="1337" y="11252"/>
                    </a:cubicBezTo>
                    <a:cubicBezTo>
                      <a:pt x="1223" y="11372"/>
                      <a:pt x="1163" y="11534"/>
                      <a:pt x="1175" y="11702"/>
                    </a:cubicBezTo>
                    <a:cubicBezTo>
                      <a:pt x="1223" y="12391"/>
                      <a:pt x="1997" y="12577"/>
                      <a:pt x="2566" y="12655"/>
                    </a:cubicBezTo>
                    <a:cubicBezTo>
                      <a:pt x="3094" y="12721"/>
                      <a:pt x="3783" y="12739"/>
                      <a:pt x="4610" y="12739"/>
                    </a:cubicBezTo>
                    <a:cubicBezTo>
                      <a:pt x="5000" y="12739"/>
                      <a:pt x="5425" y="12739"/>
                      <a:pt x="5881" y="12733"/>
                    </a:cubicBezTo>
                    <a:cubicBezTo>
                      <a:pt x="6420" y="12727"/>
                      <a:pt x="6984" y="12721"/>
                      <a:pt x="7595" y="12721"/>
                    </a:cubicBezTo>
                    <a:cubicBezTo>
                      <a:pt x="9052" y="12721"/>
                      <a:pt x="10335" y="12379"/>
                      <a:pt x="11420" y="11696"/>
                    </a:cubicBezTo>
                    <a:cubicBezTo>
                      <a:pt x="12193" y="11210"/>
                      <a:pt x="12846" y="10551"/>
                      <a:pt x="13320" y="9771"/>
                    </a:cubicBezTo>
                    <a:cubicBezTo>
                      <a:pt x="13424" y="9601"/>
                      <a:pt x="13278" y="9440"/>
                      <a:pt x="13128" y="9440"/>
                    </a:cubicBezTo>
                    <a:cubicBezTo>
                      <a:pt x="13062" y="9440"/>
                      <a:pt x="12994" y="9472"/>
                      <a:pt x="12948" y="9550"/>
                    </a:cubicBezTo>
                    <a:cubicBezTo>
                      <a:pt x="12505" y="10269"/>
                      <a:pt x="11899" y="10880"/>
                      <a:pt x="11186" y="11324"/>
                    </a:cubicBezTo>
                    <a:cubicBezTo>
                      <a:pt x="10173" y="11965"/>
                      <a:pt x="8962" y="12289"/>
                      <a:pt x="7589" y="12289"/>
                    </a:cubicBezTo>
                    <a:cubicBezTo>
                      <a:pt x="6978" y="12289"/>
                      <a:pt x="6414" y="12289"/>
                      <a:pt x="5869" y="12295"/>
                    </a:cubicBezTo>
                    <a:cubicBezTo>
                      <a:pt x="5415" y="12299"/>
                      <a:pt x="4988" y="12303"/>
                      <a:pt x="4593" y="12303"/>
                    </a:cubicBezTo>
                    <a:cubicBezTo>
                      <a:pt x="2779" y="12303"/>
                      <a:pt x="1639" y="12217"/>
                      <a:pt x="1595" y="11666"/>
                    </a:cubicBezTo>
                    <a:cubicBezTo>
                      <a:pt x="1595" y="11624"/>
                      <a:pt x="1613" y="11576"/>
                      <a:pt x="1649" y="11546"/>
                    </a:cubicBezTo>
                    <a:cubicBezTo>
                      <a:pt x="1895" y="11282"/>
                      <a:pt x="2782" y="11156"/>
                      <a:pt x="3405" y="11102"/>
                    </a:cubicBezTo>
                    <a:lnTo>
                      <a:pt x="3639" y="11084"/>
                    </a:lnTo>
                    <a:cubicBezTo>
                      <a:pt x="3873" y="11066"/>
                      <a:pt x="4113" y="11054"/>
                      <a:pt x="4358" y="11048"/>
                    </a:cubicBezTo>
                    <a:lnTo>
                      <a:pt x="4364" y="11048"/>
                    </a:lnTo>
                    <a:cubicBezTo>
                      <a:pt x="4670" y="11036"/>
                      <a:pt x="5000" y="11030"/>
                      <a:pt x="5371" y="11030"/>
                    </a:cubicBezTo>
                    <a:lnTo>
                      <a:pt x="7176" y="11030"/>
                    </a:lnTo>
                    <a:cubicBezTo>
                      <a:pt x="7433" y="11030"/>
                      <a:pt x="7691" y="11012"/>
                      <a:pt x="7949" y="10988"/>
                    </a:cubicBezTo>
                    <a:lnTo>
                      <a:pt x="7961" y="10988"/>
                    </a:lnTo>
                    <a:cubicBezTo>
                      <a:pt x="8309" y="10952"/>
                      <a:pt x="8656" y="10886"/>
                      <a:pt x="8992" y="10790"/>
                    </a:cubicBezTo>
                    <a:cubicBezTo>
                      <a:pt x="9004" y="10790"/>
                      <a:pt x="9010" y="10784"/>
                      <a:pt x="9016" y="10784"/>
                    </a:cubicBezTo>
                    <a:cubicBezTo>
                      <a:pt x="9298" y="10706"/>
                      <a:pt x="9579" y="10605"/>
                      <a:pt x="9849" y="10479"/>
                    </a:cubicBezTo>
                    <a:lnTo>
                      <a:pt x="9867" y="10473"/>
                    </a:lnTo>
                    <a:cubicBezTo>
                      <a:pt x="10005" y="10407"/>
                      <a:pt x="10143" y="10335"/>
                      <a:pt x="10275" y="10257"/>
                    </a:cubicBezTo>
                    <a:lnTo>
                      <a:pt x="10335" y="10221"/>
                    </a:lnTo>
                    <a:lnTo>
                      <a:pt x="10365" y="10203"/>
                    </a:lnTo>
                    <a:lnTo>
                      <a:pt x="10449" y="10155"/>
                    </a:lnTo>
                    <a:lnTo>
                      <a:pt x="10467" y="10137"/>
                    </a:lnTo>
                    <a:lnTo>
                      <a:pt x="10563" y="10077"/>
                    </a:lnTo>
                    <a:lnTo>
                      <a:pt x="10574" y="10071"/>
                    </a:lnTo>
                    <a:lnTo>
                      <a:pt x="10670" y="10005"/>
                    </a:lnTo>
                    <a:lnTo>
                      <a:pt x="10682" y="9993"/>
                    </a:lnTo>
                    <a:lnTo>
                      <a:pt x="10778" y="9927"/>
                    </a:lnTo>
                    <a:lnTo>
                      <a:pt x="10784" y="9921"/>
                    </a:lnTo>
                    <a:cubicBezTo>
                      <a:pt x="10826" y="9891"/>
                      <a:pt x="10868" y="9855"/>
                      <a:pt x="10910" y="9819"/>
                    </a:cubicBezTo>
                    <a:cubicBezTo>
                      <a:pt x="11671" y="9208"/>
                      <a:pt x="12223" y="8375"/>
                      <a:pt x="12433" y="7530"/>
                    </a:cubicBezTo>
                    <a:lnTo>
                      <a:pt x="12445" y="7530"/>
                    </a:lnTo>
                    <a:cubicBezTo>
                      <a:pt x="12966" y="7344"/>
                      <a:pt x="13392" y="7098"/>
                      <a:pt x="13716" y="6780"/>
                    </a:cubicBezTo>
                    <a:lnTo>
                      <a:pt x="13716" y="6780"/>
                    </a:lnTo>
                    <a:cubicBezTo>
                      <a:pt x="13560" y="7595"/>
                      <a:pt x="13362" y="8573"/>
                      <a:pt x="13236" y="8938"/>
                    </a:cubicBezTo>
                    <a:cubicBezTo>
                      <a:pt x="13180" y="9106"/>
                      <a:pt x="13316" y="9222"/>
                      <a:pt x="13450" y="9222"/>
                    </a:cubicBezTo>
                    <a:cubicBezTo>
                      <a:pt x="13532" y="9222"/>
                      <a:pt x="13613" y="9178"/>
                      <a:pt x="13650" y="9076"/>
                    </a:cubicBezTo>
                    <a:cubicBezTo>
                      <a:pt x="13841" y="8501"/>
                      <a:pt x="14189" y="6612"/>
                      <a:pt x="14339" y="5803"/>
                    </a:cubicBezTo>
                    <a:cubicBezTo>
                      <a:pt x="14423" y="5563"/>
                      <a:pt x="14489" y="5318"/>
                      <a:pt x="14525" y="5066"/>
                    </a:cubicBezTo>
                    <a:cubicBezTo>
                      <a:pt x="14807" y="3333"/>
                      <a:pt x="14938" y="2045"/>
                      <a:pt x="14231" y="1224"/>
                    </a:cubicBezTo>
                    <a:cubicBezTo>
                      <a:pt x="13458" y="324"/>
                      <a:pt x="11803" y="1"/>
                      <a:pt x="7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03" name="Google Shape;1503;p60"/>
            <p:cNvGrpSpPr/>
            <p:nvPr/>
          </p:nvGrpSpPr>
          <p:grpSpPr>
            <a:xfrm>
              <a:off x="1711740" y="4101163"/>
              <a:ext cx="373475" cy="318475"/>
              <a:chOff x="860175" y="4049300"/>
              <a:chExt cx="373475" cy="318475"/>
            </a:xfrm>
          </p:grpSpPr>
          <p:sp>
            <p:nvSpPr>
              <p:cNvPr id="1504" name="Google Shape;1504;p60"/>
              <p:cNvSpPr/>
              <p:nvPr/>
            </p:nvSpPr>
            <p:spPr>
              <a:xfrm>
                <a:off x="901525" y="4157050"/>
                <a:ext cx="47700" cy="54275"/>
              </a:xfrm>
              <a:custGeom>
                <a:avLst/>
                <a:gdLst/>
                <a:ahLst/>
                <a:cxnLst/>
                <a:rect l="l" t="t" r="r" b="b"/>
                <a:pathLst>
                  <a:path w="1908" h="2171" extrusionOk="0">
                    <a:moveTo>
                      <a:pt x="1074" y="438"/>
                    </a:moveTo>
                    <a:cubicBezTo>
                      <a:pt x="1440" y="438"/>
                      <a:pt x="1476" y="936"/>
                      <a:pt x="1476" y="1145"/>
                    </a:cubicBezTo>
                    <a:cubicBezTo>
                      <a:pt x="1476" y="1433"/>
                      <a:pt x="1080" y="1745"/>
                      <a:pt x="708" y="1745"/>
                    </a:cubicBezTo>
                    <a:cubicBezTo>
                      <a:pt x="516" y="1745"/>
                      <a:pt x="433" y="1679"/>
                      <a:pt x="433" y="1092"/>
                    </a:cubicBezTo>
                    <a:cubicBezTo>
                      <a:pt x="433" y="792"/>
                      <a:pt x="714" y="438"/>
                      <a:pt x="1074" y="438"/>
                    </a:cubicBezTo>
                    <a:close/>
                    <a:moveTo>
                      <a:pt x="1074" y="1"/>
                    </a:moveTo>
                    <a:cubicBezTo>
                      <a:pt x="486" y="19"/>
                      <a:pt x="13" y="498"/>
                      <a:pt x="1" y="1086"/>
                    </a:cubicBezTo>
                    <a:cubicBezTo>
                      <a:pt x="1" y="1331"/>
                      <a:pt x="7" y="1565"/>
                      <a:pt x="85" y="1763"/>
                    </a:cubicBezTo>
                    <a:cubicBezTo>
                      <a:pt x="187" y="2027"/>
                      <a:pt x="403" y="2171"/>
                      <a:pt x="708" y="2171"/>
                    </a:cubicBezTo>
                    <a:cubicBezTo>
                      <a:pt x="1260" y="2171"/>
                      <a:pt x="1907" y="1721"/>
                      <a:pt x="1907" y="1145"/>
                    </a:cubicBezTo>
                    <a:cubicBezTo>
                      <a:pt x="1907" y="438"/>
                      <a:pt x="1589"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 name="Google Shape;1505;p60"/>
              <p:cNvSpPr/>
              <p:nvPr/>
            </p:nvSpPr>
            <p:spPr>
              <a:xfrm>
                <a:off x="957425" y="4082750"/>
                <a:ext cx="150200" cy="131875"/>
              </a:xfrm>
              <a:custGeom>
                <a:avLst/>
                <a:gdLst/>
                <a:ahLst/>
                <a:cxnLst/>
                <a:rect l="l" t="t" r="r" b="b"/>
                <a:pathLst>
                  <a:path w="6008" h="5275" extrusionOk="0">
                    <a:moveTo>
                      <a:pt x="3497" y="0"/>
                    </a:moveTo>
                    <a:cubicBezTo>
                      <a:pt x="3241" y="0"/>
                      <a:pt x="3001" y="16"/>
                      <a:pt x="2800" y="35"/>
                    </a:cubicBezTo>
                    <a:cubicBezTo>
                      <a:pt x="1344" y="173"/>
                      <a:pt x="408" y="917"/>
                      <a:pt x="109" y="2181"/>
                    </a:cubicBezTo>
                    <a:cubicBezTo>
                      <a:pt x="70" y="2346"/>
                      <a:pt x="200" y="2448"/>
                      <a:pt x="328" y="2448"/>
                    </a:cubicBezTo>
                    <a:cubicBezTo>
                      <a:pt x="418" y="2448"/>
                      <a:pt x="507" y="2397"/>
                      <a:pt x="534" y="2283"/>
                    </a:cubicBezTo>
                    <a:cubicBezTo>
                      <a:pt x="786" y="1198"/>
                      <a:pt x="1565" y="587"/>
                      <a:pt x="2842" y="461"/>
                    </a:cubicBezTo>
                    <a:cubicBezTo>
                      <a:pt x="3066" y="441"/>
                      <a:pt x="3280" y="431"/>
                      <a:pt x="3482" y="431"/>
                    </a:cubicBezTo>
                    <a:cubicBezTo>
                      <a:pt x="4363" y="431"/>
                      <a:pt x="5013" y="620"/>
                      <a:pt x="5306" y="976"/>
                    </a:cubicBezTo>
                    <a:cubicBezTo>
                      <a:pt x="5516" y="1240"/>
                      <a:pt x="5552" y="1612"/>
                      <a:pt x="5408" y="2079"/>
                    </a:cubicBezTo>
                    <a:cubicBezTo>
                      <a:pt x="5324" y="2355"/>
                      <a:pt x="5264" y="2637"/>
                      <a:pt x="5216" y="2919"/>
                    </a:cubicBezTo>
                    <a:cubicBezTo>
                      <a:pt x="5036" y="3914"/>
                      <a:pt x="4904" y="4633"/>
                      <a:pt x="3250" y="4795"/>
                    </a:cubicBezTo>
                    <a:cubicBezTo>
                      <a:pt x="2920" y="4826"/>
                      <a:pt x="2623" y="4842"/>
                      <a:pt x="2358" y="4842"/>
                    </a:cubicBezTo>
                    <a:cubicBezTo>
                      <a:pt x="1101" y="4842"/>
                      <a:pt x="537" y="4484"/>
                      <a:pt x="462" y="3692"/>
                    </a:cubicBezTo>
                    <a:cubicBezTo>
                      <a:pt x="444" y="3482"/>
                      <a:pt x="432" y="3272"/>
                      <a:pt x="438" y="3068"/>
                    </a:cubicBezTo>
                    <a:cubicBezTo>
                      <a:pt x="441" y="2922"/>
                      <a:pt x="331" y="2847"/>
                      <a:pt x="220" y="2847"/>
                    </a:cubicBezTo>
                    <a:cubicBezTo>
                      <a:pt x="115" y="2847"/>
                      <a:pt x="10" y="2916"/>
                      <a:pt x="7" y="3056"/>
                    </a:cubicBezTo>
                    <a:cubicBezTo>
                      <a:pt x="1" y="3284"/>
                      <a:pt x="13" y="3506"/>
                      <a:pt x="31" y="3734"/>
                    </a:cubicBezTo>
                    <a:cubicBezTo>
                      <a:pt x="97" y="4429"/>
                      <a:pt x="474" y="4891"/>
                      <a:pt x="1146" y="5113"/>
                    </a:cubicBezTo>
                    <a:cubicBezTo>
                      <a:pt x="1463" y="5220"/>
                      <a:pt x="1865" y="5274"/>
                      <a:pt x="2363" y="5274"/>
                    </a:cubicBezTo>
                    <a:cubicBezTo>
                      <a:pt x="2638" y="5274"/>
                      <a:pt x="2944" y="5256"/>
                      <a:pt x="3292" y="5226"/>
                    </a:cubicBezTo>
                    <a:cubicBezTo>
                      <a:pt x="5270" y="5041"/>
                      <a:pt x="5456" y="4004"/>
                      <a:pt x="5641" y="3003"/>
                    </a:cubicBezTo>
                    <a:cubicBezTo>
                      <a:pt x="5683" y="2739"/>
                      <a:pt x="5743" y="2475"/>
                      <a:pt x="5815" y="2211"/>
                    </a:cubicBezTo>
                    <a:cubicBezTo>
                      <a:pt x="6007" y="1594"/>
                      <a:pt x="5947" y="1090"/>
                      <a:pt x="5635" y="707"/>
                    </a:cubicBezTo>
                    <a:cubicBezTo>
                      <a:pt x="5173" y="137"/>
                      <a:pt x="4261" y="0"/>
                      <a:pt x="3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 name="Google Shape;1506;p60"/>
              <p:cNvSpPr/>
              <p:nvPr/>
            </p:nvSpPr>
            <p:spPr>
              <a:xfrm>
                <a:off x="1111475" y="4097825"/>
                <a:ext cx="71825" cy="110800"/>
              </a:xfrm>
              <a:custGeom>
                <a:avLst/>
                <a:gdLst/>
                <a:ahLst/>
                <a:cxnLst/>
                <a:rect l="l" t="t" r="r" b="b"/>
                <a:pathLst>
                  <a:path w="2873" h="4432" extrusionOk="0">
                    <a:moveTo>
                      <a:pt x="1915" y="0"/>
                    </a:moveTo>
                    <a:cubicBezTo>
                      <a:pt x="1070" y="0"/>
                      <a:pt x="343" y="617"/>
                      <a:pt x="259" y="1440"/>
                    </a:cubicBezTo>
                    <a:cubicBezTo>
                      <a:pt x="253" y="1524"/>
                      <a:pt x="241" y="1626"/>
                      <a:pt x="223" y="1740"/>
                    </a:cubicBezTo>
                    <a:cubicBezTo>
                      <a:pt x="133" y="2412"/>
                      <a:pt x="1" y="3425"/>
                      <a:pt x="469" y="4006"/>
                    </a:cubicBezTo>
                    <a:cubicBezTo>
                      <a:pt x="678" y="4264"/>
                      <a:pt x="984" y="4420"/>
                      <a:pt x="1314" y="4432"/>
                    </a:cubicBezTo>
                    <a:lnTo>
                      <a:pt x="1398" y="4432"/>
                    </a:lnTo>
                    <a:cubicBezTo>
                      <a:pt x="1643" y="4432"/>
                      <a:pt x="1961" y="4330"/>
                      <a:pt x="2219" y="3886"/>
                    </a:cubicBezTo>
                    <a:cubicBezTo>
                      <a:pt x="2369" y="3622"/>
                      <a:pt x="2483" y="3257"/>
                      <a:pt x="2567" y="2801"/>
                    </a:cubicBezTo>
                    <a:cubicBezTo>
                      <a:pt x="2600" y="2639"/>
                      <a:pt x="2474" y="2544"/>
                      <a:pt x="2350" y="2544"/>
                    </a:cubicBezTo>
                    <a:cubicBezTo>
                      <a:pt x="2254" y="2544"/>
                      <a:pt x="2159" y="2601"/>
                      <a:pt x="2141" y="2729"/>
                    </a:cubicBezTo>
                    <a:cubicBezTo>
                      <a:pt x="1959" y="3767"/>
                      <a:pt x="1641" y="4002"/>
                      <a:pt x="1393" y="4002"/>
                    </a:cubicBezTo>
                    <a:cubicBezTo>
                      <a:pt x="1381" y="4002"/>
                      <a:pt x="1368" y="4001"/>
                      <a:pt x="1356" y="4000"/>
                    </a:cubicBezTo>
                    <a:cubicBezTo>
                      <a:pt x="1146" y="3994"/>
                      <a:pt x="942" y="3898"/>
                      <a:pt x="810" y="3736"/>
                    </a:cubicBezTo>
                    <a:cubicBezTo>
                      <a:pt x="457" y="3299"/>
                      <a:pt x="576" y="2388"/>
                      <a:pt x="654" y="1788"/>
                    </a:cubicBezTo>
                    <a:cubicBezTo>
                      <a:pt x="666" y="1674"/>
                      <a:pt x="684" y="1566"/>
                      <a:pt x="690" y="1476"/>
                    </a:cubicBezTo>
                    <a:cubicBezTo>
                      <a:pt x="752" y="878"/>
                      <a:pt x="1288" y="428"/>
                      <a:pt x="1921" y="428"/>
                    </a:cubicBezTo>
                    <a:cubicBezTo>
                      <a:pt x="1960" y="428"/>
                      <a:pt x="1999" y="430"/>
                      <a:pt x="2039" y="433"/>
                    </a:cubicBezTo>
                    <a:cubicBezTo>
                      <a:pt x="2123" y="433"/>
                      <a:pt x="2201" y="469"/>
                      <a:pt x="2255" y="529"/>
                    </a:cubicBezTo>
                    <a:cubicBezTo>
                      <a:pt x="2423" y="745"/>
                      <a:pt x="2339" y="1297"/>
                      <a:pt x="2273" y="1740"/>
                    </a:cubicBezTo>
                    <a:cubicBezTo>
                      <a:pt x="2255" y="1824"/>
                      <a:pt x="2243" y="1914"/>
                      <a:pt x="2231" y="1998"/>
                    </a:cubicBezTo>
                    <a:cubicBezTo>
                      <a:pt x="2211" y="2154"/>
                      <a:pt x="2332" y="2242"/>
                      <a:pt x="2451" y="2242"/>
                    </a:cubicBezTo>
                    <a:cubicBezTo>
                      <a:pt x="2548" y="2242"/>
                      <a:pt x="2644" y="2184"/>
                      <a:pt x="2662" y="2058"/>
                    </a:cubicBezTo>
                    <a:cubicBezTo>
                      <a:pt x="2674" y="1974"/>
                      <a:pt x="2686" y="1890"/>
                      <a:pt x="2698" y="1806"/>
                    </a:cubicBezTo>
                    <a:cubicBezTo>
                      <a:pt x="2782" y="1231"/>
                      <a:pt x="2872" y="631"/>
                      <a:pt x="2591" y="272"/>
                    </a:cubicBezTo>
                    <a:cubicBezTo>
                      <a:pt x="2465" y="116"/>
                      <a:pt x="2279" y="20"/>
                      <a:pt x="2075" y="8"/>
                    </a:cubicBezTo>
                    <a:cubicBezTo>
                      <a:pt x="2021" y="3"/>
                      <a:pt x="1968" y="0"/>
                      <a:pt x="1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 name="Google Shape;1507;p60"/>
              <p:cNvSpPr/>
              <p:nvPr/>
            </p:nvSpPr>
            <p:spPr>
              <a:xfrm>
                <a:off x="860175" y="4049300"/>
                <a:ext cx="373475" cy="318475"/>
              </a:xfrm>
              <a:custGeom>
                <a:avLst/>
                <a:gdLst/>
                <a:ahLst/>
                <a:cxnLst/>
                <a:rect l="l" t="t" r="r" b="b"/>
                <a:pathLst>
                  <a:path w="14939" h="12739" extrusionOk="0">
                    <a:moveTo>
                      <a:pt x="7895" y="402"/>
                    </a:moveTo>
                    <a:cubicBezTo>
                      <a:pt x="11606" y="402"/>
                      <a:pt x="13230" y="690"/>
                      <a:pt x="13901" y="1469"/>
                    </a:cubicBezTo>
                    <a:cubicBezTo>
                      <a:pt x="14441" y="2129"/>
                      <a:pt x="14399" y="3130"/>
                      <a:pt x="14111" y="5000"/>
                    </a:cubicBezTo>
                    <a:lnTo>
                      <a:pt x="14105" y="5000"/>
                    </a:lnTo>
                    <a:cubicBezTo>
                      <a:pt x="14075" y="5222"/>
                      <a:pt x="14015" y="5437"/>
                      <a:pt x="13937" y="5653"/>
                    </a:cubicBezTo>
                    <a:lnTo>
                      <a:pt x="13931" y="5665"/>
                    </a:lnTo>
                    <a:cubicBezTo>
                      <a:pt x="13692" y="6301"/>
                      <a:pt x="13242" y="6738"/>
                      <a:pt x="12541" y="7032"/>
                    </a:cubicBezTo>
                    <a:lnTo>
                      <a:pt x="12511" y="7044"/>
                    </a:lnTo>
                    <a:lnTo>
                      <a:pt x="12463" y="7062"/>
                    </a:lnTo>
                    <a:lnTo>
                      <a:pt x="12421" y="7080"/>
                    </a:lnTo>
                    <a:lnTo>
                      <a:pt x="12379" y="7098"/>
                    </a:lnTo>
                    <a:lnTo>
                      <a:pt x="12325" y="7116"/>
                    </a:lnTo>
                    <a:lnTo>
                      <a:pt x="12289" y="7128"/>
                    </a:lnTo>
                    <a:lnTo>
                      <a:pt x="12223" y="7146"/>
                    </a:lnTo>
                    <a:lnTo>
                      <a:pt x="12193" y="7158"/>
                    </a:lnTo>
                    <a:cubicBezTo>
                      <a:pt x="11845" y="7260"/>
                      <a:pt x="11492" y="7338"/>
                      <a:pt x="11126" y="7392"/>
                    </a:cubicBezTo>
                    <a:lnTo>
                      <a:pt x="11114" y="7392"/>
                    </a:lnTo>
                    <a:cubicBezTo>
                      <a:pt x="10814" y="7434"/>
                      <a:pt x="10491" y="7464"/>
                      <a:pt x="10125" y="7488"/>
                    </a:cubicBezTo>
                    <a:lnTo>
                      <a:pt x="10119" y="7488"/>
                    </a:lnTo>
                    <a:cubicBezTo>
                      <a:pt x="9921" y="7506"/>
                      <a:pt x="9711" y="7512"/>
                      <a:pt x="9496" y="7524"/>
                    </a:cubicBezTo>
                    <a:lnTo>
                      <a:pt x="9304" y="7530"/>
                    </a:lnTo>
                    <a:lnTo>
                      <a:pt x="9034" y="7530"/>
                    </a:lnTo>
                    <a:lnTo>
                      <a:pt x="8866" y="7536"/>
                    </a:lnTo>
                    <a:lnTo>
                      <a:pt x="8518" y="7536"/>
                    </a:lnTo>
                    <a:lnTo>
                      <a:pt x="7799" y="7559"/>
                    </a:lnTo>
                    <a:lnTo>
                      <a:pt x="7775" y="7536"/>
                    </a:lnTo>
                    <a:cubicBezTo>
                      <a:pt x="7715" y="7536"/>
                      <a:pt x="7661" y="7541"/>
                      <a:pt x="7601" y="7541"/>
                    </a:cubicBezTo>
                    <a:lnTo>
                      <a:pt x="6756" y="7541"/>
                    </a:lnTo>
                    <a:cubicBezTo>
                      <a:pt x="6498" y="7541"/>
                      <a:pt x="6247" y="7547"/>
                      <a:pt x="5995" y="7553"/>
                    </a:cubicBezTo>
                    <a:lnTo>
                      <a:pt x="5671" y="7553"/>
                    </a:lnTo>
                    <a:cubicBezTo>
                      <a:pt x="5244" y="7563"/>
                      <a:pt x="4825" y="7571"/>
                      <a:pt x="4421" y="7571"/>
                    </a:cubicBezTo>
                    <a:cubicBezTo>
                      <a:pt x="3546" y="7571"/>
                      <a:pt x="2742" y="7535"/>
                      <a:pt x="2087" y="7404"/>
                    </a:cubicBezTo>
                    <a:lnTo>
                      <a:pt x="1625" y="7284"/>
                    </a:lnTo>
                    <a:cubicBezTo>
                      <a:pt x="1325" y="7200"/>
                      <a:pt x="1049" y="7044"/>
                      <a:pt x="822" y="6834"/>
                    </a:cubicBezTo>
                    <a:cubicBezTo>
                      <a:pt x="552" y="6576"/>
                      <a:pt x="426" y="6229"/>
                      <a:pt x="426" y="5779"/>
                    </a:cubicBezTo>
                    <a:cubicBezTo>
                      <a:pt x="426" y="4640"/>
                      <a:pt x="1283" y="3310"/>
                      <a:pt x="2728" y="2219"/>
                    </a:cubicBezTo>
                    <a:cubicBezTo>
                      <a:pt x="4256" y="1062"/>
                      <a:pt x="6139" y="402"/>
                      <a:pt x="7895" y="402"/>
                    </a:cubicBezTo>
                    <a:close/>
                    <a:moveTo>
                      <a:pt x="10904" y="7853"/>
                    </a:moveTo>
                    <a:lnTo>
                      <a:pt x="10904" y="7853"/>
                    </a:lnTo>
                    <a:cubicBezTo>
                      <a:pt x="10862" y="8195"/>
                      <a:pt x="10784" y="8405"/>
                      <a:pt x="10736" y="8471"/>
                    </a:cubicBezTo>
                    <a:lnTo>
                      <a:pt x="10730" y="8471"/>
                    </a:lnTo>
                    <a:cubicBezTo>
                      <a:pt x="10598" y="8399"/>
                      <a:pt x="10485" y="8189"/>
                      <a:pt x="10407" y="7901"/>
                    </a:cubicBezTo>
                    <a:cubicBezTo>
                      <a:pt x="10580" y="7889"/>
                      <a:pt x="10742" y="7871"/>
                      <a:pt x="10904" y="7853"/>
                    </a:cubicBezTo>
                    <a:close/>
                    <a:moveTo>
                      <a:pt x="9262" y="7961"/>
                    </a:moveTo>
                    <a:lnTo>
                      <a:pt x="9262" y="7961"/>
                    </a:lnTo>
                    <a:cubicBezTo>
                      <a:pt x="9214" y="8315"/>
                      <a:pt x="9142" y="8513"/>
                      <a:pt x="9094" y="8573"/>
                    </a:cubicBezTo>
                    <a:cubicBezTo>
                      <a:pt x="8956" y="8489"/>
                      <a:pt x="8836" y="8273"/>
                      <a:pt x="8758" y="7973"/>
                    </a:cubicBezTo>
                    <a:cubicBezTo>
                      <a:pt x="8938" y="7973"/>
                      <a:pt x="9106" y="7967"/>
                      <a:pt x="9262" y="7961"/>
                    </a:cubicBezTo>
                    <a:close/>
                    <a:moveTo>
                      <a:pt x="1547" y="7745"/>
                    </a:moveTo>
                    <a:lnTo>
                      <a:pt x="1547" y="7745"/>
                    </a:lnTo>
                    <a:cubicBezTo>
                      <a:pt x="1709" y="7793"/>
                      <a:pt x="1871" y="7829"/>
                      <a:pt x="2033" y="7865"/>
                    </a:cubicBezTo>
                    <a:lnTo>
                      <a:pt x="2081" y="7877"/>
                    </a:lnTo>
                    <a:cubicBezTo>
                      <a:pt x="2086" y="8198"/>
                      <a:pt x="2045" y="8513"/>
                      <a:pt x="1974" y="8594"/>
                    </a:cubicBezTo>
                    <a:lnTo>
                      <a:pt x="1974" y="8594"/>
                    </a:lnTo>
                    <a:lnTo>
                      <a:pt x="1967" y="8590"/>
                    </a:lnTo>
                    <a:cubicBezTo>
                      <a:pt x="1751" y="8495"/>
                      <a:pt x="1613" y="8081"/>
                      <a:pt x="1547" y="7745"/>
                    </a:cubicBezTo>
                    <a:close/>
                    <a:moveTo>
                      <a:pt x="7535" y="7991"/>
                    </a:moveTo>
                    <a:cubicBezTo>
                      <a:pt x="7481" y="8399"/>
                      <a:pt x="7398" y="8555"/>
                      <a:pt x="7362" y="8602"/>
                    </a:cubicBezTo>
                    <a:cubicBezTo>
                      <a:pt x="7206" y="8507"/>
                      <a:pt x="7098" y="8255"/>
                      <a:pt x="7026" y="7991"/>
                    </a:cubicBezTo>
                    <a:close/>
                    <a:moveTo>
                      <a:pt x="3441" y="8015"/>
                    </a:moveTo>
                    <a:lnTo>
                      <a:pt x="3441" y="8015"/>
                    </a:lnTo>
                    <a:cubicBezTo>
                      <a:pt x="3615" y="8027"/>
                      <a:pt x="3795" y="8027"/>
                      <a:pt x="3975" y="8033"/>
                    </a:cubicBezTo>
                    <a:cubicBezTo>
                      <a:pt x="3927" y="8459"/>
                      <a:pt x="3837" y="8644"/>
                      <a:pt x="3795" y="8704"/>
                    </a:cubicBezTo>
                    <a:cubicBezTo>
                      <a:pt x="3627" y="8602"/>
                      <a:pt x="3507" y="8315"/>
                      <a:pt x="3441" y="8015"/>
                    </a:cubicBezTo>
                    <a:close/>
                    <a:moveTo>
                      <a:pt x="5773" y="8027"/>
                    </a:moveTo>
                    <a:cubicBezTo>
                      <a:pt x="5731" y="8393"/>
                      <a:pt x="5653" y="8632"/>
                      <a:pt x="5593" y="8704"/>
                    </a:cubicBezTo>
                    <a:cubicBezTo>
                      <a:pt x="5425" y="8602"/>
                      <a:pt x="5305" y="8309"/>
                      <a:pt x="5240" y="8027"/>
                    </a:cubicBezTo>
                    <a:close/>
                    <a:moveTo>
                      <a:pt x="9861" y="9256"/>
                    </a:moveTo>
                    <a:lnTo>
                      <a:pt x="9861" y="9256"/>
                    </a:lnTo>
                    <a:cubicBezTo>
                      <a:pt x="10011" y="9286"/>
                      <a:pt x="10197" y="9448"/>
                      <a:pt x="10371" y="9699"/>
                    </a:cubicBezTo>
                    <a:lnTo>
                      <a:pt x="10275" y="9765"/>
                    </a:lnTo>
                    <a:lnTo>
                      <a:pt x="10245" y="9777"/>
                    </a:lnTo>
                    <a:lnTo>
                      <a:pt x="10173" y="9825"/>
                    </a:lnTo>
                    <a:lnTo>
                      <a:pt x="10131" y="9849"/>
                    </a:lnTo>
                    <a:lnTo>
                      <a:pt x="10077" y="9879"/>
                    </a:lnTo>
                    <a:lnTo>
                      <a:pt x="10017" y="9915"/>
                    </a:lnTo>
                    <a:lnTo>
                      <a:pt x="10005" y="9921"/>
                    </a:lnTo>
                    <a:lnTo>
                      <a:pt x="9921" y="9969"/>
                    </a:lnTo>
                    <a:cubicBezTo>
                      <a:pt x="9843" y="9628"/>
                      <a:pt x="9825" y="9352"/>
                      <a:pt x="9861" y="9256"/>
                    </a:cubicBezTo>
                    <a:close/>
                    <a:moveTo>
                      <a:pt x="8369" y="9777"/>
                    </a:moveTo>
                    <a:cubicBezTo>
                      <a:pt x="8500" y="9873"/>
                      <a:pt x="8614" y="10107"/>
                      <a:pt x="8692" y="10431"/>
                    </a:cubicBezTo>
                    <a:cubicBezTo>
                      <a:pt x="8530" y="10473"/>
                      <a:pt x="8357" y="10503"/>
                      <a:pt x="8183" y="10527"/>
                    </a:cubicBezTo>
                    <a:cubicBezTo>
                      <a:pt x="8231" y="10119"/>
                      <a:pt x="8309" y="9861"/>
                      <a:pt x="8369" y="9777"/>
                    </a:cubicBezTo>
                    <a:close/>
                    <a:moveTo>
                      <a:pt x="4778" y="9975"/>
                    </a:moveTo>
                    <a:cubicBezTo>
                      <a:pt x="4940" y="10071"/>
                      <a:pt x="5054" y="10329"/>
                      <a:pt x="5120" y="10599"/>
                    </a:cubicBezTo>
                    <a:cubicBezTo>
                      <a:pt x="4940" y="10599"/>
                      <a:pt x="4772" y="10605"/>
                      <a:pt x="4604" y="10605"/>
                    </a:cubicBezTo>
                    <a:cubicBezTo>
                      <a:pt x="4652" y="10257"/>
                      <a:pt x="4724" y="10041"/>
                      <a:pt x="4778" y="9975"/>
                    </a:cubicBezTo>
                    <a:close/>
                    <a:moveTo>
                      <a:pt x="6552" y="9873"/>
                    </a:moveTo>
                    <a:cubicBezTo>
                      <a:pt x="6654" y="9939"/>
                      <a:pt x="6828" y="10155"/>
                      <a:pt x="6918" y="10605"/>
                    </a:cubicBezTo>
                    <a:lnTo>
                      <a:pt x="6564" y="10599"/>
                    </a:lnTo>
                    <a:lnTo>
                      <a:pt x="6366" y="10599"/>
                    </a:lnTo>
                    <a:cubicBezTo>
                      <a:pt x="6408" y="10185"/>
                      <a:pt x="6498" y="9945"/>
                      <a:pt x="6552" y="9873"/>
                    </a:cubicBezTo>
                    <a:close/>
                    <a:moveTo>
                      <a:pt x="3058" y="10005"/>
                    </a:moveTo>
                    <a:cubicBezTo>
                      <a:pt x="3189" y="10101"/>
                      <a:pt x="3309" y="10341"/>
                      <a:pt x="3387" y="10671"/>
                    </a:cubicBezTo>
                    <a:cubicBezTo>
                      <a:pt x="3207" y="10683"/>
                      <a:pt x="3040" y="10700"/>
                      <a:pt x="2878" y="10724"/>
                    </a:cubicBezTo>
                    <a:cubicBezTo>
                      <a:pt x="2920" y="10329"/>
                      <a:pt x="2998" y="10089"/>
                      <a:pt x="3058" y="10005"/>
                    </a:cubicBezTo>
                    <a:close/>
                    <a:moveTo>
                      <a:pt x="7895" y="1"/>
                    </a:moveTo>
                    <a:cubicBezTo>
                      <a:pt x="6049" y="1"/>
                      <a:pt x="4071" y="696"/>
                      <a:pt x="2470" y="1901"/>
                    </a:cubicBezTo>
                    <a:cubicBezTo>
                      <a:pt x="924" y="3076"/>
                      <a:pt x="0" y="4538"/>
                      <a:pt x="0" y="5815"/>
                    </a:cubicBezTo>
                    <a:cubicBezTo>
                      <a:pt x="0" y="6379"/>
                      <a:pt x="174" y="6834"/>
                      <a:pt x="522" y="7176"/>
                    </a:cubicBezTo>
                    <a:cubicBezTo>
                      <a:pt x="684" y="7332"/>
                      <a:pt x="876" y="7464"/>
                      <a:pt x="1079" y="7559"/>
                    </a:cubicBezTo>
                    <a:cubicBezTo>
                      <a:pt x="1115" y="7865"/>
                      <a:pt x="1265" y="8758"/>
                      <a:pt x="1793" y="8986"/>
                    </a:cubicBezTo>
                    <a:cubicBezTo>
                      <a:pt x="1853" y="9010"/>
                      <a:pt x="1919" y="9022"/>
                      <a:pt x="1985" y="9022"/>
                    </a:cubicBezTo>
                    <a:cubicBezTo>
                      <a:pt x="2069" y="9022"/>
                      <a:pt x="2146" y="8998"/>
                      <a:pt x="2212" y="8950"/>
                    </a:cubicBezTo>
                    <a:cubicBezTo>
                      <a:pt x="2470" y="8770"/>
                      <a:pt x="2512" y="8267"/>
                      <a:pt x="2512" y="7937"/>
                    </a:cubicBezTo>
                    <a:cubicBezTo>
                      <a:pt x="2668" y="7955"/>
                      <a:pt x="2830" y="7973"/>
                      <a:pt x="2992" y="7985"/>
                    </a:cubicBezTo>
                    <a:cubicBezTo>
                      <a:pt x="3124" y="8752"/>
                      <a:pt x="3459" y="9010"/>
                      <a:pt x="3603" y="9088"/>
                    </a:cubicBezTo>
                    <a:cubicBezTo>
                      <a:pt x="3663" y="9118"/>
                      <a:pt x="3735" y="9136"/>
                      <a:pt x="3807" y="9142"/>
                    </a:cubicBezTo>
                    <a:cubicBezTo>
                      <a:pt x="3867" y="9136"/>
                      <a:pt x="3933" y="9124"/>
                      <a:pt x="3987" y="9094"/>
                    </a:cubicBezTo>
                    <a:cubicBezTo>
                      <a:pt x="4203" y="8974"/>
                      <a:pt x="4346" y="8614"/>
                      <a:pt x="4406" y="8033"/>
                    </a:cubicBezTo>
                    <a:lnTo>
                      <a:pt x="4802" y="8033"/>
                    </a:lnTo>
                    <a:cubicBezTo>
                      <a:pt x="4940" y="8764"/>
                      <a:pt x="5264" y="9010"/>
                      <a:pt x="5401" y="9088"/>
                    </a:cubicBezTo>
                    <a:cubicBezTo>
                      <a:pt x="5461" y="9124"/>
                      <a:pt x="5533" y="9142"/>
                      <a:pt x="5605" y="9142"/>
                    </a:cubicBezTo>
                    <a:cubicBezTo>
                      <a:pt x="5671" y="9142"/>
                      <a:pt x="5731" y="9124"/>
                      <a:pt x="5791" y="9094"/>
                    </a:cubicBezTo>
                    <a:cubicBezTo>
                      <a:pt x="6013" y="8968"/>
                      <a:pt x="6151" y="8602"/>
                      <a:pt x="6211" y="8003"/>
                    </a:cubicBezTo>
                    <a:lnTo>
                      <a:pt x="6588" y="7997"/>
                    </a:lnTo>
                    <a:cubicBezTo>
                      <a:pt x="6660" y="8345"/>
                      <a:pt x="6822" y="8800"/>
                      <a:pt x="7170" y="8986"/>
                    </a:cubicBezTo>
                    <a:cubicBezTo>
                      <a:pt x="7236" y="9022"/>
                      <a:pt x="7302" y="9040"/>
                      <a:pt x="7374" y="9040"/>
                    </a:cubicBezTo>
                    <a:cubicBezTo>
                      <a:pt x="7439" y="9040"/>
                      <a:pt x="7499" y="9022"/>
                      <a:pt x="7553" y="8992"/>
                    </a:cubicBezTo>
                    <a:cubicBezTo>
                      <a:pt x="7637" y="8950"/>
                      <a:pt x="7871" y="8818"/>
                      <a:pt x="7973" y="7979"/>
                    </a:cubicBezTo>
                    <a:lnTo>
                      <a:pt x="8315" y="7979"/>
                    </a:lnTo>
                    <a:cubicBezTo>
                      <a:pt x="8393" y="8321"/>
                      <a:pt x="8554" y="8776"/>
                      <a:pt x="8902" y="8962"/>
                    </a:cubicBezTo>
                    <a:cubicBezTo>
                      <a:pt x="8962" y="8992"/>
                      <a:pt x="9028" y="9010"/>
                      <a:pt x="9100" y="9016"/>
                    </a:cubicBezTo>
                    <a:cubicBezTo>
                      <a:pt x="9166" y="9016"/>
                      <a:pt x="9226" y="8998"/>
                      <a:pt x="9280" y="8968"/>
                    </a:cubicBezTo>
                    <a:cubicBezTo>
                      <a:pt x="9364" y="8920"/>
                      <a:pt x="9597" y="8794"/>
                      <a:pt x="9699" y="7949"/>
                    </a:cubicBezTo>
                    <a:cubicBezTo>
                      <a:pt x="9789" y="7949"/>
                      <a:pt x="9879" y="7937"/>
                      <a:pt x="9969" y="7937"/>
                    </a:cubicBezTo>
                    <a:cubicBezTo>
                      <a:pt x="10053" y="8291"/>
                      <a:pt x="10221" y="8686"/>
                      <a:pt x="10539" y="8860"/>
                    </a:cubicBezTo>
                    <a:cubicBezTo>
                      <a:pt x="10604" y="8896"/>
                      <a:pt x="10670" y="8914"/>
                      <a:pt x="10742" y="8914"/>
                    </a:cubicBezTo>
                    <a:cubicBezTo>
                      <a:pt x="10808" y="8914"/>
                      <a:pt x="10868" y="8896"/>
                      <a:pt x="10922" y="8866"/>
                    </a:cubicBezTo>
                    <a:cubicBezTo>
                      <a:pt x="11144" y="8746"/>
                      <a:pt x="11282" y="8387"/>
                      <a:pt x="11348" y="7793"/>
                    </a:cubicBezTo>
                    <a:cubicBezTo>
                      <a:pt x="11558" y="7757"/>
                      <a:pt x="11761" y="7721"/>
                      <a:pt x="11953" y="7673"/>
                    </a:cubicBezTo>
                    <a:lnTo>
                      <a:pt x="11953" y="7673"/>
                    </a:lnTo>
                    <a:cubicBezTo>
                      <a:pt x="11707" y="8363"/>
                      <a:pt x="11276" y="8968"/>
                      <a:pt x="10712" y="9436"/>
                    </a:cubicBezTo>
                    <a:cubicBezTo>
                      <a:pt x="10521" y="9154"/>
                      <a:pt x="10245" y="8878"/>
                      <a:pt x="9915" y="8824"/>
                    </a:cubicBezTo>
                    <a:cubicBezTo>
                      <a:pt x="9892" y="8820"/>
                      <a:pt x="9868" y="8818"/>
                      <a:pt x="9845" y="8818"/>
                    </a:cubicBezTo>
                    <a:cubicBezTo>
                      <a:pt x="9732" y="8818"/>
                      <a:pt x="9624" y="8866"/>
                      <a:pt x="9549" y="8950"/>
                    </a:cubicBezTo>
                    <a:cubicBezTo>
                      <a:pt x="9418" y="9100"/>
                      <a:pt x="9382" y="9358"/>
                      <a:pt x="9448" y="9759"/>
                    </a:cubicBezTo>
                    <a:cubicBezTo>
                      <a:pt x="9466" y="9909"/>
                      <a:pt x="9502" y="10047"/>
                      <a:pt x="9525" y="10155"/>
                    </a:cubicBezTo>
                    <a:cubicBezTo>
                      <a:pt x="9388" y="10215"/>
                      <a:pt x="9250" y="10269"/>
                      <a:pt x="9106" y="10311"/>
                    </a:cubicBezTo>
                    <a:cubicBezTo>
                      <a:pt x="9022" y="9951"/>
                      <a:pt x="8860" y="9562"/>
                      <a:pt x="8560" y="9394"/>
                    </a:cubicBezTo>
                    <a:cubicBezTo>
                      <a:pt x="8499" y="9352"/>
                      <a:pt x="8428" y="9330"/>
                      <a:pt x="8358" y="9330"/>
                    </a:cubicBezTo>
                    <a:cubicBezTo>
                      <a:pt x="8298" y="9330"/>
                      <a:pt x="8238" y="9346"/>
                      <a:pt x="8183" y="9376"/>
                    </a:cubicBezTo>
                    <a:cubicBezTo>
                      <a:pt x="7949" y="9496"/>
                      <a:pt x="7805" y="9897"/>
                      <a:pt x="7745" y="10581"/>
                    </a:cubicBezTo>
                    <a:cubicBezTo>
                      <a:pt x="7613" y="10593"/>
                      <a:pt x="7481" y="10599"/>
                      <a:pt x="7350" y="10599"/>
                    </a:cubicBezTo>
                    <a:cubicBezTo>
                      <a:pt x="7332" y="10473"/>
                      <a:pt x="7302" y="10347"/>
                      <a:pt x="7260" y="10227"/>
                    </a:cubicBezTo>
                    <a:cubicBezTo>
                      <a:pt x="7146" y="9849"/>
                      <a:pt x="6972" y="9604"/>
                      <a:pt x="6738" y="9484"/>
                    </a:cubicBezTo>
                    <a:cubicBezTo>
                      <a:pt x="6678" y="9448"/>
                      <a:pt x="6612" y="9430"/>
                      <a:pt x="6546" y="9430"/>
                    </a:cubicBezTo>
                    <a:cubicBezTo>
                      <a:pt x="6480" y="9430"/>
                      <a:pt x="6414" y="9448"/>
                      <a:pt x="6354" y="9484"/>
                    </a:cubicBezTo>
                    <a:cubicBezTo>
                      <a:pt x="6181" y="9580"/>
                      <a:pt x="6061" y="9807"/>
                      <a:pt x="5983" y="10203"/>
                    </a:cubicBezTo>
                    <a:cubicBezTo>
                      <a:pt x="5959" y="10347"/>
                      <a:pt x="5941" y="10485"/>
                      <a:pt x="5929" y="10599"/>
                    </a:cubicBezTo>
                    <a:lnTo>
                      <a:pt x="5563" y="10599"/>
                    </a:lnTo>
                    <a:cubicBezTo>
                      <a:pt x="5485" y="10245"/>
                      <a:pt x="5323" y="9771"/>
                      <a:pt x="4970" y="9586"/>
                    </a:cubicBezTo>
                    <a:cubicBezTo>
                      <a:pt x="4907" y="9551"/>
                      <a:pt x="4838" y="9533"/>
                      <a:pt x="4769" y="9533"/>
                    </a:cubicBezTo>
                    <a:cubicBezTo>
                      <a:pt x="4706" y="9533"/>
                      <a:pt x="4643" y="9548"/>
                      <a:pt x="4586" y="9580"/>
                    </a:cubicBezTo>
                    <a:cubicBezTo>
                      <a:pt x="4370" y="9699"/>
                      <a:pt x="4232" y="10047"/>
                      <a:pt x="4167" y="10623"/>
                    </a:cubicBezTo>
                    <a:cubicBezTo>
                      <a:pt x="4047" y="10629"/>
                      <a:pt x="3933" y="10635"/>
                      <a:pt x="3819" y="10641"/>
                    </a:cubicBezTo>
                    <a:cubicBezTo>
                      <a:pt x="3735" y="10245"/>
                      <a:pt x="3573" y="9807"/>
                      <a:pt x="3249" y="9622"/>
                    </a:cubicBezTo>
                    <a:cubicBezTo>
                      <a:pt x="3187" y="9582"/>
                      <a:pt x="3114" y="9563"/>
                      <a:pt x="3042" y="9563"/>
                    </a:cubicBezTo>
                    <a:cubicBezTo>
                      <a:pt x="2981" y="9563"/>
                      <a:pt x="2920" y="9576"/>
                      <a:pt x="2866" y="9604"/>
                    </a:cubicBezTo>
                    <a:cubicBezTo>
                      <a:pt x="2782" y="9651"/>
                      <a:pt x="2524" y="9789"/>
                      <a:pt x="2434" y="10796"/>
                    </a:cubicBezTo>
                    <a:cubicBezTo>
                      <a:pt x="1925" y="10892"/>
                      <a:pt x="1541" y="11036"/>
                      <a:pt x="1337" y="11252"/>
                    </a:cubicBezTo>
                    <a:cubicBezTo>
                      <a:pt x="1223" y="11372"/>
                      <a:pt x="1163" y="11534"/>
                      <a:pt x="1175" y="11702"/>
                    </a:cubicBezTo>
                    <a:cubicBezTo>
                      <a:pt x="1223" y="12391"/>
                      <a:pt x="1997" y="12577"/>
                      <a:pt x="2566" y="12655"/>
                    </a:cubicBezTo>
                    <a:cubicBezTo>
                      <a:pt x="3094" y="12721"/>
                      <a:pt x="3783" y="12739"/>
                      <a:pt x="4610" y="12739"/>
                    </a:cubicBezTo>
                    <a:cubicBezTo>
                      <a:pt x="5000" y="12739"/>
                      <a:pt x="5425" y="12739"/>
                      <a:pt x="5881" y="12733"/>
                    </a:cubicBezTo>
                    <a:cubicBezTo>
                      <a:pt x="6420" y="12727"/>
                      <a:pt x="6984" y="12721"/>
                      <a:pt x="7595" y="12721"/>
                    </a:cubicBezTo>
                    <a:cubicBezTo>
                      <a:pt x="9052" y="12721"/>
                      <a:pt x="10335" y="12379"/>
                      <a:pt x="11420" y="11696"/>
                    </a:cubicBezTo>
                    <a:cubicBezTo>
                      <a:pt x="12193" y="11210"/>
                      <a:pt x="12846" y="10551"/>
                      <a:pt x="13320" y="9771"/>
                    </a:cubicBezTo>
                    <a:cubicBezTo>
                      <a:pt x="13424" y="9601"/>
                      <a:pt x="13278" y="9440"/>
                      <a:pt x="13128" y="9440"/>
                    </a:cubicBezTo>
                    <a:cubicBezTo>
                      <a:pt x="13062" y="9440"/>
                      <a:pt x="12994" y="9472"/>
                      <a:pt x="12948" y="9550"/>
                    </a:cubicBezTo>
                    <a:cubicBezTo>
                      <a:pt x="12505" y="10269"/>
                      <a:pt x="11899" y="10880"/>
                      <a:pt x="11186" y="11324"/>
                    </a:cubicBezTo>
                    <a:cubicBezTo>
                      <a:pt x="10173" y="11965"/>
                      <a:pt x="8962" y="12289"/>
                      <a:pt x="7589" y="12289"/>
                    </a:cubicBezTo>
                    <a:cubicBezTo>
                      <a:pt x="6978" y="12289"/>
                      <a:pt x="6414" y="12289"/>
                      <a:pt x="5869" y="12295"/>
                    </a:cubicBezTo>
                    <a:cubicBezTo>
                      <a:pt x="5415" y="12299"/>
                      <a:pt x="4988" y="12303"/>
                      <a:pt x="4593" y="12303"/>
                    </a:cubicBezTo>
                    <a:cubicBezTo>
                      <a:pt x="2779" y="12303"/>
                      <a:pt x="1639" y="12217"/>
                      <a:pt x="1595" y="11666"/>
                    </a:cubicBezTo>
                    <a:cubicBezTo>
                      <a:pt x="1595" y="11624"/>
                      <a:pt x="1613" y="11576"/>
                      <a:pt x="1649" y="11546"/>
                    </a:cubicBezTo>
                    <a:cubicBezTo>
                      <a:pt x="1895" y="11282"/>
                      <a:pt x="2782" y="11156"/>
                      <a:pt x="3405" y="11102"/>
                    </a:cubicBezTo>
                    <a:lnTo>
                      <a:pt x="3639" y="11084"/>
                    </a:lnTo>
                    <a:cubicBezTo>
                      <a:pt x="3873" y="11066"/>
                      <a:pt x="4113" y="11054"/>
                      <a:pt x="4358" y="11048"/>
                    </a:cubicBezTo>
                    <a:lnTo>
                      <a:pt x="4364" y="11048"/>
                    </a:lnTo>
                    <a:cubicBezTo>
                      <a:pt x="4670" y="11036"/>
                      <a:pt x="5000" y="11030"/>
                      <a:pt x="5371" y="11030"/>
                    </a:cubicBezTo>
                    <a:lnTo>
                      <a:pt x="7176" y="11030"/>
                    </a:lnTo>
                    <a:cubicBezTo>
                      <a:pt x="7433" y="11030"/>
                      <a:pt x="7691" y="11012"/>
                      <a:pt x="7949" y="10988"/>
                    </a:cubicBezTo>
                    <a:lnTo>
                      <a:pt x="7961" y="10988"/>
                    </a:lnTo>
                    <a:cubicBezTo>
                      <a:pt x="8309" y="10952"/>
                      <a:pt x="8656" y="10886"/>
                      <a:pt x="8992" y="10790"/>
                    </a:cubicBezTo>
                    <a:cubicBezTo>
                      <a:pt x="9004" y="10790"/>
                      <a:pt x="9010" y="10784"/>
                      <a:pt x="9016" y="10784"/>
                    </a:cubicBezTo>
                    <a:cubicBezTo>
                      <a:pt x="9298" y="10706"/>
                      <a:pt x="9579" y="10605"/>
                      <a:pt x="9849" y="10479"/>
                    </a:cubicBezTo>
                    <a:lnTo>
                      <a:pt x="9867" y="10473"/>
                    </a:lnTo>
                    <a:cubicBezTo>
                      <a:pt x="10005" y="10407"/>
                      <a:pt x="10143" y="10335"/>
                      <a:pt x="10275" y="10257"/>
                    </a:cubicBezTo>
                    <a:lnTo>
                      <a:pt x="10335" y="10221"/>
                    </a:lnTo>
                    <a:lnTo>
                      <a:pt x="10365" y="10203"/>
                    </a:lnTo>
                    <a:lnTo>
                      <a:pt x="10449" y="10155"/>
                    </a:lnTo>
                    <a:lnTo>
                      <a:pt x="10467" y="10137"/>
                    </a:lnTo>
                    <a:lnTo>
                      <a:pt x="10563" y="10077"/>
                    </a:lnTo>
                    <a:lnTo>
                      <a:pt x="10574" y="10071"/>
                    </a:lnTo>
                    <a:lnTo>
                      <a:pt x="10670" y="10005"/>
                    </a:lnTo>
                    <a:lnTo>
                      <a:pt x="10682" y="9993"/>
                    </a:lnTo>
                    <a:lnTo>
                      <a:pt x="10778" y="9927"/>
                    </a:lnTo>
                    <a:lnTo>
                      <a:pt x="10784" y="9921"/>
                    </a:lnTo>
                    <a:cubicBezTo>
                      <a:pt x="10826" y="9891"/>
                      <a:pt x="10868" y="9855"/>
                      <a:pt x="10910" y="9819"/>
                    </a:cubicBezTo>
                    <a:cubicBezTo>
                      <a:pt x="11671" y="9208"/>
                      <a:pt x="12223" y="8375"/>
                      <a:pt x="12433" y="7530"/>
                    </a:cubicBezTo>
                    <a:lnTo>
                      <a:pt x="12445" y="7530"/>
                    </a:lnTo>
                    <a:cubicBezTo>
                      <a:pt x="12966" y="7344"/>
                      <a:pt x="13392" y="7098"/>
                      <a:pt x="13716" y="6780"/>
                    </a:cubicBezTo>
                    <a:lnTo>
                      <a:pt x="13716" y="6780"/>
                    </a:lnTo>
                    <a:cubicBezTo>
                      <a:pt x="13560" y="7595"/>
                      <a:pt x="13362" y="8573"/>
                      <a:pt x="13236" y="8938"/>
                    </a:cubicBezTo>
                    <a:cubicBezTo>
                      <a:pt x="13180" y="9106"/>
                      <a:pt x="13316" y="9222"/>
                      <a:pt x="13450" y="9222"/>
                    </a:cubicBezTo>
                    <a:cubicBezTo>
                      <a:pt x="13532" y="9222"/>
                      <a:pt x="13613" y="9178"/>
                      <a:pt x="13650" y="9076"/>
                    </a:cubicBezTo>
                    <a:cubicBezTo>
                      <a:pt x="13841" y="8501"/>
                      <a:pt x="14189" y="6612"/>
                      <a:pt x="14339" y="5803"/>
                    </a:cubicBezTo>
                    <a:cubicBezTo>
                      <a:pt x="14423" y="5563"/>
                      <a:pt x="14489" y="5318"/>
                      <a:pt x="14525" y="5066"/>
                    </a:cubicBezTo>
                    <a:cubicBezTo>
                      <a:pt x="14807" y="3333"/>
                      <a:pt x="14938" y="2045"/>
                      <a:pt x="14231" y="1224"/>
                    </a:cubicBezTo>
                    <a:cubicBezTo>
                      <a:pt x="13458" y="324"/>
                      <a:pt x="11803" y="1"/>
                      <a:pt x="7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08" name="Google Shape;1508;p60"/>
          <p:cNvGrpSpPr/>
          <p:nvPr/>
        </p:nvGrpSpPr>
        <p:grpSpPr>
          <a:xfrm>
            <a:off x="2471693" y="4076150"/>
            <a:ext cx="372560" cy="378085"/>
            <a:chOff x="2471693" y="4076150"/>
            <a:chExt cx="372560" cy="378085"/>
          </a:xfrm>
        </p:grpSpPr>
        <p:grpSp>
          <p:nvGrpSpPr>
            <p:cNvPr id="1509" name="Google Shape;1509;p60"/>
            <p:cNvGrpSpPr/>
            <p:nvPr/>
          </p:nvGrpSpPr>
          <p:grpSpPr>
            <a:xfrm>
              <a:off x="2481278" y="4085735"/>
              <a:ext cx="362975" cy="368500"/>
              <a:chOff x="1469200" y="3999275"/>
              <a:chExt cx="362975" cy="368500"/>
            </a:xfrm>
          </p:grpSpPr>
          <p:sp>
            <p:nvSpPr>
              <p:cNvPr id="1510" name="Google Shape;1510;p60"/>
              <p:cNvSpPr/>
              <p:nvPr/>
            </p:nvSpPr>
            <p:spPr>
              <a:xfrm>
                <a:off x="1695925" y="4077175"/>
                <a:ext cx="51275" cy="43800"/>
              </a:xfrm>
              <a:custGeom>
                <a:avLst/>
                <a:gdLst/>
                <a:ahLst/>
                <a:cxnLst/>
                <a:rect l="l" t="t" r="r" b="b"/>
                <a:pathLst>
                  <a:path w="2051" h="1752" extrusionOk="0">
                    <a:moveTo>
                      <a:pt x="1168" y="430"/>
                    </a:moveTo>
                    <a:cubicBezTo>
                      <a:pt x="1398" y="430"/>
                      <a:pt x="1619" y="607"/>
                      <a:pt x="1619" y="876"/>
                    </a:cubicBezTo>
                    <a:cubicBezTo>
                      <a:pt x="1619" y="1122"/>
                      <a:pt x="1422" y="1319"/>
                      <a:pt x="1176" y="1319"/>
                    </a:cubicBezTo>
                    <a:cubicBezTo>
                      <a:pt x="780" y="1319"/>
                      <a:pt x="582" y="840"/>
                      <a:pt x="858" y="558"/>
                    </a:cubicBezTo>
                    <a:cubicBezTo>
                      <a:pt x="949" y="470"/>
                      <a:pt x="1059" y="430"/>
                      <a:pt x="1168" y="430"/>
                    </a:cubicBezTo>
                    <a:close/>
                    <a:moveTo>
                      <a:pt x="1176" y="1"/>
                    </a:moveTo>
                    <a:cubicBezTo>
                      <a:pt x="391" y="1"/>
                      <a:pt x="1" y="942"/>
                      <a:pt x="552" y="1493"/>
                    </a:cubicBezTo>
                    <a:cubicBezTo>
                      <a:pt x="731" y="1672"/>
                      <a:pt x="951" y="1752"/>
                      <a:pt x="1167" y="1752"/>
                    </a:cubicBezTo>
                    <a:cubicBezTo>
                      <a:pt x="1618" y="1752"/>
                      <a:pt x="2051" y="1403"/>
                      <a:pt x="2051" y="876"/>
                    </a:cubicBezTo>
                    <a:cubicBezTo>
                      <a:pt x="2051" y="390"/>
                      <a:pt x="1655"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 name="Google Shape;1511;p60"/>
              <p:cNvSpPr/>
              <p:nvPr/>
            </p:nvSpPr>
            <p:spPr>
              <a:xfrm>
                <a:off x="1485375" y="4233925"/>
                <a:ext cx="51425" cy="43950"/>
              </a:xfrm>
              <a:custGeom>
                <a:avLst/>
                <a:gdLst/>
                <a:ahLst/>
                <a:cxnLst/>
                <a:rect l="l" t="t" r="r" b="b"/>
                <a:pathLst>
                  <a:path w="2057" h="1758" extrusionOk="0">
                    <a:moveTo>
                      <a:pt x="1173" y="432"/>
                    </a:moveTo>
                    <a:cubicBezTo>
                      <a:pt x="1400" y="432"/>
                      <a:pt x="1619" y="610"/>
                      <a:pt x="1619" y="882"/>
                    </a:cubicBezTo>
                    <a:cubicBezTo>
                      <a:pt x="1619" y="1128"/>
                      <a:pt x="1422" y="1325"/>
                      <a:pt x="1176" y="1325"/>
                    </a:cubicBezTo>
                    <a:cubicBezTo>
                      <a:pt x="780" y="1325"/>
                      <a:pt x="582" y="846"/>
                      <a:pt x="864" y="564"/>
                    </a:cubicBezTo>
                    <a:cubicBezTo>
                      <a:pt x="953" y="473"/>
                      <a:pt x="1064" y="432"/>
                      <a:pt x="1173" y="432"/>
                    </a:cubicBezTo>
                    <a:close/>
                    <a:moveTo>
                      <a:pt x="1176" y="1"/>
                    </a:moveTo>
                    <a:cubicBezTo>
                      <a:pt x="396" y="1"/>
                      <a:pt x="1" y="948"/>
                      <a:pt x="558" y="1499"/>
                    </a:cubicBezTo>
                    <a:cubicBezTo>
                      <a:pt x="737" y="1678"/>
                      <a:pt x="957" y="1758"/>
                      <a:pt x="1173" y="1758"/>
                    </a:cubicBezTo>
                    <a:cubicBezTo>
                      <a:pt x="1624" y="1758"/>
                      <a:pt x="2057" y="1409"/>
                      <a:pt x="2057" y="882"/>
                    </a:cubicBezTo>
                    <a:cubicBezTo>
                      <a:pt x="2051" y="396"/>
                      <a:pt x="1661"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 name="Google Shape;1512;p60"/>
              <p:cNvSpPr/>
              <p:nvPr/>
            </p:nvSpPr>
            <p:spPr>
              <a:xfrm>
                <a:off x="1482100" y="4125000"/>
                <a:ext cx="74500" cy="71350"/>
              </a:xfrm>
              <a:custGeom>
                <a:avLst/>
                <a:gdLst/>
                <a:ahLst/>
                <a:cxnLst/>
                <a:rect l="l" t="t" r="r" b="b"/>
                <a:pathLst>
                  <a:path w="2980" h="2854" extrusionOk="0">
                    <a:moveTo>
                      <a:pt x="1950" y="430"/>
                    </a:moveTo>
                    <a:cubicBezTo>
                      <a:pt x="2249" y="430"/>
                      <a:pt x="2548" y="650"/>
                      <a:pt x="2548" y="1019"/>
                    </a:cubicBezTo>
                    <a:cubicBezTo>
                      <a:pt x="2548" y="1151"/>
                      <a:pt x="2500" y="1277"/>
                      <a:pt x="2422" y="1384"/>
                    </a:cubicBezTo>
                    <a:cubicBezTo>
                      <a:pt x="2374" y="1444"/>
                      <a:pt x="2362" y="1528"/>
                      <a:pt x="2392" y="1600"/>
                    </a:cubicBezTo>
                    <a:cubicBezTo>
                      <a:pt x="2512" y="1882"/>
                      <a:pt x="2392" y="2212"/>
                      <a:pt x="2116" y="2350"/>
                    </a:cubicBezTo>
                    <a:cubicBezTo>
                      <a:pt x="2031" y="2395"/>
                      <a:pt x="1939" y="2417"/>
                      <a:pt x="1848" y="2417"/>
                    </a:cubicBezTo>
                    <a:cubicBezTo>
                      <a:pt x="1651" y="2417"/>
                      <a:pt x="1459" y="2316"/>
                      <a:pt x="1349" y="2140"/>
                    </a:cubicBezTo>
                    <a:cubicBezTo>
                      <a:pt x="1309" y="2078"/>
                      <a:pt x="1249" y="2037"/>
                      <a:pt x="1178" y="2037"/>
                    </a:cubicBezTo>
                    <a:cubicBezTo>
                      <a:pt x="1173" y="2037"/>
                      <a:pt x="1168" y="2037"/>
                      <a:pt x="1163" y="2038"/>
                    </a:cubicBezTo>
                    <a:cubicBezTo>
                      <a:pt x="1160" y="2035"/>
                      <a:pt x="1155" y="2033"/>
                      <a:pt x="1150" y="2033"/>
                    </a:cubicBezTo>
                    <a:cubicBezTo>
                      <a:pt x="1145" y="2033"/>
                      <a:pt x="1139" y="2035"/>
                      <a:pt x="1133" y="2038"/>
                    </a:cubicBezTo>
                    <a:cubicBezTo>
                      <a:pt x="1105" y="2042"/>
                      <a:pt x="1077" y="2044"/>
                      <a:pt x="1049" y="2044"/>
                    </a:cubicBezTo>
                    <a:cubicBezTo>
                      <a:pt x="747" y="2044"/>
                      <a:pt x="483" y="1811"/>
                      <a:pt x="456" y="1498"/>
                    </a:cubicBezTo>
                    <a:cubicBezTo>
                      <a:pt x="432" y="1157"/>
                      <a:pt x="701" y="863"/>
                      <a:pt x="1043" y="863"/>
                    </a:cubicBezTo>
                    <a:cubicBezTo>
                      <a:pt x="1091" y="863"/>
                      <a:pt x="1139" y="869"/>
                      <a:pt x="1181" y="881"/>
                    </a:cubicBezTo>
                    <a:cubicBezTo>
                      <a:pt x="1198" y="885"/>
                      <a:pt x="1216" y="887"/>
                      <a:pt x="1233" y="887"/>
                    </a:cubicBezTo>
                    <a:cubicBezTo>
                      <a:pt x="1316" y="887"/>
                      <a:pt x="1392" y="841"/>
                      <a:pt x="1427" y="767"/>
                    </a:cubicBezTo>
                    <a:cubicBezTo>
                      <a:pt x="1537" y="535"/>
                      <a:pt x="1744" y="430"/>
                      <a:pt x="1950" y="430"/>
                    </a:cubicBezTo>
                    <a:close/>
                    <a:moveTo>
                      <a:pt x="1946" y="1"/>
                    </a:moveTo>
                    <a:cubicBezTo>
                      <a:pt x="1640" y="1"/>
                      <a:pt x="1331" y="136"/>
                      <a:pt x="1121" y="437"/>
                    </a:cubicBezTo>
                    <a:lnTo>
                      <a:pt x="1049" y="437"/>
                    </a:lnTo>
                    <a:cubicBezTo>
                      <a:pt x="1045" y="437"/>
                      <a:pt x="1042" y="437"/>
                      <a:pt x="1038" y="437"/>
                    </a:cubicBezTo>
                    <a:cubicBezTo>
                      <a:pt x="467" y="437"/>
                      <a:pt x="0" y="897"/>
                      <a:pt x="6" y="1468"/>
                    </a:cubicBezTo>
                    <a:cubicBezTo>
                      <a:pt x="12" y="2033"/>
                      <a:pt x="473" y="2482"/>
                      <a:pt x="1028" y="2482"/>
                    </a:cubicBezTo>
                    <a:cubicBezTo>
                      <a:pt x="1039" y="2482"/>
                      <a:pt x="1050" y="2482"/>
                      <a:pt x="1061" y="2481"/>
                    </a:cubicBezTo>
                    <a:cubicBezTo>
                      <a:pt x="1274" y="2739"/>
                      <a:pt x="1560" y="2854"/>
                      <a:pt x="1840" y="2854"/>
                    </a:cubicBezTo>
                    <a:cubicBezTo>
                      <a:pt x="2363" y="2854"/>
                      <a:pt x="2871" y="2454"/>
                      <a:pt x="2871" y="1834"/>
                    </a:cubicBezTo>
                    <a:cubicBezTo>
                      <a:pt x="2871" y="1738"/>
                      <a:pt x="2859" y="1648"/>
                      <a:pt x="2835" y="1558"/>
                    </a:cubicBezTo>
                    <a:cubicBezTo>
                      <a:pt x="2931" y="1396"/>
                      <a:pt x="2979" y="1211"/>
                      <a:pt x="2979" y="1025"/>
                    </a:cubicBezTo>
                    <a:cubicBezTo>
                      <a:pt x="2979" y="394"/>
                      <a:pt x="2467" y="1"/>
                      <a:pt x="1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 name="Google Shape;1513;p60"/>
              <p:cNvSpPr/>
              <p:nvPr/>
            </p:nvSpPr>
            <p:spPr>
              <a:xfrm>
                <a:off x="1744200" y="4129775"/>
                <a:ext cx="87975" cy="75550"/>
              </a:xfrm>
              <a:custGeom>
                <a:avLst/>
                <a:gdLst/>
                <a:ahLst/>
                <a:cxnLst/>
                <a:rect l="l" t="t" r="r" b="b"/>
                <a:pathLst>
                  <a:path w="3519" h="3022" extrusionOk="0">
                    <a:moveTo>
                      <a:pt x="1547" y="434"/>
                    </a:moveTo>
                    <a:cubicBezTo>
                      <a:pt x="1557" y="434"/>
                      <a:pt x="1568" y="435"/>
                      <a:pt x="1577" y="438"/>
                    </a:cubicBezTo>
                    <a:cubicBezTo>
                      <a:pt x="1852" y="438"/>
                      <a:pt x="2086" y="624"/>
                      <a:pt x="2146" y="894"/>
                    </a:cubicBezTo>
                    <a:cubicBezTo>
                      <a:pt x="2164" y="972"/>
                      <a:pt x="2224" y="1032"/>
                      <a:pt x="2296" y="1056"/>
                    </a:cubicBezTo>
                    <a:cubicBezTo>
                      <a:pt x="2374" y="1074"/>
                      <a:pt x="2440" y="1110"/>
                      <a:pt x="2500" y="1164"/>
                    </a:cubicBezTo>
                    <a:cubicBezTo>
                      <a:pt x="2751" y="1367"/>
                      <a:pt x="2787" y="1733"/>
                      <a:pt x="2590" y="1985"/>
                    </a:cubicBezTo>
                    <a:cubicBezTo>
                      <a:pt x="2476" y="2120"/>
                      <a:pt x="2312" y="2201"/>
                      <a:pt x="2138" y="2201"/>
                    </a:cubicBezTo>
                    <a:cubicBezTo>
                      <a:pt x="2111" y="2201"/>
                      <a:pt x="2084" y="2199"/>
                      <a:pt x="2056" y="2195"/>
                    </a:cubicBezTo>
                    <a:cubicBezTo>
                      <a:pt x="2047" y="2193"/>
                      <a:pt x="2037" y="2192"/>
                      <a:pt x="2028" y="2192"/>
                    </a:cubicBezTo>
                    <a:cubicBezTo>
                      <a:pt x="1954" y="2192"/>
                      <a:pt x="1883" y="2233"/>
                      <a:pt x="1840" y="2302"/>
                    </a:cubicBezTo>
                    <a:cubicBezTo>
                      <a:pt x="1828" y="2326"/>
                      <a:pt x="1810" y="2350"/>
                      <a:pt x="1792" y="2374"/>
                    </a:cubicBezTo>
                    <a:cubicBezTo>
                      <a:pt x="1676" y="2516"/>
                      <a:pt x="1506" y="2588"/>
                      <a:pt x="1336" y="2588"/>
                    </a:cubicBezTo>
                    <a:cubicBezTo>
                      <a:pt x="1182" y="2588"/>
                      <a:pt x="1028" y="2530"/>
                      <a:pt x="911" y="2410"/>
                    </a:cubicBezTo>
                    <a:cubicBezTo>
                      <a:pt x="671" y="2159"/>
                      <a:pt x="701" y="1751"/>
                      <a:pt x="977" y="1535"/>
                    </a:cubicBezTo>
                    <a:cubicBezTo>
                      <a:pt x="1061" y="1475"/>
                      <a:pt x="1085" y="1361"/>
                      <a:pt x="1043" y="1271"/>
                    </a:cubicBezTo>
                    <a:cubicBezTo>
                      <a:pt x="947" y="1068"/>
                      <a:pt x="977" y="828"/>
                      <a:pt x="1121" y="648"/>
                    </a:cubicBezTo>
                    <a:cubicBezTo>
                      <a:pt x="1217" y="528"/>
                      <a:pt x="1361" y="450"/>
                      <a:pt x="1517" y="438"/>
                    </a:cubicBezTo>
                    <a:cubicBezTo>
                      <a:pt x="1526" y="435"/>
                      <a:pt x="1536" y="434"/>
                      <a:pt x="1547" y="434"/>
                    </a:cubicBezTo>
                    <a:close/>
                    <a:moveTo>
                      <a:pt x="1575" y="1"/>
                    </a:moveTo>
                    <a:cubicBezTo>
                      <a:pt x="1287" y="1"/>
                      <a:pt x="995" y="122"/>
                      <a:pt x="785" y="378"/>
                    </a:cubicBezTo>
                    <a:cubicBezTo>
                      <a:pt x="576" y="636"/>
                      <a:pt x="504" y="978"/>
                      <a:pt x="594" y="1301"/>
                    </a:cubicBezTo>
                    <a:cubicBezTo>
                      <a:pt x="576" y="1319"/>
                      <a:pt x="564" y="1337"/>
                      <a:pt x="546" y="1355"/>
                    </a:cubicBezTo>
                    <a:cubicBezTo>
                      <a:pt x="0" y="2021"/>
                      <a:pt x="474" y="3022"/>
                      <a:pt x="1337" y="3022"/>
                    </a:cubicBezTo>
                    <a:cubicBezTo>
                      <a:pt x="1367" y="3022"/>
                      <a:pt x="1403" y="3022"/>
                      <a:pt x="1439" y="3016"/>
                    </a:cubicBezTo>
                    <a:cubicBezTo>
                      <a:pt x="1708" y="2992"/>
                      <a:pt x="1960" y="2854"/>
                      <a:pt x="2128" y="2644"/>
                    </a:cubicBezTo>
                    <a:lnTo>
                      <a:pt x="2140" y="2632"/>
                    </a:lnTo>
                    <a:cubicBezTo>
                      <a:pt x="3093" y="2620"/>
                      <a:pt x="3519" y="1421"/>
                      <a:pt x="2775" y="816"/>
                    </a:cubicBezTo>
                    <a:lnTo>
                      <a:pt x="2775" y="816"/>
                    </a:lnTo>
                    <a:lnTo>
                      <a:pt x="2775" y="822"/>
                    </a:lnTo>
                    <a:cubicBezTo>
                      <a:pt x="2704" y="762"/>
                      <a:pt x="2626" y="714"/>
                      <a:pt x="2536" y="678"/>
                    </a:cubicBezTo>
                    <a:cubicBezTo>
                      <a:pt x="2382" y="240"/>
                      <a:pt x="1982" y="1"/>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 name="Google Shape;1514;p60"/>
              <p:cNvSpPr/>
              <p:nvPr/>
            </p:nvSpPr>
            <p:spPr>
              <a:xfrm>
                <a:off x="1469200" y="3999275"/>
                <a:ext cx="358475" cy="368500"/>
              </a:xfrm>
              <a:custGeom>
                <a:avLst/>
                <a:gdLst/>
                <a:ahLst/>
                <a:cxnLst/>
                <a:rect l="l" t="t" r="r" b="b"/>
                <a:pathLst>
                  <a:path w="14339" h="14740" extrusionOk="0">
                    <a:moveTo>
                      <a:pt x="8003" y="7409"/>
                    </a:moveTo>
                    <a:lnTo>
                      <a:pt x="8003" y="7606"/>
                    </a:lnTo>
                    <a:cubicBezTo>
                      <a:pt x="8003" y="7702"/>
                      <a:pt x="8003" y="7804"/>
                      <a:pt x="7997" y="7906"/>
                    </a:cubicBezTo>
                    <a:cubicBezTo>
                      <a:pt x="7997" y="7942"/>
                      <a:pt x="7991" y="7984"/>
                      <a:pt x="7991" y="8026"/>
                    </a:cubicBezTo>
                    <a:lnTo>
                      <a:pt x="7991" y="8050"/>
                    </a:lnTo>
                    <a:cubicBezTo>
                      <a:pt x="7931" y="8925"/>
                      <a:pt x="7667" y="9770"/>
                      <a:pt x="7218" y="10520"/>
                    </a:cubicBezTo>
                    <a:cubicBezTo>
                      <a:pt x="6744" y="9716"/>
                      <a:pt x="6486" y="8811"/>
                      <a:pt x="6456" y="7882"/>
                    </a:cubicBezTo>
                    <a:cubicBezTo>
                      <a:pt x="6456" y="7804"/>
                      <a:pt x="6450" y="7726"/>
                      <a:pt x="6450" y="7642"/>
                    </a:cubicBezTo>
                    <a:lnTo>
                      <a:pt x="6450" y="7409"/>
                    </a:lnTo>
                    <a:close/>
                    <a:moveTo>
                      <a:pt x="7224" y="0"/>
                    </a:moveTo>
                    <a:cubicBezTo>
                      <a:pt x="7190" y="0"/>
                      <a:pt x="7156" y="2"/>
                      <a:pt x="7122" y="6"/>
                    </a:cubicBezTo>
                    <a:cubicBezTo>
                      <a:pt x="6654" y="54"/>
                      <a:pt x="6277" y="497"/>
                      <a:pt x="6277" y="965"/>
                    </a:cubicBezTo>
                    <a:lnTo>
                      <a:pt x="6277" y="2451"/>
                    </a:lnTo>
                    <a:cubicBezTo>
                      <a:pt x="6271" y="2565"/>
                      <a:pt x="6354" y="2661"/>
                      <a:pt x="6462" y="2679"/>
                    </a:cubicBezTo>
                    <a:cubicBezTo>
                      <a:pt x="6469" y="2680"/>
                      <a:pt x="6476" y="2680"/>
                      <a:pt x="6483" y="2680"/>
                    </a:cubicBezTo>
                    <a:cubicBezTo>
                      <a:pt x="6606" y="2680"/>
                      <a:pt x="6708" y="2582"/>
                      <a:pt x="6708" y="2463"/>
                    </a:cubicBezTo>
                    <a:lnTo>
                      <a:pt x="6708" y="965"/>
                    </a:lnTo>
                    <a:cubicBezTo>
                      <a:pt x="6702" y="701"/>
                      <a:pt x="6888" y="479"/>
                      <a:pt x="7146" y="437"/>
                    </a:cubicBezTo>
                    <a:cubicBezTo>
                      <a:pt x="7173" y="433"/>
                      <a:pt x="7200" y="431"/>
                      <a:pt x="7227" y="431"/>
                    </a:cubicBezTo>
                    <a:cubicBezTo>
                      <a:pt x="7510" y="431"/>
                      <a:pt x="7745" y="656"/>
                      <a:pt x="7745" y="947"/>
                    </a:cubicBezTo>
                    <a:lnTo>
                      <a:pt x="7745" y="6971"/>
                    </a:lnTo>
                    <a:lnTo>
                      <a:pt x="6702" y="6971"/>
                    </a:lnTo>
                    <a:lnTo>
                      <a:pt x="6702" y="3350"/>
                    </a:lnTo>
                    <a:cubicBezTo>
                      <a:pt x="6702" y="3236"/>
                      <a:pt x="6624" y="3141"/>
                      <a:pt x="6516" y="3123"/>
                    </a:cubicBezTo>
                    <a:cubicBezTo>
                      <a:pt x="6506" y="3121"/>
                      <a:pt x="6496" y="3121"/>
                      <a:pt x="6486" y="3121"/>
                    </a:cubicBezTo>
                    <a:cubicBezTo>
                      <a:pt x="6368" y="3121"/>
                      <a:pt x="6271" y="3217"/>
                      <a:pt x="6271" y="3338"/>
                    </a:cubicBezTo>
                    <a:lnTo>
                      <a:pt x="6271" y="6977"/>
                    </a:lnTo>
                    <a:lnTo>
                      <a:pt x="6229" y="6977"/>
                    </a:lnTo>
                    <a:cubicBezTo>
                      <a:pt x="6109" y="6977"/>
                      <a:pt x="6013" y="7073"/>
                      <a:pt x="6013" y="7193"/>
                    </a:cubicBezTo>
                    <a:lnTo>
                      <a:pt x="6013" y="7642"/>
                    </a:lnTo>
                    <a:lnTo>
                      <a:pt x="3651" y="7642"/>
                    </a:lnTo>
                    <a:cubicBezTo>
                      <a:pt x="3531" y="7642"/>
                      <a:pt x="3429" y="7738"/>
                      <a:pt x="3429" y="7858"/>
                    </a:cubicBezTo>
                    <a:cubicBezTo>
                      <a:pt x="3429" y="8308"/>
                      <a:pt x="3453" y="8745"/>
                      <a:pt x="3489" y="9153"/>
                    </a:cubicBezTo>
                    <a:cubicBezTo>
                      <a:pt x="3506" y="9282"/>
                      <a:pt x="3603" y="9343"/>
                      <a:pt x="3700" y="9343"/>
                    </a:cubicBezTo>
                    <a:cubicBezTo>
                      <a:pt x="3810" y="9343"/>
                      <a:pt x="3921" y="9264"/>
                      <a:pt x="3915" y="9117"/>
                    </a:cubicBezTo>
                    <a:cubicBezTo>
                      <a:pt x="3891" y="8781"/>
                      <a:pt x="3873" y="8434"/>
                      <a:pt x="3867" y="8074"/>
                    </a:cubicBezTo>
                    <a:lnTo>
                      <a:pt x="6025" y="8074"/>
                    </a:lnTo>
                    <a:cubicBezTo>
                      <a:pt x="6079" y="8997"/>
                      <a:pt x="6354" y="9896"/>
                      <a:pt x="6816" y="10699"/>
                    </a:cubicBezTo>
                    <a:lnTo>
                      <a:pt x="6822" y="10711"/>
                    </a:lnTo>
                    <a:cubicBezTo>
                      <a:pt x="6852" y="10765"/>
                      <a:pt x="6882" y="10813"/>
                      <a:pt x="6918" y="10861"/>
                    </a:cubicBezTo>
                    <a:lnTo>
                      <a:pt x="6924" y="10879"/>
                    </a:lnTo>
                    <a:cubicBezTo>
                      <a:pt x="6960" y="10927"/>
                      <a:pt x="6990" y="10975"/>
                      <a:pt x="7026" y="11029"/>
                    </a:cubicBezTo>
                    <a:lnTo>
                      <a:pt x="7032" y="11041"/>
                    </a:lnTo>
                    <a:cubicBezTo>
                      <a:pt x="7074" y="11095"/>
                      <a:pt x="7134" y="11131"/>
                      <a:pt x="7206" y="11131"/>
                    </a:cubicBezTo>
                    <a:cubicBezTo>
                      <a:pt x="7278" y="11131"/>
                      <a:pt x="7344" y="11095"/>
                      <a:pt x="7380" y="11041"/>
                    </a:cubicBezTo>
                    <a:lnTo>
                      <a:pt x="7439" y="10957"/>
                    </a:lnTo>
                    <a:lnTo>
                      <a:pt x="7463" y="10921"/>
                    </a:lnTo>
                    <a:lnTo>
                      <a:pt x="7493" y="10873"/>
                    </a:lnTo>
                    <a:cubicBezTo>
                      <a:pt x="7505" y="10861"/>
                      <a:pt x="7517" y="10843"/>
                      <a:pt x="7529" y="10825"/>
                    </a:cubicBezTo>
                    <a:lnTo>
                      <a:pt x="7547" y="10795"/>
                    </a:lnTo>
                    <a:cubicBezTo>
                      <a:pt x="7559" y="10771"/>
                      <a:pt x="7577" y="10753"/>
                      <a:pt x="7589" y="10729"/>
                    </a:cubicBezTo>
                    <a:lnTo>
                      <a:pt x="7595" y="10717"/>
                    </a:lnTo>
                    <a:cubicBezTo>
                      <a:pt x="8075" y="9914"/>
                      <a:pt x="8351" y="9009"/>
                      <a:pt x="8411" y="8074"/>
                    </a:cubicBezTo>
                    <a:lnTo>
                      <a:pt x="10574" y="8074"/>
                    </a:lnTo>
                    <a:cubicBezTo>
                      <a:pt x="10557" y="9375"/>
                      <a:pt x="10383" y="10514"/>
                      <a:pt x="10041" y="11449"/>
                    </a:cubicBezTo>
                    <a:cubicBezTo>
                      <a:pt x="10035" y="11479"/>
                      <a:pt x="10023" y="11515"/>
                      <a:pt x="10011" y="11545"/>
                    </a:cubicBezTo>
                    <a:cubicBezTo>
                      <a:pt x="10005" y="11557"/>
                      <a:pt x="9999" y="11569"/>
                      <a:pt x="9993" y="11581"/>
                    </a:cubicBezTo>
                    <a:cubicBezTo>
                      <a:pt x="9981" y="11611"/>
                      <a:pt x="9969" y="11641"/>
                      <a:pt x="9957" y="11670"/>
                    </a:cubicBezTo>
                    <a:lnTo>
                      <a:pt x="9945" y="11706"/>
                    </a:lnTo>
                    <a:cubicBezTo>
                      <a:pt x="9933" y="11742"/>
                      <a:pt x="9915" y="11772"/>
                      <a:pt x="9903" y="11802"/>
                    </a:cubicBezTo>
                    <a:lnTo>
                      <a:pt x="9897" y="11826"/>
                    </a:lnTo>
                    <a:cubicBezTo>
                      <a:pt x="9496" y="12755"/>
                      <a:pt x="8974" y="13337"/>
                      <a:pt x="8530" y="13691"/>
                    </a:cubicBezTo>
                    <a:lnTo>
                      <a:pt x="8512" y="13703"/>
                    </a:lnTo>
                    <a:lnTo>
                      <a:pt x="8470" y="13739"/>
                    </a:lnTo>
                    <a:cubicBezTo>
                      <a:pt x="8315" y="13852"/>
                      <a:pt x="8147" y="13960"/>
                      <a:pt x="7973" y="14056"/>
                    </a:cubicBezTo>
                    <a:lnTo>
                      <a:pt x="7955" y="14062"/>
                    </a:lnTo>
                    <a:lnTo>
                      <a:pt x="7925" y="14080"/>
                    </a:lnTo>
                    <a:cubicBezTo>
                      <a:pt x="7703" y="14194"/>
                      <a:pt x="7463" y="14278"/>
                      <a:pt x="7218" y="14326"/>
                    </a:cubicBezTo>
                    <a:lnTo>
                      <a:pt x="7188" y="14326"/>
                    </a:lnTo>
                    <a:cubicBezTo>
                      <a:pt x="7176" y="14230"/>
                      <a:pt x="7152" y="14140"/>
                      <a:pt x="7128" y="14050"/>
                    </a:cubicBezTo>
                    <a:lnTo>
                      <a:pt x="7110" y="14008"/>
                    </a:lnTo>
                    <a:lnTo>
                      <a:pt x="7110" y="14002"/>
                    </a:lnTo>
                    <a:cubicBezTo>
                      <a:pt x="7104" y="13984"/>
                      <a:pt x="7098" y="13972"/>
                      <a:pt x="7092" y="13960"/>
                    </a:cubicBezTo>
                    <a:lnTo>
                      <a:pt x="7092" y="13948"/>
                    </a:lnTo>
                    <a:cubicBezTo>
                      <a:pt x="7092" y="13936"/>
                      <a:pt x="7086" y="13924"/>
                      <a:pt x="7080" y="13912"/>
                    </a:cubicBezTo>
                    <a:lnTo>
                      <a:pt x="7080" y="13900"/>
                    </a:lnTo>
                    <a:lnTo>
                      <a:pt x="7062" y="13864"/>
                    </a:lnTo>
                    <a:lnTo>
                      <a:pt x="7062" y="13858"/>
                    </a:lnTo>
                    <a:lnTo>
                      <a:pt x="7038" y="13816"/>
                    </a:lnTo>
                    <a:lnTo>
                      <a:pt x="7020" y="13774"/>
                    </a:lnTo>
                    <a:cubicBezTo>
                      <a:pt x="6978" y="13697"/>
                      <a:pt x="6924" y="13625"/>
                      <a:pt x="6864" y="13559"/>
                    </a:cubicBezTo>
                    <a:cubicBezTo>
                      <a:pt x="6858" y="13547"/>
                      <a:pt x="6846" y="13535"/>
                      <a:pt x="6840" y="13529"/>
                    </a:cubicBezTo>
                    <a:lnTo>
                      <a:pt x="6834" y="13523"/>
                    </a:lnTo>
                    <a:lnTo>
                      <a:pt x="6810" y="13499"/>
                    </a:lnTo>
                    <a:lnTo>
                      <a:pt x="6804" y="13493"/>
                    </a:lnTo>
                    <a:lnTo>
                      <a:pt x="6780" y="13469"/>
                    </a:lnTo>
                    <a:lnTo>
                      <a:pt x="6774" y="13463"/>
                    </a:lnTo>
                    <a:lnTo>
                      <a:pt x="6750" y="13439"/>
                    </a:lnTo>
                    <a:lnTo>
                      <a:pt x="6744" y="13433"/>
                    </a:lnTo>
                    <a:lnTo>
                      <a:pt x="6720" y="13409"/>
                    </a:lnTo>
                    <a:lnTo>
                      <a:pt x="6714" y="13409"/>
                    </a:lnTo>
                    <a:cubicBezTo>
                      <a:pt x="6648" y="13355"/>
                      <a:pt x="6576" y="13307"/>
                      <a:pt x="6504" y="13259"/>
                    </a:cubicBezTo>
                    <a:lnTo>
                      <a:pt x="6474" y="13247"/>
                    </a:lnTo>
                    <a:lnTo>
                      <a:pt x="6468" y="13247"/>
                    </a:lnTo>
                    <a:lnTo>
                      <a:pt x="6444" y="13235"/>
                    </a:lnTo>
                    <a:lnTo>
                      <a:pt x="6438" y="13235"/>
                    </a:lnTo>
                    <a:lnTo>
                      <a:pt x="6426" y="13223"/>
                    </a:lnTo>
                    <a:lnTo>
                      <a:pt x="6402" y="13223"/>
                    </a:lnTo>
                    <a:lnTo>
                      <a:pt x="6372" y="13205"/>
                    </a:lnTo>
                    <a:lnTo>
                      <a:pt x="6360" y="13199"/>
                    </a:lnTo>
                    <a:lnTo>
                      <a:pt x="6330" y="13187"/>
                    </a:lnTo>
                    <a:lnTo>
                      <a:pt x="6319" y="13181"/>
                    </a:lnTo>
                    <a:lnTo>
                      <a:pt x="6289" y="13169"/>
                    </a:lnTo>
                    <a:lnTo>
                      <a:pt x="6277" y="13163"/>
                    </a:lnTo>
                    <a:lnTo>
                      <a:pt x="6247" y="13151"/>
                    </a:lnTo>
                    <a:lnTo>
                      <a:pt x="6235" y="13145"/>
                    </a:lnTo>
                    <a:lnTo>
                      <a:pt x="6205" y="13139"/>
                    </a:lnTo>
                    <a:lnTo>
                      <a:pt x="6193" y="13133"/>
                    </a:lnTo>
                    <a:lnTo>
                      <a:pt x="6169" y="13121"/>
                    </a:lnTo>
                    <a:lnTo>
                      <a:pt x="6151" y="13121"/>
                    </a:lnTo>
                    <a:lnTo>
                      <a:pt x="6127" y="13109"/>
                    </a:lnTo>
                    <a:lnTo>
                      <a:pt x="6115" y="13109"/>
                    </a:lnTo>
                    <a:lnTo>
                      <a:pt x="6091" y="13103"/>
                    </a:lnTo>
                    <a:lnTo>
                      <a:pt x="6079" y="13103"/>
                    </a:lnTo>
                    <a:lnTo>
                      <a:pt x="6049" y="13097"/>
                    </a:lnTo>
                    <a:lnTo>
                      <a:pt x="6037" y="13097"/>
                    </a:lnTo>
                    <a:lnTo>
                      <a:pt x="6013" y="13091"/>
                    </a:lnTo>
                    <a:lnTo>
                      <a:pt x="6007" y="13091"/>
                    </a:lnTo>
                    <a:lnTo>
                      <a:pt x="5977" y="13085"/>
                    </a:lnTo>
                    <a:lnTo>
                      <a:pt x="5971" y="13085"/>
                    </a:lnTo>
                    <a:lnTo>
                      <a:pt x="5941" y="13079"/>
                    </a:lnTo>
                    <a:cubicBezTo>
                      <a:pt x="5899" y="13067"/>
                      <a:pt x="5863" y="13061"/>
                      <a:pt x="5827" y="13055"/>
                    </a:cubicBezTo>
                    <a:cubicBezTo>
                      <a:pt x="5695" y="12755"/>
                      <a:pt x="5311" y="12036"/>
                      <a:pt x="4496" y="11676"/>
                    </a:cubicBezTo>
                    <a:cubicBezTo>
                      <a:pt x="4280" y="11137"/>
                      <a:pt x="4125" y="10574"/>
                      <a:pt x="4035" y="10004"/>
                    </a:cubicBezTo>
                    <a:cubicBezTo>
                      <a:pt x="4017" y="9896"/>
                      <a:pt x="3933" y="9818"/>
                      <a:pt x="3831" y="9812"/>
                    </a:cubicBezTo>
                    <a:cubicBezTo>
                      <a:pt x="3828" y="9812"/>
                      <a:pt x="3824" y="9812"/>
                      <a:pt x="3821" y="9812"/>
                    </a:cubicBezTo>
                    <a:cubicBezTo>
                      <a:pt x="3688" y="9812"/>
                      <a:pt x="3580" y="9929"/>
                      <a:pt x="3603" y="10064"/>
                    </a:cubicBezTo>
                    <a:cubicBezTo>
                      <a:pt x="3681" y="10544"/>
                      <a:pt x="3801" y="11011"/>
                      <a:pt x="3951" y="11473"/>
                    </a:cubicBezTo>
                    <a:cubicBezTo>
                      <a:pt x="3789" y="11443"/>
                      <a:pt x="3621" y="11425"/>
                      <a:pt x="3453" y="11425"/>
                    </a:cubicBezTo>
                    <a:cubicBezTo>
                      <a:pt x="3440" y="11424"/>
                      <a:pt x="3427" y="11424"/>
                      <a:pt x="3414" y="11424"/>
                    </a:cubicBezTo>
                    <a:cubicBezTo>
                      <a:pt x="3085" y="11424"/>
                      <a:pt x="2752" y="11496"/>
                      <a:pt x="2452" y="11629"/>
                    </a:cubicBezTo>
                    <a:cubicBezTo>
                      <a:pt x="2356" y="11670"/>
                      <a:pt x="2308" y="11772"/>
                      <a:pt x="2326" y="11874"/>
                    </a:cubicBezTo>
                    <a:cubicBezTo>
                      <a:pt x="2349" y="11979"/>
                      <a:pt x="2441" y="12045"/>
                      <a:pt x="2536" y="12045"/>
                    </a:cubicBezTo>
                    <a:cubicBezTo>
                      <a:pt x="2566" y="12045"/>
                      <a:pt x="2597" y="12039"/>
                      <a:pt x="2626" y="12024"/>
                    </a:cubicBezTo>
                    <a:cubicBezTo>
                      <a:pt x="2877" y="11916"/>
                      <a:pt x="3143" y="11862"/>
                      <a:pt x="3411" y="11862"/>
                    </a:cubicBezTo>
                    <a:cubicBezTo>
                      <a:pt x="3425" y="11862"/>
                      <a:pt x="3439" y="11862"/>
                      <a:pt x="3453" y="11862"/>
                    </a:cubicBezTo>
                    <a:cubicBezTo>
                      <a:pt x="3468" y="11862"/>
                      <a:pt x="3482" y="11862"/>
                      <a:pt x="3496" y="11862"/>
                    </a:cubicBezTo>
                    <a:cubicBezTo>
                      <a:pt x="3740" y="11862"/>
                      <a:pt x="3982" y="11909"/>
                      <a:pt x="4208" y="11994"/>
                    </a:cubicBezTo>
                    <a:lnTo>
                      <a:pt x="4226" y="12000"/>
                    </a:lnTo>
                    <a:cubicBezTo>
                      <a:pt x="5126" y="12354"/>
                      <a:pt x="5443" y="13271"/>
                      <a:pt x="5443" y="13283"/>
                    </a:cubicBezTo>
                    <a:cubicBezTo>
                      <a:pt x="5473" y="13367"/>
                      <a:pt x="5545" y="13427"/>
                      <a:pt x="5635" y="13433"/>
                    </a:cubicBezTo>
                    <a:lnTo>
                      <a:pt x="5785" y="13433"/>
                    </a:lnTo>
                    <a:lnTo>
                      <a:pt x="5815" y="13439"/>
                    </a:lnTo>
                    <a:lnTo>
                      <a:pt x="5821" y="13439"/>
                    </a:lnTo>
                    <a:lnTo>
                      <a:pt x="5857" y="13445"/>
                    </a:lnTo>
                    <a:lnTo>
                      <a:pt x="5863" y="13445"/>
                    </a:lnTo>
                    <a:lnTo>
                      <a:pt x="5899" y="13457"/>
                    </a:lnTo>
                    <a:lnTo>
                      <a:pt x="5905" y="13457"/>
                    </a:lnTo>
                    <a:lnTo>
                      <a:pt x="5947" y="13469"/>
                    </a:lnTo>
                    <a:lnTo>
                      <a:pt x="5995" y="13481"/>
                    </a:lnTo>
                    <a:lnTo>
                      <a:pt x="6043" y="13493"/>
                    </a:lnTo>
                    <a:lnTo>
                      <a:pt x="6091" y="13511"/>
                    </a:lnTo>
                    <a:cubicBezTo>
                      <a:pt x="6127" y="13529"/>
                      <a:pt x="6157" y="13541"/>
                      <a:pt x="6193" y="13559"/>
                    </a:cubicBezTo>
                    <a:lnTo>
                      <a:pt x="6247" y="13589"/>
                    </a:lnTo>
                    <a:cubicBezTo>
                      <a:pt x="6253" y="13589"/>
                      <a:pt x="6259" y="13595"/>
                      <a:pt x="6259" y="13595"/>
                    </a:cubicBezTo>
                    <a:cubicBezTo>
                      <a:pt x="6301" y="13619"/>
                      <a:pt x="6336" y="13643"/>
                      <a:pt x="6372" y="13673"/>
                    </a:cubicBezTo>
                    <a:lnTo>
                      <a:pt x="6384" y="13679"/>
                    </a:lnTo>
                    <a:lnTo>
                      <a:pt x="6426" y="13715"/>
                    </a:lnTo>
                    <a:lnTo>
                      <a:pt x="6438" y="13727"/>
                    </a:lnTo>
                    <a:cubicBezTo>
                      <a:pt x="6450" y="13739"/>
                      <a:pt x="6462" y="13745"/>
                      <a:pt x="6468" y="13756"/>
                    </a:cubicBezTo>
                    <a:lnTo>
                      <a:pt x="6486" y="13774"/>
                    </a:lnTo>
                    <a:cubicBezTo>
                      <a:pt x="6492" y="13780"/>
                      <a:pt x="6504" y="13792"/>
                      <a:pt x="6516" y="13804"/>
                    </a:cubicBezTo>
                    <a:lnTo>
                      <a:pt x="6528" y="13816"/>
                    </a:lnTo>
                    <a:cubicBezTo>
                      <a:pt x="6540" y="13834"/>
                      <a:pt x="6552" y="13852"/>
                      <a:pt x="6564" y="13864"/>
                    </a:cubicBezTo>
                    <a:cubicBezTo>
                      <a:pt x="6576" y="13882"/>
                      <a:pt x="6588" y="13900"/>
                      <a:pt x="6600" y="13924"/>
                    </a:cubicBezTo>
                    <a:lnTo>
                      <a:pt x="6606" y="13930"/>
                    </a:lnTo>
                    <a:cubicBezTo>
                      <a:pt x="6618" y="13948"/>
                      <a:pt x="6624" y="13960"/>
                      <a:pt x="6630" y="13978"/>
                    </a:cubicBezTo>
                    <a:lnTo>
                      <a:pt x="6642" y="13996"/>
                    </a:lnTo>
                    <a:lnTo>
                      <a:pt x="6660" y="14032"/>
                    </a:lnTo>
                    <a:cubicBezTo>
                      <a:pt x="6666" y="14038"/>
                      <a:pt x="6666" y="14050"/>
                      <a:pt x="6672" y="14056"/>
                    </a:cubicBezTo>
                    <a:cubicBezTo>
                      <a:pt x="6678" y="14068"/>
                      <a:pt x="6684" y="14086"/>
                      <a:pt x="6690" y="14098"/>
                    </a:cubicBezTo>
                    <a:lnTo>
                      <a:pt x="6696" y="14116"/>
                    </a:lnTo>
                    <a:cubicBezTo>
                      <a:pt x="6702" y="14134"/>
                      <a:pt x="6708" y="14152"/>
                      <a:pt x="6714" y="14170"/>
                    </a:cubicBezTo>
                    <a:lnTo>
                      <a:pt x="6714" y="14182"/>
                    </a:lnTo>
                    <a:cubicBezTo>
                      <a:pt x="6720" y="14200"/>
                      <a:pt x="6726" y="14224"/>
                      <a:pt x="6732" y="14248"/>
                    </a:cubicBezTo>
                    <a:lnTo>
                      <a:pt x="6732" y="14260"/>
                    </a:lnTo>
                    <a:lnTo>
                      <a:pt x="6738" y="14308"/>
                    </a:lnTo>
                    <a:lnTo>
                      <a:pt x="468" y="14308"/>
                    </a:lnTo>
                    <a:cubicBezTo>
                      <a:pt x="498" y="14104"/>
                      <a:pt x="570" y="13810"/>
                      <a:pt x="780" y="13595"/>
                    </a:cubicBezTo>
                    <a:cubicBezTo>
                      <a:pt x="960" y="13403"/>
                      <a:pt x="1223" y="13307"/>
                      <a:pt x="1553" y="13307"/>
                    </a:cubicBezTo>
                    <a:cubicBezTo>
                      <a:pt x="1661" y="13307"/>
                      <a:pt x="1757" y="13229"/>
                      <a:pt x="1769" y="13121"/>
                    </a:cubicBezTo>
                    <a:cubicBezTo>
                      <a:pt x="1817" y="12905"/>
                      <a:pt x="1901" y="12695"/>
                      <a:pt x="2027" y="12510"/>
                    </a:cubicBezTo>
                    <a:cubicBezTo>
                      <a:pt x="2092" y="12420"/>
                      <a:pt x="2081" y="12300"/>
                      <a:pt x="1997" y="12228"/>
                    </a:cubicBezTo>
                    <a:cubicBezTo>
                      <a:pt x="1955" y="12189"/>
                      <a:pt x="1904" y="12170"/>
                      <a:pt x="1852" y="12170"/>
                    </a:cubicBezTo>
                    <a:cubicBezTo>
                      <a:pt x="1785" y="12170"/>
                      <a:pt x="1717" y="12203"/>
                      <a:pt x="1673" y="12264"/>
                    </a:cubicBezTo>
                    <a:cubicBezTo>
                      <a:pt x="1547" y="12450"/>
                      <a:pt x="1445" y="12660"/>
                      <a:pt x="1385" y="12881"/>
                    </a:cubicBezTo>
                    <a:cubicBezTo>
                      <a:pt x="1037" y="12899"/>
                      <a:pt x="708" y="13049"/>
                      <a:pt x="468" y="13295"/>
                    </a:cubicBezTo>
                    <a:cubicBezTo>
                      <a:pt x="0" y="13774"/>
                      <a:pt x="18" y="14500"/>
                      <a:pt x="24" y="14530"/>
                    </a:cubicBezTo>
                    <a:cubicBezTo>
                      <a:pt x="24" y="14644"/>
                      <a:pt x="120" y="14740"/>
                      <a:pt x="240" y="14740"/>
                    </a:cubicBezTo>
                    <a:lnTo>
                      <a:pt x="14099" y="14740"/>
                    </a:lnTo>
                    <a:cubicBezTo>
                      <a:pt x="14213" y="14740"/>
                      <a:pt x="14309" y="14644"/>
                      <a:pt x="14315" y="14530"/>
                    </a:cubicBezTo>
                    <a:cubicBezTo>
                      <a:pt x="14321" y="14518"/>
                      <a:pt x="14339" y="13762"/>
                      <a:pt x="13853" y="13253"/>
                    </a:cubicBezTo>
                    <a:cubicBezTo>
                      <a:pt x="13596" y="12995"/>
                      <a:pt x="13248" y="12839"/>
                      <a:pt x="12882" y="12821"/>
                    </a:cubicBezTo>
                    <a:cubicBezTo>
                      <a:pt x="12804" y="12552"/>
                      <a:pt x="12678" y="12294"/>
                      <a:pt x="12505" y="12066"/>
                    </a:cubicBezTo>
                    <a:cubicBezTo>
                      <a:pt x="12459" y="12012"/>
                      <a:pt x="12393" y="11981"/>
                      <a:pt x="12325" y="11981"/>
                    </a:cubicBezTo>
                    <a:cubicBezTo>
                      <a:pt x="12295" y="11981"/>
                      <a:pt x="12264" y="11987"/>
                      <a:pt x="12235" y="12000"/>
                    </a:cubicBezTo>
                    <a:cubicBezTo>
                      <a:pt x="12109" y="12060"/>
                      <a:pt x="12073" y="12222"/>
                      <a:pt x="12157" y="12330"/>
                    </a:cubicBezTo>
                    <a:cubicBezTo>
                      <a:pt x="12325" y="12546"/>
                      <a:pt x="12445" y="12797"/>
                      <a:pt x="12499" y="13061"/>
                    </a:cubicBezTo>
                    <a:cubicBezTo>
                      <a:pt x="12511" y="13169"/>
                      <a:pt x="12607" y="13247"/>
                      <a:pt x="12708" y="13247"/>
                    </a:cubicBezTo>
                    <a:cubicBezTo>
                      <a:pt x="13068" y="13247"/>
                      <a:pt x="13344" y="13349"/>
                      <a:pt x="13536" y="13553"/>
                    </a:cubicBezTo>
                    <a:cubicBezTo>
                      <a:pt x="13763" y="13786"/>
                      <a:pt x="13841" y="14116"/>
                      <a:pt x="13871" y="14326"/>
                    </a:cubicBezTo>
                    <a:lnTo>
                      <a:pt x="8369" y="14326"/>
                    </a:lnTo>
                    <a:cubicBezTo>
                      <a:pt x="8656" y="14152"/>
                      <a:pt x="8926" y="13942"/>
                      <a:pt x="9160" y="13703"/>
                    </a:cubicBezTo>
                    <a:cubicBezTo>
                      <a:pt x="9651" y="13211"/>
                      <a:pt x="10035" y="12624"/>
                      <a:pt x="10299" y="11982"/>
                    </a:cubicBezTo>
                    <a:cubicBezTo>
                      <a:pt x="10299" y="11976"/>
                      <a:pt x="10305" y="11970"/>
                      <a:pt x="10305" y="11964"/>
                    </a:cubicBezTo>
                    <a:cubicBezTo>
                      <a:pt x="10323" y="11934"/>
                      <a:pt x="10335" y="11904"/>
                      <a:pt x="10347" y="11868"/>
                    </a:cubicBezTo>
                    <a:cubicBezTo>
                      <a:pt x="10353" y="11856"/>
                      <a:pt x="10359" y="11838"/>
                      <a:pt x="10365" y="11820"/>
                    </a:cubicBezTo>
                    <a:lnTo>
                      <a:pt x="10407" y="11712"/>
                    </a:lnTo>
                    <a:cubicBezTo>
                      <a:pt x="10509" y="11700"/>
                      <a:pt x="10610" y="11694"/>
                      <a:pt x="10706" y="11694"/>
                    </a:cubicBezTo>
                    <a:cubicBezTo>
                      <a:pt x="10722" y="11694"/>
                      <a:pt x="10739" y="11694"/>
                      <a:pt x="10755" y="11694"/>
                    </a:cubicBezTo>
                    <a:cubicBezTo>
                      <a:pt x="10996" y="11694"/>
                      <a:pt x="11237" y="11736"/>
                      <a:pt x="11462" y="11820"/>
                    </a:cubicBezTo>
                    <a:cubicBezTo>
                      <a:pt x="11488" y="11831"/>
                      <a:pt x="11516" y="11837"/>
                      <a:pt x="11544" y="11837"/>
                    </a:cubicBezTo>
                    <a:cubicBezTo>
                      <a:pt x="11622" y="11837"/>
                      <a:pt x="11698" y="11795"/>
                      <a:pt x="11737" y="11724"/>
                    </a:cubicBezTo>
                    <a:cubicBezTo>
                      <a:pt x="11803" y="11611"/>
                      <a:pt x="11749" y="11467"/>
                      <a:pt x="11629" y="11419"/>
                    </a:cubicBezTo>
                    <a:cubicBezTo>
                      <a:pt x="11345" y="11316"/>
                      <a:pt x="11055" y="11262"/>
                      <a:pt x="10754" y="11262"/>
                    </a:cubicBezTo>
                    <a:cubicBezTo>
                      <a:pt x="10738" y="11262"/>
                      <a:pt x="10722" y="11263"/>
                      <a:pt x="10706" y="11263"/>
                    </a:cubicBezTo>
                    <a:lnTo>
                      <a:pt x="10557" y="11263"/>
                    </a:lnTo>
                    <a:cubicBezTo>
                      <a:pt x="10856" y="10292"/>
                      <a:pt x="11006" y="9153"/>
                      <a:pt x="11006" y="7858"/>
                    </a:cubicBezTo>
                    <a:cubicBezTo>
                      <a:pt x="11006" y="7738"/>
                      <a:pt x="10910" y="7636"/>
                      <a:pt x="10790" y="7636"/>
                    </a:cubicBezTo>
                    <a:lnTo>
                      <a:pt x="8435" y="7636"/>
                    </a:lnTo>
                    <a:lnTo>
                      <a:pt x="8435" y="7187"/>
                    </a:lnTo>
                    <a:cubicBezTo>
                      <a:pt x="8435" y="7073"/>
                      <a:pt x="8333" y="6971"/>
                      <a:pt x="8213" y="6971"/>
                    </a:cubicBezTo>
                    <a:lnTo>
                      <a:pt x="8171" y="6971"/>
                    </a:lnTo>
                    <a:lnTo>
                      <a:pt x="8171" y="947"/>
                    </a:lnTo>
                    <a:cubicBezTo>
                      <a:pt x="8171" y="423"/>
                      <a:pt x="7743" y="0"/>
                      <a:pt x="7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5" name="Google Shape;1515;p60"/>
            <p:cNvGrpSpPr/>
            <p:nvPr/>
          </p:nvGrpSpPr>
          <p:grpSpPr>
            <a:xfrm>
              <a:off x="2471693" y="4076150"/>
              <a:ext cx="362975" cy="368500"/>
              <a:chOff x="1469200" y="3999275"/>
              <a:chExt cx="362975" cy="368500"/>
            </a:xfrm>
          </p:grpSpPr>
          <p:sp>
            <p:nvSpPr>
              <p:cNvPr id="1516" name="Google Shape;1516;p60"/>
              <p:cNvSpPr/>
              <p:nvPr/>
            </p:nvSpPr>
            <p:spPr>
              <a:xfrm>
                <a:off x="1695925" y="4077175"/>
                <a:ext cx="51275" cy="43800"/>
              </a:xfrm>
              <a:custGeom>
                <a:avLst/>
                <a:gdLst/>
                <a:ahLst/>
                <a:cxnLst/>
                <a:rect l="l" t="t" r="r" b="b"/>
                <a:pathLst>
                  <a:path w="2051" h="1752" extrusionOk="0">
                    <a:moveTo>
                      <a:pt x="1168" y="430"/>
                    </a:moveTo>
                    <a:cubicBezTo>
                      <a:pt x="1398" y="430"/>
                      <a:pt x="1619" y="607"/>
                      <a:pt x="1619" y="876"/>
                    </a:cubicBezTo>
                    <a:cubicBezTo>
                      <a:pt x="1619" y="1122"/>
                      <a:pt x="1422" y="1319"/>
                      <a:pt x="1176" y="1319"/>
                    </a:cubicBezTo>
                    <a:cubicBezTo>
                      <a:pt x="780" y="1319"/>
                      <a:pt x="582" y="840"/>
                      <a:pt x="858" y="558"/>
                    </a:cubicBezTo>
                    <a:cubicBezTo>
                      <a:pt x="949" y="470"/>
                      <a:pt x="1059" y="430"/>
                      <a:pt x="1168" y="430"/>
                    </a:cubicBezTo>
                    <a:close/>
                    <a:moveTo>
                      <a:pt x="1176" y="1"/>
                    </a:moveTo>
                    <a:cubicBezTo>
                      <a:pt x="391" y="1"/>
                      <a:pt x="1" y="942"/>
                      <a:pt x="552" y="1493"/>
                    </a:cubicBezTo>
                    <a:cubicBezTo>
                      <a:pt x="731" y="1672"/>
                      <a:pt x="951" y="1752"/>
                      <a:pt x="1167" y="1752"/>
                    </a:cubicBezTo>
                    <a:cubicBezTo>
                      <a:pt x="1618" y="1752"/>
                      <a:pt x="2051" y="1403"/>
                      <a:pt x="2051" y="876"/>
                    </a:cubicBezTo>
                    <a:cubicBezTo>
                      <a:pt x="2051" y="390"/>
                      <a:pt x="1655"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 name="Google Shape;1517;p60"/>
              <p:cNvSpPr/>
              <p:nvPr/>
            </p:nvSpPr>
            <p:spPr>
              <a:xfrm>
                <a:off x="1485375" y="4233925"/>
                <a:ext cx="51425" cy="43950"/>
              </a:xfrm>
              <a:custGeom>
                <a:avLst/>
                <a:gdLst/>
                <a:ahLst/>
                <a:cxnLst/>
                <a:rect l="l" t="t" r="r" b="b"/>
                <a:pathLst>
                  <a:path w="2057" h="1758" extrusionOk="0">
                    <a:moveTo>
                      <a:pt x="1173" y="432"/>
                    </a:moveTo>
                    <a:cubicBezTo>
                      <a:pt x="1400" y="432"/>
                      <a:pt x="1619" y="610"/>
                      <a:pt x="1619" y="882"/>
                    </a:cubicBezTo>
                    <a:cubicBezTo>
                      <a:pt x="1619" y="1128"/>
                      <a:pt x="1422" y="1325"/>
                      <a:pt x="1176" y="1325"/>
                    </a:cubicBezTo>
                    <a:cubicBezTo>
                      <a:pt x="780" y="1325"/>
                      <a:pt x="582" y="846"/>
                      <a:pt x="864" y="564"/>
                    </a:cubicBezTo>
                    <a:cubicBezTo>
                      <a:pt x="953" y="473"/>
                      <a:pt x="1064" y="432"/>
                      <a:pt x="1173" y="432"/>
                    </a:cubicBezTo>
                    <a:close/>
                    <a:moveTo>
                      <a:pt x="1176" y="1"/>
                    </a:moveTo>
                    <a:cubicBezTo>
                      <a:pt x="396" y="1"/>
                      <a:pt x="1" y="948"/>
                      <a:pt x="558" y="1499"/>
                    </a:cubicBezTo>
                    <a:cubicBezTo>
                      <a:pt x="737" y="1678"/>
                      <a:pt x="957" y="1758"/>
                      <a:pt x="1173" y="1758"/>
                    </a:cubicBezTo>
                    <a:cubicBezTo>
                      <a:pt x="1624" y="1758"/>
                      <a:pt x="2057" y="1409"/>
                      <a:pt x="2057" y="882"/>
                    </a:cubicBezTo>
                    <a:cubicBezTo>
                      <a:pt x="2051" y="396"/>
                      <a:pt x="1661" y="1"/>
                      <a:pt x="1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 name="Google Shape;1518;p60"/>
              <p:cNvSpPr/>
              <p:nvPr/>
            </p:nvSpPr>
            <p:spPr>
              <a:xfrm>
                <a:off x="1482100" y="4125000"/>
                <a:ext cx="74500" cy="71350"/>
              </a:xfrm>
              <a:custGeom>
                <a:avLst/>
                <a:gdLst/>
                <a:ahLst/>
                <a:cxnLst/>
                <a:rect l="l" t="t" r="r" b="b"/>
                <a:pathLst>
                  <a:path w="2980" h="2854" extrusionOk="0">
                    <a:moveTo>
                      <a:pt x="1950" y="430"/>
                    </a:moveTo>
                    <a:cubicBezTo>
                      <a:pt x="2249" y="430"/>
                      <a:pt x="2548" y="650"/>
                      <a:pt x="2548" y="1019"/>
                    </a:cubicBezTo>
                    <a:cubicBezTo>
                      <a:pt x="2548" y="1151"/>
                      <a:pt x="2500" y="1277"/>
                      <a:pt x="2422" y="1384"/>
                    </a:cubicBezTo>
                    <a:cubicBezTo>
                      <a:pt x="2374" y="1444"/>
                      <a:pt x="2362" y="1528"/>
                      <a:pt x="2392" y="1600"/>
                    </a:cubicBezTo>
                    <a:cubicBezTo>
                      <a:pt x="2512" y="1882"/>
                      <a:pt x="2392" y="2212"/>
                      <a:pt x="2116" y="2350"/>
                    </a:cubicBezTo>
                    <a:cubicBezTo>
                      <a:pt x="2031" y="2395"/>
                      <a:pt x="1939" y="2417"/>
                      <a:pt x="1848" y="2417"/>
                    </a:cubicBezTo>
                    <a:cubicBezTo>
                      <a:pt x="1651" y="2417"/>
                      <a:pt x="1459" y="2316"/>
                      <a:pt x="1349" y="2140"/>
                    </a:cubicBezTo>
                    <a:cubicBezTo>
                      <a:pt x="1309" y="2078"/>
                      <a:pt x="1249" y="2037"/>
                      <a:pt x="1178" y="2037"/>
                    </a:cubicBezTo>
                    <a:cubicBezTo>
                      <a:pt x="1173" y="2037"/>
                      <a:pt x="1168" y="2037"/>
                      <a:pt x="1163" y="2038"/>
                    </a:cubicBezTo>
                    <a:cubicBezTo>
                      <a:pt x="1160" y="2035"/>
                      <a:pt x="1155" y="2033"/>
                      <a:pt x="1150" y="2033"/>
                    </a:cubicBezTo>
                    <a:cubicBezTo>
                      <a:pt x="1145" y="2033"/>
                      <a:pt x="1139" y="2035"/>
                      <a:pt x="1133" y="2038"/>
                    </a:cubicBezTo>
                    <a:cubicBezTo>
                      <a:pt x="1105" y="2042"/>
                      <a:pt x="1077" y="2044"/>
                      <a:pt x="1049" y="2044"/>
                    </a:cubicBezTo>
                    <a:cubicBezTo>
                      <a:pt x="747" y="2044"/>
                      <a:pt x="483" y="1811"/>
                      <a:pt x="456" y="1498"/>
                    </a:cubicBezTo>
                    <a:cubicBezTo>
                      <a:pt x="432" y="1157"/>
                      <a:pt x="701" y="863"/>
                      <a:pt x="1043" y="863"/>
                    </a:cubicBezTo>
                    <a:cubicBezTo>
                      <a:pt x="1091" y="863"/>
                      <a:pt x="1139" y="869"/>
                      <a:pt x="1181" y="881"/>
                    </a:cubicBezTo>
                    <a:cubicBezTo>
                      <a:pt x="1198" y="885"/>
                      <a:pt x="1216" y="887"/>
                      <a:pt x="1233" y="887"/>
                    </a:cubicBezTo>
                    <a:cubicBezTo>
                      <a:pt x="1316" y="887"/>
                      <a:pt x="1392" y="841"/>
                      <a:pt x="1427" y="767"/>
                    </a:cubicBezTo>
                    <a:cubicBezTo>
                      <a:pt x="1537" y="535"/>
                      <a:pt x="1744" y="430"/>
                      <a:pt x="1950" y="430"/>
                    </a:cubicBezTo>
                    <a:close/>
                    <a:moveTo>
                      <a:pt x="1946" y="1"/>
                    </a:moveTo>
                    <a:cubicBezTo>
                      <a:pt x="1640" y="1"/>
                      <a:pt x="1331" y="136"/>
                      <a:pt x="1121" y="437"/>
                    </a:cubicBezTo>
                    <a:lnTo>
                      <a:pt x="1049" y="437"/>
                    </a:lnTo>
                    <a:cubicBezTo>
                      <a:pt x="1045" y="437"/>
                      <a:pt x="1042" y="437"/>
                      <a:pt x="1038" y="437"/>
                    </a:cubicBezTo>
                    <a:cubicBezTo>
                      <a:pt x="467" y="437"/>
                      <a:pt x="0" y="897"/>
                      <a:pt x="6" y="1468"/>
                    </a:cubicBezTo>
                    <a:cubicBezTo>
                      <a:pt x="12" y="2033"/>
                      <a:pt x="473" y="2482"/>
                      <a:pt x="1028" y="2482"/>
                    </a:cubicBezTo>
                    <a:cubicBezTo>
                      <a:pt x="1039" y="2482"/>
                      <a:pt x="1050" y="2482"/>
                      <a:pt x="1061" y="2481"/>
                    </a:cubicBezTo>
                    <a:cubicBezTo>
                      <a:pt x="1274" y="2739"/>
                      <a:pt x="1560" y="2854"/>
                      <a:pt x="1840" y="2854"/>
                    </a:cubicBezTo>
                    <a:cubicBezTo>
                      <a:pt x="2363" y="2854"/>
                      <a:pt x="2871" y="2454"/>
                      <a:pt x="2871" y="1834"/>
                    </a:cubicBezTo>
                    <a:cubicBezTo>
                      <a:pt x="2871" y="1738"/>
                      <a:pt x="2859" y="1648"/>
                      <a:pt x="2835" y="1558"/>
                    </a:cubicBezTo>
                    <a:cubicBezTo>
                      <a:pt x="2931" y="1396"/>
                      <a:pt x="2979" y="1211"/>
                      <a:pt x="2979" y="1025"/>
                    </a:cubicBezTo>
                    <a:cubicBezTo>
                      <a:pt x="2979" y="394"/>
                      <a:pt x="2467" y="1"/>
                      <a:pt x="1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 name="Google Shape;1519;p60"/>
              <p:cNvSpPr/>
              <p:nvPr/>
            </p:nvSpPr>
            <p:spPr>
              <a:xfrm>
                <a:off x="1744200" y="4129775"/>
                <a:ext cx="87975" cy="75550"/>
              </a:xfrm>
              <a:custGeom>
                <a:avLst/>
                <a:gdLst/>
                <a:ahLst/>
                <a:cxnLst/>
                <a:rect l="l" t="t" r="r" b="b"/>
                <a:pathLst>
                  <a:path w="3519" h="3022" extrusionOk="0">
                    <a:moveTo>
                      <a:pt x="1547" y="434"/>
                    </a:moveTo>
                    <a:cubicBezTo>
                      <a:pt x="1557" y="434"/>
                      <a:pt x="1568" y="435"/>
                      <a:pt x="1577" y="438"/>
                    </a:cubicBezTo>
                    <a:cubicBezTo>
                      <a:pt x="1852" y="438"/>
                      <a:pt x="2086" y="624"/>
                      <a:pt x="2146" y="894"/>
                    </a:cubicBezTo>
                    <a:cubicBezTo>
                      <a:pt x="2164" y="972"/>
                      <a:pt x="2224" y="1032"/>
                      <a:pt x="2296" y="1056"/>
                    </a:cubicBezTo>
                    <a:cubicBezTo>
                      <a:pt x="2374" y="1074"/>
                      <a:pt x="2440" y="1110"/>
                      <a:pt x="2500" y="1164"/>
                    </a:cubicBezTo>
                    <a:cubicBezTo>
                      <a:pt x="2751" y="1367"/>
                      <a:pt x="2787" y="1733"/>
                      <a:pt x="2590" y="1985"/>
                    </a:cubicBezTo>
                    <a:cubicBezTo>
                      <a:pt x="2476" y="2120"/>
                      <a:pt x="2312" y="2201"/>
                      <a:pt x="2138" y="2201"/>
                    </a:cubicBezTo>
                    <a:cubicBezTo>
                      <a:pt x="2111" y="2201"/>
                      <a:pt x="2084" y="2199"/>
                      <a:pt x="2056" y="2195"/>
                    </a:cubicBezTo>
                    <a:cubicBezTo>
                      <a:pt x="2047" y="2193"/>
                      <a:pt x="2037" y="2192"/>
                      <a:pt x="2028" y="2192"/>
                    </a:cubicBezTo>
                    <a:cubicBezTo>
                      <a:pt x="1954" y="2192"/>
                      <a:pt x="1883" y="2233"/>
                      <a:pt x="1840" y="2302"/>
                    </a:cubicBezTo>
                    <a:cubicBezTo>
                      <a:pt x="1828" y="2326"/>
                      <a:pt x="1810" y="2350"/>
                      <a:pt x="1792" y="2374"/>
                    </a:cubicBezTo>
                    <a:cubicBezTo>
                      <a:pt x="1676" y="2516"/>
                      <a:pt x="1506" y="2588"/>
                      <a:pt x="1336" y="2588"/>
                    </a:cubicBezTo>
                    <a:cubicBezTo>
                      <a:pt x="1182" y="2588"/>
                      <a:pt x="1028" y="2530"/>
                      <a:pt x="911" y="2410"/>
                    </a:cubicBezTo>
                    <a:cubicBezTo>
                      <a:pt x="671" y="2159"/>
                      <a:pt x="701" y="1751"/>
                      <a:pt x="977" y="1535"/>
                    </a:cubicBezTo>
                    <a:cubicBezTo>
                      <a:pt x="1061" y="1475"/>
                      <a:pt x="1085" y="1361"/>
                      <a:pt x="1043" y="1271"/>
                    </a:cubicBezTo>
                    <a:cubicBezTo>
                      <a:pt x="947" y="1068"/>
                      <a:pt x="977" y="828"/>
                      <a:pt x="1121" y="648"/>
                    </a:cubicBezTo>
                    <a:cubicBezTo>
                      <a:pt x="1217" y="528"/>
                      <a:pt x="1361" y="450"/>
                      <a:pt x="1517" y="438"/>
                    </a:cubicBezTo>
                    <a:cubicBezTo>
                      <a:pt x="1526" y="435"/>
                      <a:pt x="1536" y="434"/>
                      <a:pt x="1547" y="434"/>
                    </a:cubicBezTo>
                    <a:close/>
                    <a:moveTo>
                      <a:pt x="1575" y="1"/>
                    </a:moveTo>
                    <a:cubicBezTo>
                      <a:pt x="1287" y="1"/>
                      <a:pt x="995" y="122"/>
                      <a:pt x="785" y="378"/>
                    </a:cubicBezTo>
                    <a:cubicBezTo>
                      <a:pt x="576" y="636"/>
                      <a:pt x="504" y="978"/>
                      <a:pt x="594" y="1301"/>
                    </a:cubicBezTo>
                    <a:cubicBezTo>
                      <a:pt x="576" y="1319"/>
                      <a:pt x="564" y="1337"/>
                      <a:pt x="546" y="1355"/>
                    </a:cubicBezTo>
                    <a:cubicBezTo>
                      <a:pt x="0" y="2021"/>
                      <a:pt x="474" y="3022"/>
                      <a:pt x="1337" y="3022"/>
                    </a:cubicBezTo>
                    <a:cubicBezTo>
                      <a:pt x="1367" y="3022"/>
                      <a:pt x="1403" y="3022"/>
                      <a:pt x="1439" y="3016"/>
                    </a:cubicBezTo>
                    <a:cubicBezTo>
                      <a:pt x="1708" y="2992"/>
                      <a:pt x="1960" y="2854"/>
                      <a:pt x="2128" y="2644"/>
                    </a:cubicBezTo>
                    <a:lnTo>
                      <a:pt x="2140" y="2632"/>
                    </a:lnTo>
                    <a:cubicBezTo>
                      <a:pt x="3093" y="2620"/>
                      <a:pt x="3519" y="1421"/>
                      <a:pt x="2775" y="816"/>
                    </a:cubicBezTo>
                    <a:lnTo>
                      <a:pt x="2775" y="816"/>
                    </a:lnTo>
                    <a:lnTo>
                      <a:pt x="2775" y="822"/>
                    </a:lnTo>
                    <a:cubicBezTo>
                      <a:pt x="2704" y="762"/>
                      <a:pt x="2626" y="714"/>
                      <a:pt x="2536" y="678"/>
                    </a:cubicBezTo>
                    <a:cubicBezTo>
                      <a:pt x="2382" y="240"/>
                      <a:pt x="1982" y="1"/>
                      <a:pt x="1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 name="Google Shape;1520;p60"/>
              <p:cNvSpPr/>
              <p:nvPr/>
            </p:nvSpPr>
            <p:spPr>
              <a:xfrm>
                <a:off x="1469200" y="3999275"/>
                <a:ext cx="358475" cy="368500"/>
              </a:xfrm>
              <a:custGeom>
                <a:avLst/>
                <a:gdLst/>
                <a:ahLst/>
                <a:cxnLst/>
                <a:rect l="l" t="t" r="r" b="b"/>
                <a:pathLst>
                  <a:path w="14339" h="14740" extrusionOk="0">
                    <a:moveTo>
                      <a:pt x="8003" y="7409"/>
                    </a:moveTo>
                    <a:lnTo>
                      <a:pt x="8003" y="7606"/>
                    </a:lnTo>
                    <a:cubicBezTo>
                      <a:pt x="8003" y="7702"/>
                      <a:pt x="8003" y="7804"/>
                      <a:pt x="7997" y="7906"/>
                    </a:cubicBezTo>
                    <a:cubicBezTo>
                      <a:pt x="7997" y="7942"/>
                      <a:pt x="7991" y="7984"/>
                      <a:pt x="7991" y="8026"/>
                    </a:cubicBezTo>
                    <a:lnTo>
                      <a:pt x="7991" y="8050"/>
                    </a:lnTo>
                    <a:cubicBezTo>
                      <a:pt x="7931" y="8925"/>
                      <a:pt x="7667" y="9770"/>
                      <a:pt x="7218" y="10520"/>
                    </a:cubicBezTo>
                    <a:cubicBezTo>
                      <a:pt x="6744" y="9716"/>
                      <a:pt x="6486" y="8811"/>
                      <a:pt x="6456" y="7882"/>
                    </a:cubicBezTo>
                    <a:cubicBezTo>
                      <a:pt x="6456" y="7804"/>
                      <a:pt x="6450" y="7726"/>
                      <a:pt x="6450" y="7642"/>
                    </a:cubicBezTo>
                    <a:lnTo>
                      <a:pt x="6450" y="7409"/>
                    </a:lnTo>
                    <a:close/>
                    <a:moveTo>
                      <a:pt x="7224" y="0"/>
                    </a:moveTo>
                    <a:cubicBezTo>
                      <a:pt x="7190" y="0"/>
                      <a:pt x="7156" y="2"/>
                      <a:pt x="7122" y="6"/>
                    </a:cubicBezTo>
                    <a:cubicBezTo>
                      <a:pt x="6654" y="54"/>
                      <a:pt x="6277" y="497"/>
                      <a:pt x="6277" y="965"/>
                    </a:cubicBezTo>
                    <a:lnTo>
                      <a:pt x="6277" y="2451"/>
                    </a:lnTo>
                    <a:cubicBezTo>
                      <a:pt x="6271" y="2565"/>
                      <a:pt x="6354" y="2661"/>
                      <a:pt x="6462" y="2679"/>
                    </a:cubicBezTo>
                    <a:cubicBezTo>
                      <a:pt x="6469" y="2680"/>
                      <a:pt x="6476" y="2680"/>
                      <a:pt x="6483" y="2680"/>
                    </a:cubicBezTo>
                    <a:cubicBezTo>
                      <a:pt x="6606" y="2680"/>
                      <a:pt x="6708" y="2582"/>
                      <a:pt x="6708" y="2463"/>
                    </a:cubicBezTo>
                    <a:lnTo>
                      <a:pt x="6708" y="965"/>
                    </a:lnTo>
                    <a:cubicBezTo>
                      <a:pt x="6702" y="701"/>
                      <a:pt x="6888" y="479"/>
                      <a:pt x="7146" y="437"/>
                    </a:cubicBezTo>
                    <a:cubicBezTo>
                      <a:pt x="7173" y="433"/>
                      <a:pt x="7200" y="431"/>
                      <a:pt x="7227" y="431"/>
                    </a:cubicBezTo>
                    <a:cubicBezTo>
                      <a:pt x="7510" y="431"/>
                      <a:pt x="7745" y="656"/>
                      <a:pt x="7745" y="947"/>
                    </a:cubicBezTo>
                    <a:lnTo>
                      <a:pt x="7745" y="6971"/>
                    </a:lnTo>
                    <a:lnTo>
                      <a:pt x="6702" y="6971"/>
                    </a:lnTo>
                    <a:lnTo>
                      <a:pt x="6702" y="3350"/>
                    </a:lnTo>
                    <a:cubicBezTo>
                      <a:pt x="6702" y="3236"/>
                      <a:pt x="6624" y="3141"/>
                      <a:pt x="6516" y="3123"/>
                    </a:cubicBezTo>
                    <a:cubicBezTo>
                      <a:pt x="6506" y="3121"/>
                      <a:pt x="6496" y="3121"/>
                      <a:pt x="6486" y="3121"/>
                    </a:cubicBezTo>
                    <a:cubicBezTo>
                      <a:pt x="6368" y="3121"/>
                      <a:pt x="6271" y="3217"/>
                      <a:pt x="6271" y="3338"/>
                    </a:cubicBezTo>
                    <a:lnTo>
                      <a:pt x="6271" y="6977"/>
                    </a:lnTo>
                    <a:lnTo>
                      <a:pt x="6229" y="6977"/>
                    </a:lnTo>
                    <a:cubicBezTo>
                      <a:pt x="6109" y="6977"/>
                      <a:pt x="6013" y="7073"/>
                      <a:pt x="6013" y="7193"/>
                    </a:cubicBezTo>
                    <a:lnTo>
                      <a:pt x="6013" y="7642"/>
                    </a:lnTo>
                    <a:lnTo>
                      <a:pt x="3651" y="7642"/>
                    </a:lnTo>
                    <a:cubicBezTo>
                      <a:pt x="3531" y="7642"/>
                      <a:pt x="3429" y="7738"/>
                      <a:pt x="3429" y="7858"/>
                    </a:cubicBezTo>
                    <a:cubicBezTo>
                      <a:pt x="3429" y="8308"/>
                      <a:pt x="3453" y="8745"/>
                      <a:pt x="3489" y="9153"/>
                    </a:cubicBezTo>
                    <a:cubicBezTo>
                      <a:pt x="3506" y="9282"/>
                      <a:pt x="3603" y="9343"/>
                      <a:pt x="3700" y="9343"/>
                    </a:cubicBezTo>
                    <a:cubicBezTo>
                      <a:pt x="3810" y="9343"/>
                      <a:pt x="3921" y="9264"/>
                      <a:pt x="3915" y="9117"/>
                    </a:cubicBezTo>
                    <a:cubicBezTo>
                      <a:pt x="3891" y="8781"/>
                      <a:pt x="3873" y="8434"/>
                      <a:pt x="3867" y="8074"/>
                    </a:cubicBezTo>
                    <a:lnTo>
                      <a:pt x="6025" y="8074"/>
                    </a:lnTo>
                    <a:cubicBezTo>
                      <a:pt x="6079" y="8997"/>
                      <a:pt x="6354" y="9896"/>
                      <a:pt x="6816" y="10699"/>
                    </a:cubicBezTo>
                    <a:lnTo>
                      <a:pt x="6822" y="10711"/>
                    </a:lnTo>
                    <a:cubicBezTo>
                      <a:pt x="6852" y="10765"/>
                      <a:pt x="6882" y="10813"/>
                      <a:pt x="6918" y="10861"/>
                    </a:cubicBezTo>
                    <a:lnTo>
                      <a:pt x="6924" y="10879"/>
                    </a:lnTo>
                    <a:cubicBezTo>
                      <a:pt x="6960" y="10927"/>
                      <a:pt x="6990" y="10975"/>
                      <a:pt x="7026" y="11029"/>
                    </a:cubicBezTo>
                    <a:lnTo>
                      <a:pt x="7032" y="11041"/>
                    </a:lnTo>
                    <a:cubicBezTo>
                      <a:pt x="7074" y="11095"/>
                      <a:pt x="7134" y="11131"/>
                      <a:pt x="7206" y="11131"/>
                    </a:cubicBezTo>
                    <a:cubicBezTo>
                      <a:pt x="7278" y="11131"/>
                      <a:pt x="7344" y="11095"/>
                      <a:pt x="7380" y="11041"/>
                    </a:cubicBezTo>
                    <a:lnTo>
                      <a:pt x="7439" y="10957"/>
                    </a:lnTo>
                    <a:lnTo>
                      <a:pt x="7463" y="10921"/>
                    </a:lnTo>
                    <a:lnTo>
                      <a:pt x="7493" y="10873"/>
                    </a:lnTo>
                    <a:cubicBezTo>
                      <a:pt x="7505" y="10861"/>
                      <a:pt x="7517" y="10843"/>
                      <a:pt x="7529" y="10825"/>
                    </a:cubicBezTo>
                    <a:lnTo>
                      <a:pt x="7547" y="10795"/>
                    </a:lnTo>
                    <a:cubicBezTo>
                      <a:pt x="7559" y="10771"/>
                      <a:pt x="7577" y="10753"/>
                      <a:pt x="7589" y="10729"/>
                    </a:cubicBezTo>
                    <a:lnTo>
                      <a:pt x="7595" y="10717"/>
                    </a:lnTo>
                    <a:cubicBezTo>
                      <a:pt x="8075" y="9914"/>
                      <a:pt x="8351" y="9009"/>
                      <a:pt x="8411" y="8074"/>
                    </a:cubicBezTo>
                    <a:lnTo>
                      <a:pt x="10574" y="8074"/>
                    </a:lnTo>
                    <a:cubicBezTo>
                      <a:pt x="10557" y="9375"/>
                      <a:pt x="10383" y="10514"/>
                      <a:pt x="10041" y="11449"/>
                    </a:cubicBezTo>
                    <a:cubicBezTo>
                      <a:pt x="10035" y="11479"/>
                      <a:pt x="10023" y="11515"/>
                      <a:pt x="10011" y="11545"/>
                    </a:cubicBezTo>
                    <a:cubicBezTo>
                      <a:pt x="10005" y="11557"/>
                      <a:pt x="9999" y="11569"/>
                      <a:pt x="9993" y="11581"/>
                    </a:cubicBezTo>
                    <a:cubicBezTo>
                      <a:pt x="9981" y="11611"/>
                      <a:pt x="9969" y="11641"/>
                      <a:pt x="9957" y="11670"/>
                    </a:cubicBezTo>
                    <a:lnTo>
                      <a:pt x="9945" y="11706"/>
                    </a:lnTo>
                    <a:cubicBezTo>
                      <a:pt x="9933" y="11742"/>
                      <a:pt x="9915" y="11772"/>
                      <a:pt x="9903" y="11802"/>
                    </a:cubicBezTo>
                    <a:lnTo>
                      <a:pt x="9897" y="11826"/>
                    </a:lnTo>
                    <a:cubicBezTo>
                      <a:pt x="9496" y="12755"/>
                      <a:pt x="8974" y="13337"/>
                      <a:pt x="8530" y="13691"/>
                    </a:cubicBezTo>
                    <a:lnTo>
                      <a:pt x="8512" y="13703"/>
                    </a:lnTo>
                    <a:lnTo>
                      <a:pt x="8470" y="13739"/>
                    </a:lnTo>
                    <a:cubicBezTo>
                      <a:pt x="8315" y="13852"/>
                      <a:pt x="8147" y="13960"/>
                      <a:pt x="7973" y="14056"/>
                    </a:cubicBezTo>
                    <a:lnTo>
                      <a:pt x="7955" y="14062"/>
                    </a:lnTo>
                    <a:lnTo>
                      <a:pt x="7925" y="14080"/>
                    </a:lnTo>
                    <a:cubicBezTo>
                      <a:pt x="7703" y="14194"/>
                      <a:pt x="7463" y="14278"/>
                      <a:pt x="7218" y="14326"/>
                    </a:cubicBezTo>
                    <a:lnTo>
                      <a:pt x="7188" y="14326"/>
                    </a:lnTo>
                    <a:cubicBezTo>
                      <a:pt x="7176" y="14230"/>
                      <a:pt x="7152" y="14140"/>
                      <a:pt x="7128" y="14050"/>
                    </a:cubicBezTo>
                    <a:lnTo>
                      <a:pt x="7110" y="14008"/>
                    </a:lnTo>
                    <a:lnTo>
                      <a:pt x="7110" y="14002"/>
                    </a:lnTo>
                    <a:cubicBezTo>
                      <a:pt x="7104" y="13984"/>
                      <a:pt x="7098" y="13972"/>
                      <a:pt x="7092" y="13960"/>
                    </a:cubicBezTo>
                    <a:lnTo>
                      <a:pt x="7092" y="13948"/>
                    </a:lnTo>
                    <a:cubicBezTo>
                      <a:pt x="7092" y="13936"/>
                      <a:pt x="7086" y="13924"/>
                      <a:pt x="7080" y="13912"/>
                    </a:cubicBezTo>
                    <a:lnTo>
                      <a:pt x="7080" y="13900"/>
                    </a:lnTo>
                    <a:lnTo>
                      <a:pt x="7062" y="13864"/>
                    </a:lnTo>
                    <a:lnTo>
                      <a:pt x="7062" y="13858"/>
                    </a:lnTo>
                    <a:lnTo>
                      <a:pt x="7038" y="13816"/>
                    </a:lnTo>
                    <a:lnTo>
                      <a:pt x="7020" y="13774"/>
                    </a:lnTo>
                    <a:cubicBezTo>
                      <a:pt x="6978" y="13697"/>
                      <a:pt x="6924" y="13625"/>
                      <a:pt x="6864" y="13559"/>
                    </a:cubicBezTo>
                    <a:cubicBezTo>
                      <a:pt x="6858" y="13547"/>
                      <a:pt x="6846" y="13535"/>
                      <a:pt x="6840" y="13529"/>
                    </a:cubicBezTo>
                    <a:lnTo>
                      <a:pt x="6834" y="13523"/>
                    </a:lnTo>
                    <a:lnTo>
                      <a:pt x="6810" y="13499"/>
                    </a:lnTo>
                    <a:lnTo>
                      <a:pt x="6804" y="13493"/>
                    </a:lnTo>
                    <a:lnTo>
                      <a:pt x="6780" y="13469"/>
                    </a:lnTo>
                    <a:lnTo>
                      <a:pt x="6774" y="13463"/>
                    </a:lnTo>
                    <a:lnTo>
                      <a:pt x="6750" y="13439"/>
                    </a:lnTo>
                    <a:lnTo>
                      <a:pt x="6744" y="13433"/>
                    </a:lnTo>
                    <a:lnTo>
                      <a:pt x="6720" y="13409"/>
                    </a:lnTo>
                    <a:lnTo>
                      <a:pt x="6714" y="13409"/>
                    </a:lnTo>
                    <a:cubicBezTo>
                      <a:pt x="6648" y="13355"/>
                      <a:pt x="6576" y="13307"/>
                      <a:pt x="6504" y="13259"/>
                    </a:cubicBezTo>
                    <a:lnTo>
                      <a:pt x="6474" y="13247"/>
                    </a:lnTo>
                    <a:lnTo>
                      <a:pt x="6468" y="13247"/>
                    </a:lnTo>
                    <a:lnTo>
                      <a:pt x="6444" y="13235"/>
                    </a:lnTo>
                    <a:lnTo>
                      <a:pt x="6438" y="13235"/>
                    </a:lnTo>
                    <a:lnTo>
                      <a:pt x="6426" y="13223"/>
                    </a:lnTo>
                    <a:lnTo>
                      <a:pt x="6402" y="13223"/>
                    </a:lnTo>
                    <a:lnTo>
                      <a:pt x="6372" y="13205"/>
                    </a:lnTo>
                    <a:lnTo>
                      <a:pt x="6360" y="13199"/>
                    </a:lnTo>
                    <a:lnTo>
                      <a:pt x="6330" y="13187"/>
                    </a:lnTo>
                    <a:lnTo>
                      <a:pt x="6319" y="13181"/>
                    </a:lnTo>
                    <a:lnTo>
                      <a:pt x="6289" y="13169"/>
                    </a:lnTo>
                    <a:lnTo>
                      <a:pt x="6277" y="13163"/>
                    </a:lnTo>
                    <a:lnTo>
                      <a:pt x="6247" y="13151"/>
                    </a:lnTo>
                    <a:lnTo>
                      <a:pt x="6235" y="13145"/>
                    </a:lnTo>
                    <a:lnTo>
                      <a:pt x="6205" y="13139"/>
                    </a:lnTo>
                    <a:lnTo>
                      <a:pt x="6193" y="13133"/>
                    </a:lnTo>
                    <a:lnTo>
                      <a:pt x="6169" y="13121"/>
                    </a:lnTo>
                    <a:lnTo>
                      <a:pt x="6151" y="13121"/>
                    </a:lnTo>
                    <a:lnTo>
                      <a:pt x="6127" y="13109"/>
                    </a:lnTo>
                    <a:lnTo>
                      <a:pt x="6115" y="13109"/>
                    </a:lnTo>
                    <a:lnTo>
                      <a:pt x="6091" y="13103"/>
                    </a:lnTo>
                    <a:lnTo>
                      <a:pt x="6079" y="13103"/>
                    </a:lnTo>
                    <a:lnTo>
                      <a:pt x="6049" y="13097"/>
                    </a:lnTo>
                    <a:lnTo>
                      <a:pt x="6037" y="13097"/>
                    </a:lnTo>
                    <a:lnTo>
                      <a:pt x="6013" y="13091"/>
                    </a:lnTo>
                    <a:lnTo>
                      <a:pt x="6007" y="13091"/>
                    </a:lnTo>
                    <a:lnTo>
                      <a:pt x="5977" y="13085"/>
                    </a:lnTo>
                    <a:lnTo>
                      <a:pt x="5971" y="13085"/>
                    </a:lnTo>
                    <a:lnTo>
                      <a:pt x="5941" y="13079"/>
                    </a:lnTo>
                    <a:cubicBezTo>
                      <a:pt x="5899" y="13067"/>
                      <a:pt x="5863" y="13061"/>
                      <a:pt x="5827" y="13055"/>
                    </a:cubicBezTo>
                    <a:cubicBezTo>
                      <a:pt x="5695" y="12755"/>
                      <a:pt x="5311" y="12036"/>
                      <a:pt x="4496" y="11676"/>
                    </a:cubicBezTo>
                    <a:cubicBezTo>
                      <a:pt x="4280" y="11137"/>
                      <a:pt x="4125" y="10574"/>
                      <a:pt x="4035" y="10004"/>
                    </a:cubicBezTo>
                    <a:cubicBezTo>
                      <a:pt x="4017" y="9896"/>
                      <a:pt x="3933" y="9818"/>
                      <a:pt x="3831" y="9812"/>
                    </a:cubicBezTo>
                    <a:cubicBezTo>
                      <a:pt x="3828" y="9812"/>
                      <a:pt x="3824" y="9812"/>
                      <a:pt x="3821" y="9812"/>
                    </a:cubicBezTo>
                    <a:cubicBezTo>
                      <a:pt x="3688" y="9812"/>
                      <a:pt x="3580" y="9929"/>
                      <a:pt x="3603" y="10064"/>
                    </a:cubicBezTo>
                    <a:cubicBezTo>
                      <a:pt x="3681" y="10544"/>
                      <a:pt x="3801" y="11011"/>
                      <a:pt x="3951" y="11473"/>
                    </a:cubicBezTo>
                    <a:cubicBezTo>
                      <a:pt x="3789" y="11443"/>
                      <a:pt x="3621" y="11425"/>
                      <a:pt x="3453" y="11425"/>
                    </a:cubicBezTo>
                    <a:cubicBezTo>
                      <a:pt x="3440" y="11424"/>
                      <a:pt x="3427" y="11424"/>
                      <a:pt x="3414" y="11424"/>
                    </a:cubicBezTo>
                    <a:cubicBezTo>
                      <a:pt x="3085" y="11424"/>
                      <a:pt x="2752" y="11496"/>
                      <a:pt x="2452" y="11629"/>
                    </a:cubicBezTo>
                    <a:cubicBezTo>
                      <a:pt x="2356" y="11670"/>
                      <a:pt x="2308" y="11772"/>
                      <a:pt x="2326" y="11874"/>
                    </a:cubicBezTo>
                    <a:cubicBezTo>
                      <a:pt x="2349" y="11979"/>
                      <a:pt x="2441" y="12045"/>
                      <a:pt x="2536" y="12045"/>
                    </a:cubicBezTo>
                    <a:cubicBezTo>
                      <a:pt x="2566" y="12045"/>
                      <a:pt x="2597" y="12039"/>
                      <a:pt x="2626" y="12024"/>
                    </a:cubicBezTo>
                    <a:cubicBezTo>
                      <a:pt x="2877" y="11916"/>
                      <a:pt x="3143" y="11862"/>
                      <a:pt x="3411" y="11862"/>
                    </a:cubicBezTo>
                    <a:cubicBezTo>
                      <a:pt x="3425" y="11862"/>
                      <a:pt x="3439" y="11862"/>
                      <a:pt x="3453" y="11862"/>
                    </a:cubicBezTo>
                    <a:cubicBezTo>
                      <a:pt x="3468" y="11862"/>
                      <a:pt x="3482" y="11862"/>
                      <a:pt x="3496" y="11862"/>
                    </a:cubicBezTo>
                    <a:cubicBezTo>
                      <a:pt x="3740" y="11862"/>
                      <a:pt x="3982" y="11909"/>
                      <a:pt x="4208" y="11994"/>
                    </a:cubicBezTo>
                    <a:lnTo>
                      <a:pt x="4226" y="12000"/>
                    </a:lnTo>
                    <a:cubicBezTo>
                      <a:pt x="5126" y="12354"/>
                      <a:pt x="5443" y="13271"/>
                      <a:pt x="5443" y="13283"/>
                    </a:cubicBezTo>
                    <a:cubicBezTo>
                      <a:pt x="5473" y="13367"/>
                      <a:pt x="5545" y="13427"/>
                      <a:pt x="5635" y="13433"/>
                    </a:cubicBezTo>
                    <a:lnTo>
                      <a:pt x="5785" y="13433"/>
                    </a:lnTo>
                    <a:lnTo>
                      <a:pt x="5815" y="13439"/>
                    </a:lnTo>
                    <a:lnTo>
                      <a:pt x="5821" y="13439"/>
                    </a:lnTo>
                    <a:lnTo>
                      <a:pt x="5857" y="13445"/>
                    </a:lnTo>
                    <a:lnTo>
                      <a:pt x="5863" y="13445"/>
                    </a:lnTo>
                    <a:lnTo>
                      <a:pt x="5899" y="13457"/>
                    </a:lnTo>
                    <a:lnTo>
                      <a:pt x="5905" y="13457"/>
                    </a:lnTo>
                    <a:lnTo>
                      <a:pt x="5947" y="13469"/>
                    </a:lnTo>
                    <a:lnTo>
                      <a:pt x="5995" y="13481"/>
                    </a:lnTo>
                    <a:lnTo>
                      <a:pt x="6043" y="13493"/>
                    </a:lnTo>
                    <a:lnTo>
                      <a:pt x="6091" y="13511"/>
                    </a:lnTo>
                    <a:cubicBezTo>
                      <a:pt x="6127" y="13529"/>
                      <a:pt x="6157" y="13541"/>
                      <a:pt x="6193" y="13559"/>
                    </a:cubicBezTo>
                    <a:lnTo>
                      <a:pt x="6247" y="13589"/>
                    </a:lnTo>
                    <a:cubicBezTo>
                      <a:pt x="6253" y="13589"/>
                      <a:pt x="6259" y="13595"/>
                      <a:pt x="6259" y="13595"/>
                    </a:cubicBezTo>
                    <a:cubicBezTo>
                      <a:pt x="6301" y="13619"/>
                      <a:pt x="6336" y="13643"/>
                      <a:pt x="6372" y="13673"/>
                    </a:cubicBezTo>
                    <a:lnTo>
                      <a:pt x="6384" y="13679"/>
                    </a:lnTo>
                    <a:lnTo>
                      <a:pt x="6426" y="13715"/>
                    </a:lnTo>
                    <a:lnTo>
                      <a:pt x="6438" y="13727"/>
                    </a:lnTo>
                    <a:cubicBezTo>
                      <a:pt x="6450" y="13739"/>
                      <a:pt x="6462" y="13745"/>
                      <a:pt x="6468" y="13756"/>
                    </a:cubicBezTo>
                    <a:lnTo>
                      <a:pt x="6486" y="13774"/>
                    </a:lnTo>
                    <a:cubicBezTo>
                      <a:pt x="6492" y="13780"/>
                      <a:pt x="6504" y="13792"/>
                      <a:pt x="6516" y="13804"/>
                    </a:cubicBezTo>
                    <a:lnTo>
                      <a:pt x="6528" y="13816"/>
                    </a:lnTo>
                    <a:cubicBezTo>
                      <a:pt x="6540" y="13834"/>
                      <a:pt x="6552" y="13852"/>
                      <a:pt x="6564" y="13864"/>
                    </a:cubicBezTo>
                    <a:cubicBezTo>
                      <a:pt x="6576" y="13882"/>
                      <a:pt x="6588" y="13900"/>
                      <a:pt x="6600" y="13924"/>
                    </a:cubicBezTo>
                    <a:lnTo>
                      <a:pt x="6606" y="13930"/>
                    </a:lnTo>
                    <a:cubicBezTo>
                      <a:pt x="6618" y="13948"/>
                      <a:pt x="6624" y="13960"/>
                      <a:pt x="6630" y="13978"/>
                    </a:cubicBezTo>
                    <a:lnTo>
                      <a:pt x="6642" y="13996"/>
                    </a:lnTo>
                    <a:lnTo>
                      <a:pt x="6660" y="14032"/>
                    </a:lnTo>
                    <a:cubicBezTo>
                      <a:pt x="6666" y="14038"/>
                      <a:pt x="6666" y="14050"/>
                      <a:pt x="6672" y="14056"/>
                    </a:cubicBezTo>
                    <a:cubicBezTo>
                      <a:pt x="6678" y="14068"/>
                      <a:pt x="6684" y="14086"/>
                      <a:pt x="6690" y="14098"/>
                    </a:cubicBezTo>
                    <a:lnTo>
                      <a:pt x="6696" y="14116"/>
                    </a:lnTo>
                    <a:cubicBezTo>
                      <a:pt x="6702" y="14134"/>
                      <a:pt x="6708" y="14152"/>
                      <a:pt x="6714" y="14170"/>
                    </a:cubicBezTo>
                    <a:lnTo>
                      <a:pt x="6714" y="14182"/>
                    </a:lnTo>
                    <a:cubicBezTo>
                      <a:pt x="6720" y="14200"/>
                      <a:pt x="6726" y="14224"/>
                      <a:pt x="6732" y="14248"/>
                    </a:cubicBezTo>
                    <a:lnTo>
                      <a:pt x="6732" y="14260"/>
                    </a:lnTo>
                    <a:lnTo>
                      <a:pt x="6738" y="14308"/>
                    </a:lnTo>
                    <a:lnTo>
                      <a:pt x="468" y="14308"/>
                    </a:lnTo>
                    <a:cubicBezTo>
                      <a:pt x="498" y="14104"/>
                      <a:pt x="570" y="13810"/>
                      <a:pt x="780" y="13595"/>
                    </a:cubicBezTo>
                    <a:cubicBezTo>
                      <a:pt x="960" y="13403"/>
                      <a:pt x="1223" y="13307"/>
                      <a:pt x="1553" y="13307"/>
                    </a:cubicBezTo>
                    <a:cubicBezTo>
                      <a:pt x="1661" y="13307"/>
                      <a:pt x="1757" y="13229"/>
                      <a:pt x="1769" y="13121"/>
                    </a:cubicBezTo>
                    <a:cubicBezTo>
                      <a:pt x="1817" y="12905"/>
                      <a:pt x="1901" y="12695"/>
                      <a:pt x="2027" y="12510"/>
                    </a:cubicBezTo>
                    <a:cubicBezTo>
                      <a:pt x="2092" y="12420"/>
                      <a:pt x="2081" y="12300"/>
                      <a:pt x="1997" y="12228"/>
                    </a:cubicBezTo>
                    <a:cubicBezTo>
                      <a:pt x="1955" y="12189"/>
                      <a:pt x="1904" y="12170"/>
                      <a:pt x="1852" y="12170"/>
                    </a:cubicBezTo>
                    <a:cubicBezTo>
                      <a:pt x="1785" y="12170"/>
                      <a:pt x="1717" y="12203"/>
                      <a:pt x="1673" y="12264"/>
                    </a:cubicBezTo>
                    <a:cubicBezTo>
                      <a:pt x="1547" y="12450"/>
                      <a:pt x="1445" y="12660"/>
                      <a:pt x="1385" y="12881"/>
                    </a:cubicBezTo>
                    <a:cubicBezTo>
                      <a:pt x="1037" y="12899"/>
                      <a:pt x="708" y="13049"/>
                      <a:pt x="468" y="13295"/>
                    </a:cubicBezTo>
                    <a:cubicBezTo>
                      <a:pt x="0" y="13774"/>
                      <a:pt x="18" y="14500"/>
                      <a:pt x="24" y="14530"/>
                    </a:cubicBezTo>
                    <a:cubicBezTo>
                      <a:pt x="24" y="14644"/>
                      <a:pt x="120" y="14740"/>
                      <a:pt x="240" y="14740"/>
                    </a:cubicBezTo>
                    <a:lnTo>
                      <a:pt x="14099" y="14740"/>
                    </a:lnTo>
                    <a:cubicBezTo>
                      <a:pt x="14213" y="14740"/>
                      <a:pt x="14309" y="14644"/>
                      <a:pt x="14315" y="14530"/>
                    </a:cubicBezTo>
                    <a:cubicBezTo>
                      <a:pt x="14321" y="14518"/>
                      <a:pt x="14339" y="13762"/>
                      <a:pt x="13853" y="13253"/>
                    </a:cubicBezTo>
                    <a:cubicBezTo>
                      <a:pt x="13596" y="12995"/>
                      <a:pt x="13248" y="12839"/>
                      <a:pt x="12882" y="12821"/>
                    </a:cubicBezTo>
                    <a:cubicBezTo>
                      <a:pt x="12804" y="12552"/>
                      <a:pt x="12678" y="12294"/>
                      <a:pt x="12505" y="12066"/>
                    </a:cubicBezTo>
                    <a:cubicBezTo>
                      <a:pt x="12459" y="12012"/>
                      <a:pt x="12393" y="11981"/>
                      <a:pt x="12325" y="11981"/>
                    </a:cubicBezTo>
                    <a:cubicBezTo>
                      <a:pt x="12295" y="11981"/>
                      <a:pt x="12264" y="11987"/>
                      <a:pt x="12235" y="12000"/>
                    </a:cubicBezTo>
                    <a:cubicBezTo>
                      <a:pt x="12109" y="12060"/>
                      <a:pt x="12073" y="12222"/>
                      <a:pt x="12157" y="12330"/>
                    </a:cubicBezTo>
                    <a:cubicBezTo>
                      <a:pt x="12325" y="12546"/>
                      <a:pt x="12445" y="12797"/>
                      <a:pt x="12499" y="13061"/>
                    </a:cubicBezTo>
                    <a:cubicBezTo>
                      <a:pt x="12511" y="13169"/>
                      <a:pt x="12607" y="13247"/>
                      <a:pt x="12708" y="13247"/>
                    </a:cubicBezTo>
                    <a:cubicBezTo>
                      <a:pt x="13068" y="13247"/>
                      <a:pt x="13344" y="13349"/>
                      <a:pt x="13536" y="13553"/>
                    </a:cubicBezTo>
                    <a:cubicBezTo>
                      <a:pt x="13763" y="13786"/>
                      <a:pt x="13841" y="14116"/>
                      <a:pt x="13871" y="14326"/>
                    </a:cubicBezTo>
                    <a:lnTo>
                      <a:pt x="8369" y="14326"/>
                    </a:lnTo>
                    <a:cubicBezTo>
                      <a:pt x="8656" y="14152"/>
                      <a:pt x="8926" y="13942"/>
                      <a:pt x="9160" y="13703"/>
                    </a:cubicBezTo>
                    <a:cubicBezTo>
                      <a:pt x="9651" y="13211"/>
                      <a:pt x="10035" y="12624"/>
                      <a:pt x="10299" y="11982"/>
                    </a:cubicBezTo>
                    <a:cubicBezTo>
                      <a:pt x="10299" y="11976"/>
                      <a:pt x="10305" y="11970"/>
                      <a:pt x="10305" y="11964"/>
                    </a:cubicBezTo>
                    <a:cubicBezTo>
                      <a:pt x="10323" y="11934"/>
                      <a:pt x="10335" y="11904"/>
                      <a:pt x="10347" y="11868"/>
                    </a:cubicBezTo>
                    <a:cubicBezTo>
                      <a:pt x="10353" y="11856"/>
                      <a:pt x="10359" y="11838"/>
                      <a:pt x="10365" y="11820"/>
                    </a:cubicBezTo>
                    <a:lnTo>
                      <a:pt x="10407" y="11712"/>
                    </a:lnTo>
                    <a:cubicBezTo>
                      <a:pt x="10509" y="11700"/>
                      <a:pt x="10610" y="11694"/>
                      <a:pt x="10706" y="11694"/>
                    </a:cubicBezTo>
                    <a:cubicBezTo>
                      <a:pt x="10722" y="11694"/>
                      <a:pt x="10739" y="11694"/>
                      <a:pt x="10755" y="11694"/>
                    </a:cubicBezTo>
                    <a:cubicBezTo>
                      <a:pt x="10996" y="11694"/>
                      <a:pt x="11237" y="11736"/>
                      <a:pt x="11462" y="11820"/>
                    </a:cubicBezTo>
                    <a:cubicBezTo>
                      <a:pt x="11488" y="11831"/>
                      <a:pt x="11516" y="11837"/>
                      <a:pt x="11544" y="11837"/>
                    </a:cubicBezTo>
                    <a:cubicBezTo>
                      <a:pt x="11622" y="11837"/>
                      <a:pt x="11698" y="11795"/>
                      <a:pt x="11737" y="11724"/>
                    </a:cubicBezTo>
                    <a:cubicBezTo>
                      <a:pt x="11803" y="11611"/>
                      <a:pt x="11749" y="11467"/>
                      <a:pt x="11629" y="11419"/>
                    </a:cubicBezTo>
                    <a:cubicBezTo>
                      <a:pt x="11345" y="11316"/>
                      <a:pt x="11055" y="11262"/>
                      <a:pt x="10754" y="11262"/>
                    </a:cubicBezTo>
                    <a:cubicBezTo>
                      <a:pt x="10738" y="11262"/>
                      <a:pt x="10722" y="11263"/>
                      <a:pt x="10706" y="11263"/>
                    </a:cubicBezTo>
                    <a:lnTo>
                      <a:pt x="10557" y="11263"/>
                    </a:lnTo>
                    <a:cubicBezTo>
                      <a:pt x="10856" y="10292"/>
                      <a:pt x="11006" y="9153"/>
                      <a:pt x="11006" y="7858"/>
                    </a:cubicBezTo>
                    <a:cubicBezTo>
                      <a:pt x="11006" y="7738"/>
                      <a:pt x="10910" y="7636"/>
                      <a:pt x="10790" y="7636"/>
                    </a:cubicBezTo>
                    <a:lnTo>
                      <a:pt x="8435" y="7636"/>
                    </a:lnTo>
                    <a:lnTo>
                      <a:pt x="8435" y="7187"/>
                    </a:lnTo>
                    <a:cubicBezTo>
                      <a:pt x="8435" y="7073"/>
                      <a:pt x="8333" y="6971"/>
                      <a:pt x="8213" y="6971"/>
                    </a:cubicBezTo>
                    <a:lnTo>
                      <a:pt x="8171" y="6971"/>
                    </a:lnTo>
                    <a:lnTo>
                      <a:pt x="8171" y="947"/>
                    </a:lnTo>
                    <a:cubicBezTo>
                      <a:pt x="8171" y="423"/>
                      <a:pt x="7743" y="0"/>
                      <a:pt x="7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21" name="Google Shape;1521;p60"/>
          <p:cNvGrpSpPr/>
          <p:nvPr/>
        </p:nvGrpSpPr>
        <p:grpSpPr>
          <a:xfrm>
            <a:off x="3221146" y="4076275"/>
            <a:ext cx="381560" cy="377835"/>
            <a:chOff x="3221146" y="4076275"/>
            <a:chExt cx="381560" cy="377835"/>
          </a:xfrm>
        </p:grpSpPr>
        <p:grpSp>
          <p:nvGrpSpPr>
            <p:cNvPr id="1522" name="Google Shape;1522;p60"/>
            <p:cNvGrpSpPr/>
            <p:nvPr/>
          </p:nvGrpSpPr>
          <p:grpSpPr>
            <a:xfrm>
              <a:off x="3230731" y="4085860"/>
              <a:ext cx="371975" cy="368250"/>
              <a:chOff x="2336275" y="3999525"/>
              <a:chExt cx="371975" cy="368250"/>
            </a:xfrm>
          </p:grpSpPr>
          <p:sp>
            <p:nvSpPr>
              <p:cNvPr id="1523" name="Google Shape;1523;p60"/>
              <p:cNvSpPr/>
              <p:nvPr/>
            </p:nvSpPr>
            <p:spPr>
              <a:xfrm>
                <a:off x="2354275" y="3999525"/>
                <a:ext cx="340650" cy="339000"/>
              </a:xfrm>
              <a:custGeom>
                <a:avLst/>
                <a:gdLst/>
                <a:ahLst/>
                <a:cxnLst/>
                <a:rect l="l" t="t" r="r" b="b"/>
                <a:pathLst>
                  <a:path w="13626" h="13560" extrusionOk="0">
                    <a:moveTo>
                      <a:pt x="780" y="6487"/>
                    </a:moveTo>
                    <a:cubicBezTo>
                      <a:pt x="784" y="6487"/>
                      <a:pt x="787" y="6487"/>
                      <a:pt x="791" y="6487"/>
                    </a:cubicBezTo>
                    <a:lnTo>
                      <a:pt x="917" y="6487"/>
                    </a:lnTo>
                    <a:cubicBezTo>
                      <a:pt x="911" y="6595"/>
                      <a:pt x="905" y="6709"/>
                      <a:pt x="905" y="6817"/>
                    </a:cubicBezTo>
                    <a:lnTo>
                      <a:pt x="905" y="6973"/>
                    </a:lnTo>
                    <a:lnTo>
                      <a:pt x="905" y="7015"/>
                    </a:lnTo>
                    <a:cubicBezTo>
                      <a:pt x="905" y="7057"/>
                      <a:pt x="905" y="7105"/>
                      <a:pt x="911" y="7147"/>
                    </a:cubicBezTo>
                    <a:lnTo>
                      <a:pt x="779" y="7147"/>
                    </a:lnTo>
                    <a:cubicBezTo>
                      <a:pt x="587" y="7147"/>
                      <a:pt x="432" y="6979"/>
                      <a:pt x="450" y="6787"/>
                    </a:cubicBezTo>
                    <a:cubicBezTo>
                      <a:pt x="467" y="6617"/>
                      <a:pt x="611" y="6487"/>
                      <a:pt x="780" y="6487"/>
                    </a:cubicBezTo>
                    <a:close/>
                    <a:moveTo>
                      <a:pt x="5412" y="0"/>
                    </a:moveTo>
                    <a:cubicBezTo>
                      <a:pt x="5383" y="0"/>
                      <a:pt x="5353" y="6"/>
                      <a:pt x="5323" y="20"/>
                    </a:cubicBezTo>
                    <a:cubicBezTo>
                      <a:pt x="3723" y="691"/>
                      <a:pt x="2428" y="1926"/>
                      <a:pt x="1666" y="3484"/>
                    </a:cubicBezTo>
                    <a:cubicBezTo>
                      <a:pt x="1583" y="3656"/>
                      <a:pt x="1725" y="3798"/>
                      <a:pt x="1868" y="3798"/>
                    </a:cubicBezTo>
                    <a:cubicBezTo>
                      <a:pt x="1940" y="3798"/>
                      <a:pt x="2012" y="3762"/>
                      <a:pt x="2056" y="3676"/>
                    </a:cubicBezTo>
                    <a:cubicBezTo>
                      <a:pt x="2578" y="2603"/>
                      <a:pt x="3369" y="1692"/>
                      <a:pt x="4358" y="1027"/>
                    </a:cubicBezTo>
                    <a:lnTo>
                      <a:pt x="4358" y="1027"/>
                    </a:lnTo>
                    <a:cubicBezTo>
                      <a:pt x="3339" y="2303"/>
                      <a:pt x="2673" y="3826"/>
                      <a:pt x="2440" y="5444"/>
                    </a:cubicBezTo>
                    <a:cubicBezTo>
                      <a:pt x="2392" y="5723"/>
                      <a:pt x="2603" y="5972"/>
                      <a:pt x="2885" y="5972"/>
                    </a:cubicBezTo>
                    <a:cubicBezTo>
                      <a:pt x="2889" y="5972"/>
                      <a:pt x="2892" y="5972"/>
                      <a:pt x="2895" y="5972"/>
                    </a:cubicBezTo>
                    <a:lnTo>
                      <a:pt x="4064" y="5972"/>
                    </a:lnTo>
                    <a:lnTo>
                      <a:pt x="4064" y="7698"/>
                    </a:lnTo>
                    <a:lnTo>
                      <a:pt x="2907" y="7698"/>
                    </a:lnTo>
                    <a:cubicBezTo>
                      <a:pt x="2817" y="7698"/>
                      <a:pt x="2733" y="7722"/>
                      <a:pt x="2656" y="7770"/>
                    </a:cubicBezTo>
                    <a:cubicBezTo>
                      <a:pt x="2512" y="7866"/>
                      <a:pt x="2428" y="8040"/>
                      <a:pt x="2458" y="8214"/>
                    </a:cubicBezTo>
                    <a:cubicBezTo>
                      <a:pt x="2691" y="9814"/>
                      <a:pt x="3345" y="11325"/>
                      <a:pt x="4358" y="12584"/>
                    </a:cubicBezTo>
                    <a:cubicBezTo>
                      <a:pt x="3621" y="12092"/>
                      <a:pt x="2997" y="11457"/>
                      <a:pt x="2512" y="10719"/>
                    </a:cubicBezTo>
                    <a:cubicBezTo>
                      <a:pt x="1846" y="9718"/>
                      <a:pt x="1457" y="8561"/>
                      <a:pt x="1373" y="7369"/>
                    </a:cubicBezTo>
                    <a:cubicBezTo>
                      <a:pt x="1373" y="7327"/>
                      <a:pt x="1367" y="7285"/>
                      <a:pt x="1367" y="7243"/>
                    </a:cubicBezTo>
                    <a:cubicBezTo>
                      <a:pt x="1367" y="7243"/>
                      <a:pt x="1367" y="7243"/>
                      <a:pt x="1367" y="7237"/>
                    </a:cubicBezTo>
                    <a:cubicBezTo>
                      <a:pt x="1361" y="7153"/>
                      <a:pt x="1355" y="7063"/>
                      <a:pt x="1355" y="6973"/>
                    </a:cubicBezTo>
                    <a:lnTo>
                      <a:pt x="1355" y="6841"/>
                    </a:lnTo>
                    <a:lnTo>
                      <a:pt x="1355" y="6697"/>
                    </a:lnTo>
                    <a:lnTo>
                      <a:pt x="1355" y="6637"/>
                    </a:lnTo>
                    <a:lnTo>
                      <a:pt x="1355" y="6559"/>
                    </a:lnTo>
                    <a:cubicBezTo>
                      <a:pt x="1355" y="6535"/>
                      <a:pt x="1355" y="6511"/>
                      <a:pt x="1361" y="6481"/>
                    </a:cubicBezTo>
                    <a:cubicBezTo>
                      <a:pt x="1361" y="6457"/>
                      <a:pt x="1361" y="6439"/>
                      <a:pt x="1361" y="6415"/>
                    </a:cubicBezTo>
                    <a:lnTo>
                      <a:pt x="1361" y="6338"/>
                    </a:lnTo>
                    <a:cubicBezTo>
                      <a:pt x="1409" y="5696"/>
                      <a:pt x="1541" y="5061"/>
                      <a:pt x="1756" y="4455"/>
                    </a:cubicBezTo>
                    <a:cubicBezTo>
                      <a:pt x="1798" y="4353"/>
                      <a:pt x="1750" y="4234"/>
                      <a:pt x="1654" y="4186"/>
                    </a:cubicBezTo>
                    <a:cubicBezTo>
                      <a:pt x="1623" y="4169"/>
                      <a:pt x="1588" y="4161"/>
                      <a:pt x="1555" y="4161"/>
                    </a:cubicBezTo>
                    <a:cubicBezTo>
                      <a:pt x="1468" y="4161"/>
                      <a:pt x="1385" y="4213"/>
                      <a:pt x="1355" y="4299"/>
                    </a:cubicBezTo>
                    <a:cubicBezTo>
                      <a:pt x="1151" y="4875"/>
                      <a:pt x="1013" y="5474"/>
                      <a:pt x="953" y="6080"/>
                    </a:cubicBezTo>
                    <a:lnTo>
                      <a:pt x="779" y="6080"/>
                    </a:lnTo>
                    <a:cubicBezTo>
                      <a:pt x="776" y="6080"/>
                      <a:pt x="772" y="6080"/>
                      <a:pt x="768" y="6080"/>
                    </a:cubicBezTo>
                    <a:cubicBezTo>
                      <a:pt x="365" y="6080"/>
                      <a:pt x="30" y="6401"/>
                      <a:pt x="12" y="6805"/>
                    </a:cubicBezTo>
                    <a:cubicBezTo>
                      <a:pt x="0" y="7231"/>
                      <a:pt x="342" y="7578"/>
                      <a:pt x="761" y="7578"/>
                    </a:cubicBezTo>
                    <a:lnTo>
                      <a:pt x="965" y="7578"/>
                    </a:lnTo>
                    <a:cubicBezTo>
                      <a:pt x="1085" y="8771"/>
                      <a:pt x="1493" y="9922"/>
                      <a:pt x="2152" y="10917"/>
                    </a:cubicBezTo>
                    <a:cubicBezTo>
                      <a:pt x="2913" y="12086"/>
                      <a:pt x="4010" y="13003"/>
                      <a:pt x="5299" y="13543"/>
                    </a:cubicBezTo>
                    <a:cubicBezTo>
                      <a:pt x="5328" y="13555"/>
                      <a:pt x="5356" y="13560"/>
                      <a:pt x="5382" y="13560"/>
                    </a:cubicBezTo>
                    <a:cubicBezTo>
                      <a:pt x="5556" y="13560"/>
                      <a:pt x="5672" y="13329"/>
                      <a:pt x="5527" y="13189"/>
                    </a:cubicBezTo>
                    <a:cubicBezTo>
                      <a:pt x="4094" y="11852"/>
                      <a:pt x="3159" y="10066"/>
                      <a:pt x="2877" y="8124"/>
                    </a:cubicBezTo>
                    <a:cubicBezTo>
                      <a:pt x="2871" y="8118"/>
                      <a:pt x="2877" y="8112"/>
                      <a:pt x="2883" y="8106"/>
                    </a:cubicBezTo>
                    <a:cubicBezTo>
                      <a:pt x="2883" y="8100"/>
                      <a:pt x="2889" y="8100"/>
                      <a:pt x="2895" y="8100"/>
                    </a:cubicBezTo>
                    <a:lnTo>
                      <a:pt x="4274" y="8100"/>
                    </a:lnTo>
                    <a:cubicBezTo>
                      <a:pt x="4388" y="8100"/>
                      <a:pt x="4484" y="8004"/>
                      <a:pt x="4484" y="7884"/>
                    </a:cubicBezTo>
                    <a:lnTo>
                      <a:pt x="4484" y="7722"/>
                    </a:lnTo>
                    <a:lnTo>
                      <a:pt x="12726" y="7722"/>
                    </a:lnTo>
                    <a:cubicBezTo>
                      <a:pt x="12730" y="7722"/>
                      <a:pt x="12733" y="7722"/>
                      <a:pt x="12737" y="7722"/>
                    </a:cubicBezTo>
                    <a:cubicBezTo>
                      <a:pt x="13230" y="7722"/>
                      <a:pt x="13625" y="7329"/>
                      <a:pt x="13625" y="6835"/>
                    </a:cubicBezTo>
                    <a:cubicBezTo>
                      <a:pt x="13625" y="6344"/>
                      <a:pt x="13230" y="5942"/>
                      <a:pt x="12738" y="5936"/>
                    </a:cubicBezTo>
                    <a:lnTo>
                      <a:pt x="8416" y="5936"/>
                    </a:lnTo>
                    <a:cubicBezTo>
                      <a:pt x="8314" y="5936"/>
                      <a:pt x="8224" y="6008"/>
                      <a:pt x="8200" y="6104"/>
                    </a:cubicBezTo>
                    <a:cubicBezTo>
                      <a:pt x="8170" y="6242"/>
                      <a:pt x="8272" y="6368"/>
                      <a:pt x="8410" y="6368"/>
                    </a:cubicBezTo>
                    <a:lnTo>
                      <a:pt x="12738" y="6368"/>
                    </a:lnTo>
                    <a:cubicBezTo>
                      <a:pt x="12745" y="6367"/>
                      <a:pt x="12752" y="6367"/>
                      <a:pt x="12759" y="6367"/>
                    </a:cubicBezTo>
                    <a:cubicBezTo>
                      <a:pt x="13008" y="6367"/>
                      <a:pt x="13218" y="6573"/>
                      <a:pt x="13218" y="6829"/>
                    </a:cubicBezTo>
                    <a:cubicBezTo>
                      <a:pt x="13223" y="7083"/>
                      <a:pt x="13014" y="7291"/>
                      <a:pt x="12755" y="7291"/>
                    </a:cubicBezTo>
                    <a:cubicBezTo>
                      <a:pt x="12751" y="7291"/>
                      <a:pt x="12748" y="7291"/>
                      <a:pt x="12744" y="7291"/>
                    </a:cubicBezTo>
                    <a:lnTo>
                      <a:pt x="4496" y="7291"/>
                    </a:lnTo>
                    <a:lnTo>
                      <a:pt x="4496" y="6368"/>
                    </a:lnTo>
                    <a:lnTo>
                      <a:pt x="7577" y="6368"/>
                    </a:lnTo>
                    <a:cubicBezTo>
                      <a:pt x="7581" y="6368"/>
                      <a:pt x="7585" y="6368"/>
                      <a:pt x="7589" y="6368"/>
                    </a:cubicBezTo>
                    <a:cubicBezTo>
                      <a:pt x="7686" y="6368"/>
                      <a:pt x="7770" y="6298"/>
                      <a:pt x="7793" y="6200"/>
                    </a:cubicBezTo>
                    <a:cubicBezTo>
                      <a:pt x="7823" y="6068"/>
                      <a:pt x="7721" y="5936"/>
                      <a:pt x="7583" y="5936"/>
                    </a:cubicBezTo>
                    <a:lnTo>
                      <a:pt x="4496" y="5936"/>
                    </a:lnTo>
                    <a:lnTo>
                      <a:pt x="4496" y="5750"/>
                    </a:lnTo>
                    <a:cubicBezTo>
                      <a:pt x="4496" y="5630"/>
                      <a:pt x="4400" y="5534"/>
                      <a:pt x="4286" y="5534"/>
                    </a:cubicBezTo>
                    <a:lnTo>
                      <a:pt x="2889" y="5534"/>
                    </a:lnTo>
                    <a:cubicBezTo>
                      <a:pt x="2883" y="5534"/>
                      <a:pt x="2877" y="5528"/>
                      <a:pt x="2871" y="5528"/>
                    </a:cubicBezTo>
                    <a:cubicBezTo>
                      <a:pt x="2865" y="5522"/>
                      <a:pt x="2865" y="5516"/>
                      <a:pt x="2865" y="5510"/>
                    </a:cubicBezTo>
                    <a:cubicBezTo>
                      <a:pt x="3153" y="3544"/>
                      <a:pt x="4100" y="1734"/>
                      <a:pt x="5551" y="379"/>
                    </a:cubicBezTo>
                    <a:cubicBezTo>
                      <a:pt x="5706" y="234"/>
                      <a:pt x="5589" y="0"/>
                      <a:pt x="5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 name="Google Shape;1524;p60"/>
              <p:cNvSpPr/>
              <p:nvPr/>
            </p:nvSpPr>
            <p:spPr>
              <a:xfrm>
                <a:off x="2336275" y="4297925"/>
                <a:ext cx="162475" cy="69850"/>
              </a:xfrm>
              <a:custGeom>
                <a:avLst/>
                <a:gdLst/>
                <a:ahLst/>
                <a:cxnLst/>
                <a:rect l="l" t="t" r="r" b="b"/>
                <a:pathLst>
                  <a:path w="6499" h="2794" extrusionOk="0">
                    <a:moveTo>
                      <a:pt x="2889" y="1"/>
                    </a:moveTo>
                    <a:cubicBezTo>
                      <a:pt x="2849" y="1"/>
                      <a:pt x="2808" y="13"/>
                      <a:pt x="2770" y="36"/>
                    </a:cubicBezTo>
                    <a:lnTo>
                      <a:pt x="2003" y="522"/>
                    </a:lnTo>
                    <a:cubicBezTo>
                      <a:pt x="1768" y="634"/>
                      <a:pt x="1897" y="939"/>
                      <a:pt x="2092" y="939"/>
                    </a:cubicBezTo>
                    <a:cubicBezTo>
                      <a:pt x="2136" y="939"/>
                      <a:pt x="2183" y="924"/>
                      <a:pt x="2231" y="887"/>
                    </a:cubicBezTo>
                    <a:lnTo>
                      <a:pt x="2878" y="474"/>
                    </a:lnTo>
                    <a:lnTo>
                      <a:pt x="5563" y="2362"/>
                    </a:lnTo>
                    <a:lnTo>
                      <a:pt x="612" y="2362"/>
                    </a:lnTo>
                    <a:lnTo>
                      <a:pt x="1086" y="1613"/>
                    </a:lnTo>
                    <a:lnTo>
                      <a:pt x="1487" y="1361"/>
                    </a:lnTo>
                    <a:cubicBezTo>
                      <a:pt x="1718" y="1243"/>
                      <a:pt x="1587" y="945"/>
                      <a:pt x="1395" y="945"/>
                    </a:cubicBezTo>
                    <a:cubicBezTo>
                      <a:pt x="1352" y="945"/>
                      <a:pt x="1305" y="960"/>
                      <a:pt x="1260" y="995"/>
                    </a:cubicBezTo>
                    <a:lnTo>
                      <a:pt x="816" y="1271"/>
                    </a:lnTo>
                    <a:cubicBezTo>
                      <a:pt x="792" y="1289"/>
                      <a:pt x="768" y="1313"/>
                      <a:pt x="750" y="1343"/>
                    </a:cubicBezTo>
                    <a:lnTo>
                      <a:pt x="43" y="2458"/>
                    </a:lnTo>
                    <a:cubicBezTo>
                      <a:pt x="13" y="2500"/>
                      <a:pt x="1" y="2548"/>
                      <a:pt x="7" y="2596"/>
                    </a:cubicBezTo>
                    <a:cubicBezTo>
                      <a:pt x="19" y="2710"/>
                      <a:pt x="109" y="2794"/>
                      <a:pt x="222" y="2794"/>
                    </a:cubicBezTo>
                    <a:lnTo>
                      <a:pt x="6247" y="2794"/>
                    </a:lnTo>
                    <a:cubicBezTo>
                      <a:pt x="6319" y="2794"/>
                      <a:pt x="6385" y="2764"/>
                      <a:pt x="6427" y="2704"/>
                    </a:cubicBezTo>
                    <a:cubicBezTo>
                      <a:pt x="6499" y="2608"/>
                      <a:pt x="6475" y="2470"/>
                      <a:pt x="6379" y="2404"/>
                    </a:cubicBezTo>
                    <a:lnTo>
                      <a:pt x="3010" y="42"/>
                    </a:lnTo>
                    <a:cubicBezTo>
                      <a:pt x="2973" y="14"/>
                      <a:pt x="2931" y="1"/>
                      <a:pt x="2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 name="Google Shape;1525;p60"/>
              <p:cNvSpPr/>
              <p:nvPr/>
            </p:nvSpPr>
            <p:spPr>
              <a:xfrm>
                <a:off x="2486150" y="4217800"/>
                <a:ext cx="222100" cy="149675"/>
              </a:xfrm>
              <a:custGeom>
                <a:avLst/>
                <a:gdLst/>
                <a:ahLst/>
                <a:cxnLst/>
                <a:rect l="l" t="t" r="r" b="b"/>
                <a:pathLst>
                  <a:path w="8884" h="5987" extrusionOk="0">
                    <a:moveTo>
                      <a:pt x="4510" y="0"/>
                    </a:moveTo>
                    <a:cubicBezTo>
                      <a:pt x="4486" y="0"/>
                      <a:pt x="4463" y="4"/>
                      <a:pt x="4442" y="10"/>
                    </a:cubicBezTo>
                    <a:lnTo>
                      <a:pt x="1481" y="993"/>
                    </a:lnTo>
                    <a:cubicBezTo>
                      <a:pt x="1451" y="1005"/>
                      <a:pt x="1421" y="1023"/>
                      <a:pt x="1397" y="1047"/>
                    </a:cubicBezTo>
                    <a:lnTo>
                      <a:pt x="78" y="2396"/>
                    </a:lnTo>
                    <a:cubicBezTo>
                      <a:pt x="24" y="2456"/>
                      <a:pt x="0" y="2540"/>
                      <a:pt x="24" y="2612"/>
                    </a:cubicBezTo>
                    <a:lnTo>
                      <a:pt x="635" y="4500"/>
                    </a:lnTo>
                    <a:lnTo>
                      <a:pt x="635" y="5777"/>
                    </a:lnTo>
                    <a:cubicBezTo>
                      <a:pt x="635" y="5891"/>
                      <a:pt x="731" y="5987"/>
                      <a:pt x="845" y="5987"/>
                    </a:cubicBezTo>
                    <a:lnTo>
                      <a:pt x="8650" y="5987"/>
                    </a:lnTo>
                    <a:cubicBezTo>
                      <a:pt x="8686" y="5987"/>
                      <a:pt x="8728" y="5981"/>
                      <a:pt x="8764" y="5957"/>
                    </a:cubicBezTo>
                    <a:cubicBezTo>
                      <a:pt x="8848" y="5909"/>
                      <a:pt x="8884" y="5807"/>
                      <a:pt x="8854" y="5711"/>
                    </a:cubicBezTo>
                    <a:lnTo>
                      <a:pt x="8212" y="3727"/>
                    </a:lnTo>
                    <a:cubicBezTo>
                      <a:pt x="8206" y="3709"/>
                      <a:pt x="8200" y="3697"/>
                      <a:pt x="8188" y="3679"/>
                    </a:cubicBezTo>
                    <a:lnTo>
                      <a:pt x="7343" y="2312"/>
                    </a:lnTo>
                    <a:cubicBezTo>
                      <a:pt x="7295" y="2248"/>
                      <a:pt x="7232" y="2221"/>
                      <a:pt x="7171" y="2221"/>
                    </a:cubicBezTo>
                    <a:cubicBezTo>
                      <a:pt x="7027" y="2221"/>
                      <a:pt x="6892" y="2370"/>
                      <a:pt x="6971" y="2534"/>
                    </a:cubicBezTo>
                    <a:lnTo>
                      <a:pt x="7811" y="3883"/>
                    </a:lnTo>
                    <a:lnTo>
                      <a:pt x="8356" y="5561"/>
                    </a:lnTo>
                    <a:lnTo>
                      <a:pt x="1067" y="5561"/>
                    </a:lnTo>
                    <a:lnTo>
                      <a:pt x="1067" y="4470"/>
                    </a:lnTo>
                    <a:cubicBezTo>
                      <a:pt x="1067" y="4446"/>
                      <a:pt x="1061" y="4422"/>
                      <a:pt x="1055" y="4404"/>
                    </a:cubicBezTo>
                    <a:lnTo>
                      <a:pt x="480" y="2606"/>
                    </a:lnTo>
                    <a:lnTo>
                      <a:pt x="1666" y="1389"/>
                    </a:lnTo>
                    <a:lnTo>
                      <a:pt x="4478" y="454"/>
                    </a:lnTo>
                    <a:lnTo>
                      <a:pt x="6540" y="1797"/>
                    </a:lnTo>
                    <a:cubicBezTo>
                      <a:pt x="6578" y="1821"/>
                      <a:pt x="6619" y="1833"/>
                      <a:pt x="6660" y="1833"/>
                    </a:cubicBezTo>
                    <a:cubicBezTo>
                      <a:pt x="6747" y="1833"/>
                      <a:pt x="6831" y="1779"/>
                      <a:pt x="6864" y="1689"/>
                    </a:cubicBezTo>
                    <a:cubicBezTo>
                      <a:pt x="6900" y="1593"/>
                      <a:pt x="6858" y="1485"/>
                      <a:pt x="6774" y="1431"/>
                    </a:cubicBezTo>
                    <a:lnTo>
                      <a:pt x="4628" y="34"/>
                    </a:lnTo>
                    <a:cubicBezTo>
                      <a:pt x="4593" y="11"/>
                      <a:pt x="4551" y="0"/>
                      <a:pt x="4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 name="Google Shape;1526;p60"/>
              <p:cNvSpPr/>
              <p:nvPr/>
            </p:nvSpPr>
            <p:spPr>
              <a:xfrm>
                <a:off x="2455125" y="4202350"/>
                <a:ext cx="59500" cy="66825"/>
              </a:xfrm>
              <a:custGeom>
                <a:avLst/>
                <a:gdLst/>
                <a:ahLst/>
                <a:cxnLst/>
                <a:rect l="l" t="t" r="r" b="b"/>
                <a:pathLst>
                  <a:path w="2380" h="2673" extrusionOk="0">
                    <a:moveTo>
                      <a:pt x="1427" y="526"/>
                    </a:moveTo>
                    <a:lnTo>
                      <a:pt x="1870" y="1174"/>
                    </a:lnTo>
                    <a:lnTo>
                      <a:pt x="917" y="2103"/>
                    </a:lnTo>
                    <a:lnTo>
                      <a:pt x="504" y="1258"/>
                    </a:lnTo>
                    <a:lnTo>
                      <a:pt x="1427" y="526"/>
                    </a:lnTo>
                    <a:close/>
                    <a:moveTo>
                      <a:pt x="1470" y="1"/>
                    </a:moveTo>
                    <a:cubicBezTo>
                      <a:pt x="1425" y="1"/>
                      <a:pt x="1378" y="16"/>
                      <a:pt x="1337" y="47"/>
                    </a:cubicBezTo>
                    <a:lnTo>
                      <a:pt x="102" y="1030"/>
                    </a:lnTo>
                    <a:cubicBezTo>
                      <a:pt x="24" y="1090"/>
                      <a:pt x="0" y="1204"/>
                      <a:pt x="42" y="1294"/>
                    </a:cubicBezTo>
                    <a:lnTo>
                      <a:pt x="666" y="2558"/>
                    </a:lnTo>
                    <a:cubicBezTo>
                      <a:pt x="696" y="2618"/>
                      <a:pt x="750" y="2660"/>
                      <a:pt x="821" y="2672"/>
                    </a:cubicBezTo>
                    <a:lnTo>
                      <a:pt x="857" y="2672"/>
                    </a:lnTo>
                    <a:cubicBezTo>
                      <a:pt x="911" y="2672"/>
                      <a:pt x="965" y="2648"/>
                      <a:pt x="1007" y="2612"/>
                    </a:cubicBezTo>
                    <a:lnTo>
                      <a:pt x="2296" y="1348"/>
                    </a:lnTo>
                    <a:cubicBezTo>
                      <a:pt x="2368" y="1276"/>
                      <a:pt x="2380" y="1162"/>
                      <a:pt x="2326" y="1078"/>
                    </a:cubicBezTo>
                    <a:lnTo>
                      <a:pt x="1649" y="95"/>
                    </a:lnTo>
                    <a:cubicBezTo>
                      <a:pt x="1606" y="34"/>
                      <a:pt x="1539" y="1"/>
                      <a:pt x="14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 name="Google Shape;1527;p60"/>
              <p:cNvSpPr/>
              <p:nvPr/>
            </p:nvSpPr>
            <p:spPr>
              <a:xfrm>
                <a:off x="2528250" y="4052575"/>
                <a:ext cx="77350" cy="65850"/>
              </a:xfrm>
              <a:custGeom>
                <a:avLst/>
                <a:gdLst/>
                <a:ahLst/>
                <a:cxnLst/>
                <a:rect l="l" t="t" r="r" b="b"/>
                <a:pathLst>
                  <a:path w="3094" h="2634" extrusionOk="0">
                    <a:moveTo>
                      <a:pt x="2410" y="529"/>
                    </a:moveTo>
                    <a:lnTo>
                      <a:pt x="2632" y="1254"/>
                    </a:lnTo>
                    <a:lnTo>
                      <a:pt x="1859" y="2231"/>
                    </a:lnTo>
                    <a:lnTo>
                      <a:pt x="534" y="2231"/>
                    </a:lnTo>
                    <a:lnTo>
                      <a:pt x="876" y="1206"/>
                    </a:lnTo>
                    <a:lnTo>
                      <a:pt x="2410" y="529"/>
                    </a:lnTo>
                    <a:close/>
                    <a:moveTo>
                      <a:pt x="2545" y="0"/>
                    </a:moveTo>
                    <a:cubicBezTo>
                      <a:pt x="2517" y="0"/>
                      <a:pt x="2487" y="7"/>
                      <a:pt x="2458" y="20"/>
                    </a:cubicBezTo>
                    <a:lnTo>
                      <a:pt x="618" y="823"/>
                    </a:lnTo>
                    <a:cubicBezTo>
                      <a:pt x="558" y="847"/>
                      <a:pt x="516" y="895"/>
                      <a:pt x="498" y="955"/>
                    </a:cubicBezTo>
                    <a:lnTo>
                      <a:pt x="30" y="2351"/>
                    </a:lnTo>
                    <a:cubicBezTo>
                      <a:pt x="0" y="2447"/>
                      <a:pt x="36" y="2549"/>
                      <a:pt x="126" y="2603"/>
                    </a:cubicBezTo>
                    <a:cubicBezTo>
                      <a:pt x="156" y="2621"/>
                      <a:pt x="198" y="2633"/>
                      <a:pt x="240" y="2633"/>
                    </a:cubicBezTo>
                    <a:lnTo>
                      <a:pt x="1961" y="2633"/>
                    </a:lnTo>
                    <a:cubicBezTo>
                      <a:pt x="2027" y="2633"/>
                      <a:pt x="2092" y="2603"/>
                      <a:pt x="2134" y="2549"/>
                    </a:cubicBezTo>
                    <a:lnTo>
                      <a:pt x="3040" y="1404"/>
                    </a:lnTo>
                    <a:cubicBezTo>
                      <a:pt x="3082" y="1350"/>
                      <a:pt x="3094" y="1278"/>
                      <a:pt x="3076" y="1212"/>
                    </a:cubicBezTo>
                    <a:lnTo>
                      <a:pt x="2752" y="151"/>
                    </a:lnTo>
                    <a:cubicBezTo>
                      <a:pt x="2720" y="60"/>
                      <a:pt x="2636" y="0"/>
                      <a:pt x="2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8" name="Google Shape;1528;p60"/>
            <p:cNvGrpSpPr/>
            <p:nvPr/>
          </p:nvGrpSpPr>
          <p:grpSpPr>
            <a:xfrm>
              <a:off x="3221146" y="4076275"/>
              <a:ext cx="371975" cy="368250"/>
              <a:chOff x="2336275" y="3999525"/>
              <a:chExt cx="371975" cy="368250"/>
            </a:xfrm>
          </p:grpSpPr>
          <p:sp>
            <p:nvSpPr>
              <p:cNvPr id="1529" name="Google Shape;1529;p60"/>
              <p:cNvSpPr/>
              <p:nvPr/>
            </p:nvSpPr>
            <p:spPr>
              <a:xfrm>
                <a:off x="2354275" y="3999525"/>
                <a:ext cx="340650" cy="339000"/>
              </a:xfrm>
              <a:custGeom>
                <a:avLst/>
                <a:gdLst/>
                <a:ahLst/>
                <a:cxnLst/>
                <a:rect l="l" t="t" r="r" b="b"/>
                <a:pathLst>
                  <a:path w="13626" h="13560" extrusionOk="0">
                    <a:moveTo>
                      <a:pt x="780" y="6487"/>
                    </a:moveTo>
                    <a:cubicBezTo>
                      <a:pt x="784" y="6487"/>
                      <a:pt x="787" y="6487"/>
                      <a:pt x="791" y="6487"/>
                    </a:cubicBezTo>
                    <a:lnTo>
                      <a:pt x="917" y="6487"/>
                    </a:lnTo>
                    <a:cubicBezTo>
                      <a:pt x="911" y="6595"/>
                      <a:pt x="905" y="6709"/>
                      <a:pt x="905" y="6817"/>
                    </a:cubicBezTo>
                    <a:lnTo>
                      <a:pt x="905" y="6973"/>
                    </a:lnTo>
                    <a:lnTo>
                      <a:pt x="905" y="7015"/>
                    </a:lnTo>
                    <a:cubicBezTo>
                      <a:pt x="905" y="7057"/>
                      <a:pt x="905" y="7105"/>
                      <a:pt x="911" y="7147"/>
                    </a:cubicBezTo>
                    <a:lnTo>
                      <a:pt x="779" y="7147"/>
                    </a:lnTo>
                    <a:cubicBezTo>
                      <a:pt x="587" y="7147"/>
                      <a:pt x="432" y="6979"/>
                      <a:pt x="450" y="6787"/>
                    </a:cubicBezTo>
                    <a:cubicBezTo>
                      <a:pt x="467" y="6617"/>
                      <a:pt x="611" y="6487"/>
                      <a:pt x="780" y="6487"/>
                    </a:cubicBezTo>
                    <a:close/>
                    <a:moveTo>
                      <a:pt x="5412" y="0"/>
                    </a:moveTo>
                    <a:cubicBezTo>
                      <a:pt x="5383" y="0"/>
                      <a:pt x="5353" y="6"/>
                      <a:pt x="5323" y="20"/>
                    </a:cubicBezTo>
                    <a:cubicBezTo>
                      <a:pt x="3723" y="691"/>
                      <a:pt x="2428" y="1926"/>
                      <a:pt x="1666" y="3484"/>
                    </a:cubicBezTo>
                    <a:cubicBezTo>
                      <a:pt x="1583" y="3656"/>
                      <a:pt x="1725" y="3798"/>
                      <a:pt x="1868" y="3798"/>
                    </a:cubicBezTo>
                    <a:cubicBezTo>
                      <a:pt x="1940" y="3798"/>
                      <a:pt x="2012" y="3762"/>
                      <a:pt x="2056" y="3676"/>
                    </a:cubicBezTo>
                    <a:cubicBezTo>
                      <a:pt x="2578" y="2603"/>
                      <a:pt x="3369" y="1692"/>
                      <a:pt x="4358" y="1027"/>
                    </a:cubicBezTo>
                    <a:lnTo>
                      <a:pt x="4358" y="1027"/>
                    </a:lnTo>
                    <a:cubicBezTo>
                      <a:pt x="3339" y="2303"/>
                      <a:pt x="2673" y="3826"/>
                      <a:pt x="2440" y="5444"/>
                    </a:cubicBezTo>
                    <a:cubicBezTo>
                      <a:pt x="2392" y="5723"/>
                      <a:pt x="2603" y="5972"/>
                      <a:pt x="2885" y="5972"/>
                    </a:cubicBezTo>
                    <a:cubicBezTo>
                      <a:pt x="2889" y="5972"/>
                      <a:pt x="2892" y="5972"/>
                      <a:pt x="2895" y="5972"/>
                    </a:cubicBezTo>
                    <a:lnTo>
                      <a:pt x="4064" y="5972"/>
                    </a:lnTo>
                    <a:lnTo>
                      <a:pt x="4064" y="7698"/>
                    </a:lnTo>
                    <a:lnTo>
                      <a:pt x="2907" y="7698"/>
                    </a:lnTo>
                    <a:cubicBezTo>
                      <a:pt x="2817" y="7698"/>
                      <a:pt x="2733" y="7722"/>
                      <a:pt x="2656" y="7770"/>
                    </a:cubicBezTo>
                    <a:cubicBezTo>
                      <a:pt x="2512" y="7866"/>
                      <a:pt x="2428" y="8040"/>
                      <a:pt x="2458" y="8214"/>
                    </a:cubicBezTo>
                    <a:cubicBezTo>
                      <a:pt x="2691" y="9814"/>
                      <a:pt x="3345" y="11325"/>
                      <a:pt x="4358" y="12584"/>
                    </a:cubicBezTo>
                    <a:cubicBezTo>
                      <a:pt x="3621" y="12092"/>
                      <a:pt x="2997" y="11457"/>
                      <a:pt x="2512" y="10719"/>
                    </a:cubicBezTo>
                    <a:cubicBezTo>
                      <a:pt x="1846" y="9718"/>
                      <a:pt x="1457" y="8561"/>
                      <a:pt x="1373" y="7369"/>
                    </a:cubicBezTo>
                    <a:cubicBezTo>
                      <a:pt x="1373" y="7327"/>
                      <a:pt x="1367" y="7285"/>
                      <a:pt x="1367" y="7243"/>
                    </a:cubicBezTo>
                    <a:cubicBezTo>
                      <a:pt x="1367" y="7243"/>
                      <a:pt x="1367" y="7243"/>
                      <a:pt x="1367" y="7237"/>
                    </a:cubicBezTo>
                    <a:cubicBezTo>
                      <a:pt x="1361" y="7153"/>
                      <a:pt x="1355" y="7063"/>
                      <a:pt x="1355" y="6973"/>
                    </a:cubicBezTo>
                    <a:lnTo>
                      <a:pt x="1355" y="6841"/>
                    </a:lnTo>
                    <a:lnTo>
                      <a:pt x="1355" y="6697"/>
                    </a:lnTo>
                    <a:lnTo>
                      <a:pt x="1355" y="6637"/>
                    </a:lnTo>
                    <a:lnTo>
                      <a:pt x="1355" y="6559"/>
                    </a:lnTo>
                    <a:cubicBezTo>
                      <a:pt x="1355" y="6535"/>
                      <a:pt x="1355" y="6511"/>
                      <a:pt x="1361" y="6481"/>
                    </a:cubicBezTo>
                    <a:cubicBezTo>
                      <a:pt x="1361" y="6457"/>
                      <a:pt x="1361" y="6439"/>
                      <a:pt x="1361" y="6415"/>
                    </a:cubicBezTo>
                    <a:lnTo>
                      <a:pt x="1361" y="6338"/>
                    </a:lnTo>
                    <a:cubicBezTo>
                      <a:pt x="1409" y="5696"/>
                      <a:pt x="1541" y="5061"/>
                      <a:pt x="1756" y="4455"/>
                    </a:cubicBezTo>
                    <a:cubicBezTo>
                      <a:pt x="1798" y="4353"/>
                      <a:pt x="1750" y="4234"/>
                      <a:pt x="1654" y="4186"/>
                    </a:cubicBezTo>
                    <a:cubicBezTo>
                      <a:pt x="1623" y="4169"/>
                      <a:pt x="1588" y="4161"/>
                      <a:pt x="1555" y="4161"/>
                    </a:cubicBezTo>
                    <a:cubicBezTo>
                      <a:pt x="1468" y="4161"/>
                      <a:pt x="1385" y="4213"/>
                      <a:pt x="1355" y="4299"/>
                    </a:cubicBezTo>
                    <a:cubicBezTo>
                      <a:pt x="1151" y="4875"/>
                      <a:pt x="1013" y="5474"/>
                      <a:pt x="953" y="6080"/>
                    </a:cubicBezTo>
                    <a:lnTo>
                      <a:pt x="779" y="6080"/>
                    </a:lnTo>
                    <a:cubicBezTo>
                      <a:pt x="776" y="6080"/>
                      <a:pt x="772" y="6080"/>
                      <a:pt x="768" y="6080"/>
                    </a:cubicBezTo>
                    <a:cubicBezTo>
                      <a:pt x="365" y="6080"/>
                      <a:pt x="30" y="6401"/>
                      <a:pt x="12" y="6805"/>
                    </a:cubicBezTo>
                    <a:cubicBezTo>
                      <a:pt x="0" y="7231"/>
                      <a:pt x="342" y="7578"/>
                      <a:pt x="761" y="7578"/>
                    </a:cubicBezTo>
                    <a:lnTo>
                      <a:pt x="965" y="7578"/>
                    </a:lnTo>
                    <a:cubicBezTo>
                      <a:pt x="1085" y="8771"/>
                      <a:pt x="1493" y="9922"/>
                      <a:pt x="2152" y="10917"/>
                    </a:cubicBezTo>
                    <a:cubicBezTo>
                      <a:pt x="2913" y="12086"/>
                      <a:pt x="4010" y="13003"/>
                      <a:pt x="5299" y="13543"/>
                    </a:cubicBezTo>
                    <a:cubicBezTo>
                      <a:pt x="5328" y="13555"/>
                      <a:pt x="5356" y="13560"/>
                      <a:pt x="5382" y="13560"/>
                    </a:cubicBezTo>
                    <a:cubicBezTo>
                      <a:pt x="5556" y="13560"/>
                      <a:pt x="5672" y="13329"/>
                      <a:pt x="5527" y="13189"/>
                    </a:cubicBezTo>
                    <a:cubicBezTo>
                      <a:pt x="4094" y="11852"/>
                      <a:pt x="3159" y="10066"/>
                      <a:pt x="2877" y="8124"/>
                    </a:cubicBezTo>
                    <a:cubicBezTo>
                      <a:pt x="2871" y="8118"/>
                      <a:pt x="2877" y="8112"/>
                      <a:pt x="2883" y="8106"/>
                    </a:cubicBezTo>
                    <a:cubicBezTo>
                      <a:pt x="2883" y="8100"/>
                      <a:pt x="2889" y="8100"/>
                      <a:pt x="2895" y="8100"/>
                    </a:cubicBezTo>
                    <a:lnTo>
                      <a:pt x="4274" y="8100"/>
                    </a:lnTo>
                    <a:cubicBezTo>
                      <a:pt x="4388" y="8100"/>
                      <a:pt x="4484" y="8004"/>
                      <a:pt x="4484" y="7884"/>
                    </a:cubicBezTo>
                    <a:lnTo>
                      <a:pt x="4484" y="7722"/>
                    </a:lnTo>
                    <a:lnTo>
                      <a:pt x="12726" y="7722"/>
                    </a:lnTo>
                    <a:cubicBezTo>
                      <a:pt x="12730" y="7722"/>
                      <a:pt x="12733" y="7722"/>
                      <a:pt x="12737" y="7722"/>
                    </a:cubicBezTo>
                    <a:cubicBezTo>
                      <a:pt x="13230" y="7722"/>
                      <a:pt x="13625" y="7329"/>
                      <a:pt x="13625" y="6835"/>
                    </a:cubicBezTo>
                    <a:cubicBezTo>
                      <a:pt x="13625" y="6344"/>
                      <a:pt x="13230" y="5942"/>
                      <a:pt x="12738" y="5936"/>
                    </a:cubicBezTo>
                    <a:lnTo>
                      <a:pt x="8416" y="5936"/>
                    </a:lnTo>
                    <a:cubicBezTo>
                      <a:pt x="8314" y="5936"/>
                      <a:pt x="8224" y="6008"/>
                      <a:pt x="8200" y="6104"/>
                    </a:cubicBezTo>
                    <a:cubicBezTo>
                      <a:pt x="8170" y="6242"/>
                      <a:pt x="8272" y="6368"/>
                      <a:pt x="8410" y="6368"/>
                    </a:cubicBezTo>
                    <a:lnTo>
                      <a:pt x="12738" y="6368"/>
                    </a:lnTo>
                    <a:cubicBezTo>
                      <a:pt x="12745" y="6367"/>
                      <a:pt x="12752" y="6367"/>
                      <a:pt x="12759" y="6367"/>
                    </a:cubicBezTo>
                    <a:cubicBezTo>
                      <a:pt x="13008" y="6367"/>
                      <a:pt x="13218" y="6573"/>
                      <a:pt x="13218" y="6829"/>
                    </a:cubicBezTo>
                    <a:cubicBezTo>
                      <a:pt x="13223" y="7083"/>
                      <a:pt x="13014" y="7291"/>
                      <a:pt x="12755" y="7291"/>
                    </a:cubicBezTo>
                    <a:cubicBezTo>
                      <a:pt x="12751" y="7291"/>
                      <a:pt x="12748" y="7291"/>
                      <a:pt x="12744" y="7291"/>
                    </a:cubicBezTo>
                    <a:lnTo>
                      <a:pt x="4496" y="7291"/>
                    </a:lnTo>
                    <a:lnTo>
                      <a:pt x="4496" y="6368"/>
                    </a:lnTo>
                    <a:lnTo>
                      <a:pt x="7577" y="6368"/>
                    </a:lnTo>
                    <a:cubicBezTo>
                      <a:pt x="7581" y="6368"/>
                      <a:pt x="7585" y="6368"/>
                      <a:pt x="7589" y="6368"/>
                    </a:cubicBezTo>
                    <a:cubicBezTo>
                      <a:pt x="7686" y="6368"/>
                      <a:pt x="7770" y="6298"/>
                      <a:pt x="7793" y="6200"/>
                    </a:cubicBezTo>
                    <a:cubicBezTo>
                      <a:pt x="7823" y="6068"/>
                      <a:pt x="7721" y="5936"/>
                      <a:pt x="7583" y="5936"/>
                    </a:cubicBezTo>
                    <a:lnTo>
                      <a:pt x="4496" y="5936"/>
                    </a:lnTo>
                    <a:lnTo>
                      <a:pt x="4496" y="5750"/>
                    </a:lnTo>
                    <a:cubicBezTo>
                      <a:pt x="4496" y="5630"/>
                      <a:pt x="4400" y="5534"/>
                      <a:pt x="4286" y="5534"/>
                    </a:cubicBezTo>
                    <a:lnTo>
                      <a:pt x="2889" y="5534"/>
                    </a:lnTo>
                    <a:cubicBezTo>
                      <a:pt x="2883" y="5534"/>
                      <a:pt x="2877" y="5528"/>
                      <a:pt x="2871" y="5528"/>
                    </a:cubicBezTo>
                    <a:cubicBezTo>
                      <a:pt x="2865" y="5522"/>
                      <a:pt x="2865" y="5516"/>
                      <a:pt x="2865" y="5510"/>
                    </a:cubicBezTo>
                    <a:cubicBezTo>
                      <a:pt x="3153" y="3544"/>
                      <a:pt x="4100" y="1734"/>
                      <a:pt x="5551" y="379"/>
                    </a:cubicBezTo>
                    <a:cubicBezTo>
                      <a:pt x="5706" y="234"/>
                      <a:pt x="5589" y="0"/>
                      <a:pt x="5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 name="Google Shape;1530;p60"/>
              <p:cNvSpPr/>
              <p:nvPr/>
            </p:nvSpPr>
            <p:spPr>
              <a:xfrm>
                <a:off x="2336275" y="4297925"/>
                <a:ext cx="162475" cy="69850"/>
              </a:xfrm>
              <a:custGeom>
                <a:avLst/>
                <a:gdLst/>
                <a:ahLst/>
                <a:cxnLst/>
                <a:rect l="l" t="t" r="r" b="b"/>
                <a:pathLst>
                  <a:path w="6499" h="2794" extrusionOk="0">
                    <a:moveTo>
                      <a:pt x="2889" y="1"/>
                    </a:moveTo>
                    <a:cubicBezTo>
                      <a:pt x="2849" y="1"/>
                      <a:pt x="2808" y="13"/>
                      <a:pt x="2770" y="36"/>
                    </a:cubicBezTo>
                    <a:lnTo>
                      <a:pt x="2003" y="522"/>
                    </a:lnTo>
                    <a:cubicBezTo>
                      <a:pt x="1768" y="634"/>
                      <a:pt x="1897" y="939"/>
                      <a:pt x="2092" y="939"/>
                    </a:cubicBezTo>
                    <a:cubicBezTo>
                      <a:pt x="2136" y="939"/>
                      <a:pt x="2183" y="924"/>
                      <a:pt x="2231" y="887"/>
                    </a:cubicBezTo>
                    <a:lnTo>
                      <a:pt x="2878" y="474"/>
                    </a:lnTo>
                    <a:lnTo>
                      <a:pt x="5563" y="2362"/>
                    </a:lnTo>
                    <a:lnTo>
                      <a:pt x="612" y="2362"/>
                    </a:lnTo>
                    <a:lnTo>
                      <a:pt x="1086" y="1613"/>
                    </a:lnTo>
                    <a:lnTo>
                      <a:pt x="1487" y="1361"/>
                    </a:lnTo>
                    <a:cubicBezTo>
                      <a:pt x="1718" y="1243"/>
                      <a:pt x="1587" y="945"/>
                      <a:pt x="1395" y="945"/>
                    </a:cubicBezTo>
                    <a:cubicBezTo>
                      <a:pt x="1352" y="945"/>
                      <a:pt x="1305" y="960"/>
                      <a:pt x="1260" y="995"/>
                    </a:cubicBezTo>
                    <a:lnTo>
                      <a:pt x="816" y="1271"/>
                    </a:lnTo>
                    <a:cubicBezTo>
                      <a:pt x="792" y="1289"/>
                      <a:pt x="768" y="1313"/>
                      <a:pt x="750" y="1343"/>
                    </a:cubicBezTo>
                    <a:lnTo>
                      <a:pt x="43" y="2458"/>
                    </a:lnTo>
                    <a:cubicBezTo>
                      <a:pt x="13" y="2500"/>
                      <a:pt x="1" y="2548"/>
                      <a:pt x="7" y="2596"/>
                    </a:cubicBezTo>
                    <a:cubicBezTo>
                      <a:pt x="19" y="2710"/>
                      <a:pt x="109" y="2794"/>
                      <a:pt x="222" y="2794"/>
                    </a:cubicBezTo>
                    <a:lnTo>
                      <a:pt x="6247" y="2794"/>
                    </a:lnTo>
                    <a:cubicBezTo>
                      <a:pt x="6319" y="2794"/>
                      <a:pt x="6385" y="2764"/>
                      <a:pt x="6427" y="2704"/>
                    </a:cubicBezTo>
                    <a:cubicBezTo>
                      <a:pt x="6499" y="2608"/>
                      <a:pt x="6475" y="2470"/>
                      <a:pt x="6379" y="2404"/>
                    </a:cubicBezTo>
                    <a:lnTo>
                      <a:pt x="3010" y="42"/>
                    </a:lnTo>
                    <a:cubicBezTo>
                      <a:pt x="2973" y="14"/>
                      <a:pt x="2931" y="1"/>
                      <a:pt x="2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 name="Google Shape;1531;p60"/>
              <p:cNvSpPr/>
              <p:nvPr/>
            </p:nvSpPr>
            <p:spPr>
              <a:xfrm>
                <a:off x="2486150" y="4217800"/>
                <a:ext cx="222100" cy="149675"/>
              </a:xfrm>
              <a:custGeom>
                <a:avLst/>
                <a:gdLst/>
                <a:ahLst/>
                <a:cxnLst/>
                <a:rect l="l" t="t" r="r" b="b"/>
                <a:pathLst>
                  <a:path w="8884" h="5987" extrusionOk="0">
                    <a:moveTo>
                      <a:pt x="4510" y="0"/>
                    </a:moveTo>
                    <a:cubicBezTo>
                      <a:pt x="4486" y="0"/>
                      <a:pt x="4463" y="4"/>
                      <a:pt x="4442" y="10"/>
                    </a:cubicBezTo>
                    <a:lnTo>
                      <a:pt x="1481" y="993"/>
                    </a:lnTo>
                    <a:cubicBezTo>
                      <a:pt x="1451" y="1005"/>
                      <a:pt x="1421" y="1023"/>
                      <a:pt x="1397" y="1047"/>
                    </a:cubicBezTo>
                    <a:lnTo>
                      <a:pt x="78" y="2396"/>
                    </a:lnTo>
                    <a:cubicBezTo>
                      <a:pt x="24" y="2456"/>
                      <a:pt x="0" y="2540"/>
                      <a:pt x="24" y="2612"/>
                    </a:cubicBezTo>
                    <a:lnTo>
                      <a:pt x="635" y="4500"/>
                    </a:lnTo>
                    <a:lnTo>
                      <a:pt x="635" y="5777"/>
                    </a:lnTo>
                    <a:cubicBezTo>
                      <a:pt x="635" y="5891"/>
                      <a:pt x="731" y="5987"/>
                      <a:pt x="845" y="5987"/>
                    </a:cubicBezTo>
                    <a:lnTo>
                      <a:pt x="8650" y="5987"/>
                    </a:lnTo>
                    <a:cubicBezTo>
                      <a:pt x="8686" y="5987"/>
                      <a:pt x="8728" y="5981"/>
                      <a:pt x="8764" y="5957"/>
                    </a:cubicBezTo>
                    <a:cubicBezTo>
                      <a:pt x="8848" y="5909"/>
                      <a:pt x="8884" y="5807"/>
                      <a:pt x="8854" y="5711"/>
                    </a:cubicBezTo>
                    <a:lnTo>
                      <a:pt x="8212" y="3727"/>
                    </a:lnTo>
                    <a:cubicBezTo>
                      <a:pt x="8206" y="3709"/>
                      <a:pt x="8200" y="3697"/>
                      <a:pt x="8188" y="3679"/>
                    </a:cubicBezTo>
                    <a:lnTo>
                      <a:pt x="7343" y="2312"/>
                    </a:lnTo>
                    <a:cubicBezTo>
                      <a:pt x="7295" y="2248"/>
                      <a:pt x="7232" y="2221"/>
                      <a:pt x="7171" y="2221"/>
                    </a:cubicBezTo>
                    <a:cubicBezTo>
                      <a:pt x="7027" y="2221"/>
                      <a:pt x="6892" y="2370"/>
                      <a:pt x="6971" y="2534"/>
                    </a:cubicBezTo>
                    <a:lnTo>
                      <a:pt x="7811" y="3883"/>
                    </a:lnTo>
                    <a:lnTo>
                      <a:pt x="8356" y="5561"/>
                    </a:lnTo>
                    <a:lnTo>
                      <a:pt x="1067" y="5561"/>
                    </a:lnTo>
                    <a:lnTo>
                      <a:pt x="1067" y="4470"/>
                    </a:lnTo>
                    <a:cubicBezTo>
                      <a:pt x="1067" y="4446"/>
                      <a:pt x="1061" y="4422"/>
                      <a:pt x="1055" y="4404"/>
                    </a:cubicBezTo>
                    <a:lnTo>
                      <a:pt x="480" y="2606"/>
                    </a:lnTo>
                    <a:lnTo>
                      <a:pt x="1666" y="1389"/>
                    </a:lnTo>
                    <a:lnTo>
                      <a:pt x="4478" y="454"/>
                    </a:lnTo>
                    <a:lnTo>
                      <a:pt x="6540" y="1797"/>
                    </a:lnTo>
                    <a:cubicBezTo>
                      <a:pt x="6578" y="1821"/>
                      <a:pt x="6619" y="1833"/>
                      <a:pt x="6660" y="1833"/>
                    </a:cubicBezTo>
                    <a:cubicBezTo>
                      <a:pt x="6747" y="1833"/>
                      <a:pt x="6831" y="1779"/>
                      <a:pt x="6864" y="1689"/>
                    </a:cubicBezTo>
                    <a:cubicBezTo>
                      <a:pt x="6900" y="1593"/>
                      <a:pt x="6858" y="1485"/>
                      <a:pt x="6774" y="1431"/>
                    </a:cubicBezTo>
                    <a:lnTo>
                      <a:pt x="4628" y="34"/>
                    </a:lnTo>
                    <a:cubicBezTo>
                      <a:pt x="4593" y="11"/>
                      <a:pt x="4551" y="0"/>
                      <a:pt x="4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 name="Google Shape;1532;p60"/>
              <p:cNvSpPr/>
              <p:nvPr/>
            </p:nvSpPr>
            <p:spPr>
              <a:xfrm>
                <a:off x="2455125" y="4202350"/>
                <a:ext cx="59500" cy="66825"/>
              </a:xfrm>
              <a:custGeom>
                <a:avLst/>
                <a:gdLst/>
                <a:ahLst/>
                <a:cxnLst/>
                <a:rect l="l" t="t" r="r" b="b"/>
                <a:pathLst>
                  <a:path w="2380" h="2673" extrusionOk="0">
                    <a:moveTo>
                      <a:pt x="1427" y="526"/>
                    </a:moveTo>
                    <a:lnTo>
                      <a:pt x="1870" y="1174"/>
                    </a:lnTo>
                    <a:lnTo>
                      <a:pt x="917" y="2103"/>
                    </a:lnTo>
                    <a:lnTo>
                      <a:pt x="504" y="1258"/>
                    </a:lnTo>
                    <a:lnTo>
                      <a:pt x="1427" y="526"/>
                    </a:lnTo>
                    <a:close/>
                    <a:moveTo>
                      <a:pt x="1470" y="1"/>
                    </a:moveTo>
                    <a:cubicBezTo>
                      <a:pt x="1425" y="1"/>
                      <a:pt x="1378" y="16"/>
                      <a:pt x="1337" y="47"/>
                    </a:cubicBezTo>
                    <a:lnTo>
                      <a:pt x="102" y="1030"/>
                    </a:lnTo>
                    <a:cubicBezTo>
                      <a:pt x="24" y="1090"/>
                      <a:pt x="0" y="1204"/>
                      <a:pt x="42" y="1294"/>
                    </a:cubicBezTo>
                    <a:lnTo>
                      <a:pt x="666" y="2558"/>
                    </a:lnTo>
                    <a:cubicBezTo>
                      <a:pt x="696" y="2618"/>
                      <a:pt x="750" y="2660"/>
                      <a:pt x="821" y="2672"/>
                    </a:cubicBezTo>
                    <a:lnTo>
                      <a:pt x="857" y="2672"/>
                    </a:lnTo>
                    <a:cubicBezTo>
                      <a:pt x="911" y="2672"/>
                      <a:pt x="965" y="2648"/>
                      <a:pt x="1007" y="2612"/>
                    </a:cubicBezTo>
                    <a:lnTo>
                      <a:pt x="2296" y="1348"/>
                    </a:lnTo>
                    <a:cubicBezTo>
                      <a:pt x="2368" y="1276"/>
                      <a:pt x="2380" y="1162"/>
                      <a:pt x="2326" y="1078"/>
                    </a:cubicBezTo>
                    <a:lnTo>
                      <a:pt x="1649" y="95"/>
                    </a:lnTo>
                    <a:cubicBezTo>
                      <a:pt x="1606" y="34"/>
                      <a:pt x="1539" y="1"/>
                      <a:pt x="14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 name="Google Shape;1533;p60"/>
              <p:cNvSpPr/>
              <p:nvPr/>
            </p:nvSpPr>
            <p:spPr>
              <a:xfrm>
                <a:off x="2528250" y="4052575"/>
                <a:ext cx="77350" cy="65850"/>
              </a:xfrm>
              <a:custGeom>
                <a:avLst/>
                <a:gdLst/>
                <a:ahLst/>
                <a:cxnLst/>
                <a:rect l="l" t="t" r="r" b="b"/>
                <a:pathLst>
                  <a:path w="3094" h="2634" extrusionOk="0">
                    <a:moveTo>
                      <a:pt x="2410" y="529"/>
                    </a:moveTo>
                    <a:lnTo>
                      <a:pt x="2632" y="1254"/>
                    </a:lnTo>
                    <a:lnTo>
                      <a:pt x="1859" y="2231"/>
                    </a:lnTo>
                    <a:lnTo>
                      <a:pt x="534" y="2231"/>
                    </a:lnTo>
                    <a:lnTo>
                      <a:pt x="876" y="1206"/>
                    </a:lnTo>
                    <a:lnTo>
                      <a:pt x="2410" y="529"/>
                    </a:lnTo>
                    <a:close/>
                    <a:moveTo>
                      <a:pt x="2545" y="0"/>
                    </a:moveTo>
                    <a:cubicBezTo>
                      <a:pt x="2517" y="0"/>
                      <a:pt x="2487" y="7"/>
                      <a:pt x="2458" y="20"/>
                    </a:cubicBezTo>
                    <a:lnTo>
                      <a:pt x="618" y="823"/>
                    </a:lnTo>
                    <a:cubicBezTo>
                      <a:pt x="558" y="847"/>
                      <a:pt x="516" y="895"/>
                      <a:pt x="498" y="955"/>
                    </a:cubicBezTo>
                    <a:lnTo>
                      <a:pt x="30" y="2351"/>
                    </a:lnTo>
                    <a:cubicBezTo>
                      <a:pt x="0" y="2447"/>
                      <a:pt x="36" y="2549"/>
                      <a:pt x="126" y="2603"/>
                    </a:cubicBezTo>
                    <a:cubicBezTo>
                      <a:pt x="156" y="2621"/>
                      <a:pt x="198" y="2633"/>
                      <a:pt x="240" y="2633"/>
                    </a:cubicBezTo>
                    <a:lnTo>
                      <a:pt x="1961" y="2633"/>
                    </a:lnTo>
                    <a:cubicBezTo>
                      <a:pt x="2027" y="2633"/>
                      <a:pt x="2092" y="2603"/>
                      <a:pt x="2134" y="2549"/>
                    </a:cubicBezTo>
                    <a:lnTo>
                      <a:pt x="3040" y="1404"/>
                    </a:lnTo>
                    <a:cubicBezTo>
                      <a:pt x="3082" y="1350"/>
                      <a:pt x="3094" y="1278"/>
                      <a:pt x="3076" y="1212"/>
                    </a:cubicBezTo>
                    <a:lnTo>
                      <a:pt x="2752" y="151"/>
                    </a:lnTo>
                    <a:cubicBezTo>
                      <a:pt x="2720" y="60"/>
                      <a:pt x="2636" y="0"/>
                      <a:pt x="2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4" name="Google Shape;1534;p60"/>
          <p:cNvGrpSpPr/>
          <p:nvPr/>
        </p:nvGrpSpPr>
        <p:grpSpPr>
          <a:xfrm>
            <a:off x="3979599" y="4076288"/>
            <a:ext cx="377960" cy="377810"/>
            <a:chOff x="3979599" y="4076288"/>
            <a:chExt cx="377960" cy="377810"/>
          </a:xfrm>
        </p:grpSpPr>
        <p:sp>
          <p:nvSpPr>
            <p:cNvPr id="1535" name="Google Shape;1535;p60"/>
            <p:cNvSpPr/>
            <p:nvPr/>
          </p:nvSpPr>
          <p:spPr>
            <a:xfrm>
              <a:off x="3989184" y="4085872"/>
              <a:ext cx="368375" cy="368225"/>
            </a:xfrm>
            <a:custGeom>
              <a:avLst/>
              <a:gdLst/>
              <a:ahLst/>
              <a:cxnLst/>
              <a:rect l="l" t="t" r="r" b="b"/>
              <a:pathLst>
                <a:path w="14735" h="14729" extrusionOk="0">
                  <a:moveTo>
                    <a:pt x="5275" y="5161"/>
                  </a:moveTo>
                  <a:lnTo>
                    <a:pt x="5275" y="5677"/>
                  </a:lnTo>
                  <a:lnTo>
                    <a:pt x="438" y="5677"/>
                  </a:lnTo>
                  <a:lnTo>
                    <a:pt x="438" y="5161"/>
                  </a:lnTo>
                  <a:close/>
                  <a:moveTo>
                    <a:pt x="14297" y="5161"/>
                  </a:moveTo>
                  <a:lnTo>
                    <a:pt x="14297" y="5677"/>
                  </a:lnTo>
                  <a:lnTo>
                    <a:pt x="9453" y="5677"/>
                  </a:lnTo>
                  <a:lnTo>
                    <a:pt x="9453" y="5161"/>
                  </a:lnTo>
                  <a:close/>
                  <a:moveTo>
                    <a:pt x="4556" y="6138"/>
                  </a:moveTo>
                  <a:lnTo>
                    <a:pt x="4556" y="6660"/>
                  </a:lnTo>
                  <a:lnTo>
                    <a:pt x="1127" y="6660"/>
                  </a:lnTo>
                  <a:lnTo>
                    <a:pt x="1127" y="6138"/>
                  </a:lnTo>
                  <a:close/>
                  <a:moveTo>
                    <a:pt x="13602" y="6138"/>
                  </a:moveTo>
                  <a:lnTo>
                    <a:pt x="13602" y="6660"/>
                  </a:lnTo>
                  <a:lnTo>
                    <a:pt x="10173" y="6660"/>
                  </a:lnTo>
                  <a:lnTo>
                    <a:pt x="10173" y="6138"/>
                  </a:lnTo>
                  <a:close/>
                  <a:moveTo>
                    <a:pt x="4556" y="12828"/>
                  </a:moveTo>
                  <a:lnTo>
                    <a:pt x="4556" y="13344"/>
                  </a:lnTo>
                  <a:lnTo>
                    <a:pt x="1127" y="13344"/>
                  </a:lnTo>
                  <a:lnTo>
                    <a:pt x="1127" y="12828"/>
                  </a:lnTo>
                  <a:close/>
                  <a:moveTo>
                    <a:pt x="13608" y="12822"/>
                  </a:moveTo>
                  <a:lnTo>
                    <a:pt x="13608" y="13344"/>
                  </a:lnTo>
                  <a:lnTo>
                    <a:pt x="10179" y="13344"/>
                  </a:lnTo>
                  <a:lnTo>
                    <a:pt x="10179" y="12822"/>
                  </a:lnTo>
                  <a:close/>
                  <a:moveTo>
                    <a:pt x="5275" y="13775"/>
                  </a:moveTo>
                  <a:lnTo>
                    <a:pt x="5275" y="14297"/>
                  </a:lnTo>
                  <a:lnTo>
                    <a:pt x="438" y="14297"/>
                  </a:lnTo>
                  <a:lnTo>
                    <a:pt x="438" y="13775"/>
                  </a:lnTo>
                  <a:close/>
                  <a:moveTo>
                    <a:pt x="14297" y="13775"/>
                  </a:moveTo>
                  <a:lnTo>
                    <a:pt x="14297" y="14297"/>
                  </a:lnTo>
                  <a:lnTo>
                    <a:pt x="9453" y="14297"/>
                  </a:lnTo>
                  <a:lnTo>
                    <a:pt x="9453" y="13775"/>
                  </a:lnTo>
                  <a:close/>
                  <a:moveTo>
                    <a:pt x="1427" y="0"/>
                  </a:moveTo>
                  <a:cubicBezTo>
                    <a:pt x="1307" y="0"/>
                    <a:pt x="1211" y="96"/>
                    <a:pt x="1211" y="216"/>
                  </a:cubicBezTo>
                  <a:lnTo>
                    <a:pt x="1211" y="4730"/>
                  </a:lnTo>
                  <a:lnTo>
                    <a:pt x="216" y="4730"/>
                  </a:lnTo>
                  <a:cubicBezTo>
                    <a:pt x="96" y="4730"/>
                    <a:pt x="0" y="4826"/>
                    <a:pt x="0" y="4946"/>
                  </a:cubicBezTo>
                  <a:lnTo>
                    <a:pt x="0" y="5923"/>
                  </a:lnTo>
                  <a:cubicBezTo>
                    <a:pt x="0" y="6042"/>
                    <a:pt x="96" y="6138"/>
                    <a:pt x="216" y="6138"/>
                  </a:cubicBezTo>
                  <a:lnTo>
                    <a:pt x="696" y="6138"/>
                  </a:lnTo>
                  <a:lnTo>
                    <a:pt x="696" y="6876"/>
                  </a:lnTo>
                  <a:cubicBezTo>
                    <a:pt x="696" y="6996"/>
                    <a:pt x="792" y="7091"/>
                    <a:pt x="912" y="7091"/>
                  </a:cubicBezTo>
                  <a:lnTo>
                    <a:pt x="1211" y="7091"/>
                  </a:lnTo>
                  <a:lnTo>
                    <a:pt x="1211" y="8051"/>
                  </a:lnTo>
                  <a:cubicBezTo>
                    <a:pt x="1205" y="8152"/>
                    <a:pt x="1277" y="8242"/>
                    <a:pt x="1379" y="8266"/>
                  </a:cubicBezTo>
                  <a:cubicBezTo>
                    <a:pt x="1395" y="8270"/>
                    <a:pt x="1410" y="8272"/>
                    <a:pt x="1426" y="8272"/>
                  </a:cubicBezTo>
                  <a:cubicBezTo>
                    <a:pt x="1540" y="8272"/>
                    <a:pt x="1643" y="8178"/>
                    <a:pt x="1643" y="8057"/>
                  </a:cubicBezTo>
                  <a:lnTo>
                    <a:pt x="1643" y="7091"/>
                  </a:lnTo>
                  <a:lnTo>
                    <a:pt x="4065" y="7091"/>
                  </a:lnTo>
                  <a:lnTo>
                    <a:pt x="4065" y="8206"/>
                  </a:lnTo>
                  <a:lnTo>
                    <a:pt x="3285" y="8764"/>
                  </a:lnTo>
                  <a:cubicBezTo>
                    <a:pt x="3231" y="8806"/>
                    <a:pt x="3195" y="8872"/>
                    <a:pt x="3195" y="8938"/>
                  </a:cubicBezTo>
                  <a:lnTo>
                    <a:pt x="3195" y="9321"/>
                  </a:lnTo>
                  <a:lnTo>
                    <a:pt x="2500" y="10095"/>
                  </a:lnTo>
                  <a:cubicBezTo>
                    <a:pt x="2360" y="10257"/>
                    <a:pt x="2502" y="10454"/>
                    <a:pt x="2663" y="10454"/>
                  </a:cubicBezTo>
                  <a:cubicBezTo>
                    <a:pt x="2716" y="10454"/>
                    <a:pt x="2770" y="10433"/>
                    <a:pt x="2818" y="10382"/>
                  </a:cubicBezTo>
                  <a:lnTo>
                    <a:pt x="3573" y="9543"/>
                  </a:lnTo>
                  <a:cubicBezTo>
                    <a:pt x="3609" y="9507"/>
                    <a:pt x="3627" y="9453"/>
                    <a:pt x="3627" y="9399"/>
                  </a:cubicBezTo>
                  <a:lnTo>
                    <a:pt x="3627" y="9052"/>
                  </a:lnTo>
                  <a:lnTo>
                    <a:pt x="4065" y="8740"/>
                  </a:lnTo>
                  <a:lnTo>
                    <a:pt x="4065" y="12396"/>
                  </a:lnTo>
                  <a:lnTo>
                    <a:pt x="1643" y="12396"/>
                  </a:lnTo>
                  <a:lnTo>
                    <a:pt x="1643" y="8938"/>
                  </a:lnTo>
                  <a:cubicBezTo>
                    <a:pt x="1643" y="8830"/>
                    <a:pt x="1571" y="8740"/>
                    <a:pt x="1469" y="8716"/>
                  </a:cubicBezTo>
                  <a:cubicBezTo>
                    <a:pt x="1453" y="8712"/>
                    <a:pt x="1438" y="8711"/>
                    <a:pt x="1422" y="8711"/>
                  </a:cubicBezTo>
                  <a:cubicBezTo>
                    <a:pt x="1309" y="8711"/>
                    <a:pt x="1211" y="8804"/>
                    <a:pt x="1211" y="8926"/>
                  </a:cubicBezTo>
                  <a:lnTo>
                    <a:pt x="1211" y="12396"/>
                  </a:lnTo>
                  <a:lnTo>
                    <a:pt x="912" y="12396"/>
                  </a:lnTo>
                  <a:cubicBezTo>
                    <a:pt x="792" y="12396"/>
                    <a:pt x="696" y="12492"/>
                    <a:pt x="696" y="12612"/>
                  </a:cubicBezTo>
                  <a:lnTo>
                    <a:pt x="696" y="13350"/>
                  </a:lnTo>
                  <a:lnTo>
                    <a:pt x="216" y="13350"/>
                  </a:lnTo>
                  <a:cubicBezTo>
                    <a:pt x="96" y="13350"/>
                    <a:pt x="0" y="13445"/>
                    <a:pt x="0" y="13565"/>
                  </a:cubicBezTo>
                  <a:lnTo>
                    <a:pt x="0" y="14512"/>
                  </a:lnTo>
                  <a:cubicBezTo>
                    <a:pt x="0" y="14632"/>
                    <a:pt x="96" y="14728"/>
                    <a:pt x="216" y="14728"/>
                  </a:cubicBezTo>
                  <a:lnTo>
                    <a:pt x="5491" y="14728"/>
                  </a:lnTo>
                  <a:cubicBezTo>
                    <a:pt x="5611" y="14728"/>
                    <a:pt x="5707" y="14632"/>
                    <a:pt x="5707" y="14512"/>
                  </a:cubicBezTo>
                  <a:lnTo>
                    <a:pt x="5707" y="13565"/>
                  </a:lnTo>
                  <a:cubicBezTo>
                    <a:pt x="5707" y="13445"/>
                    <a:pt x="5611" y="13350"/>
                    <a:pt x="5491" y="13350"/>
                  </a:cubicBezTo>
                  <a:lnTo>
                    <a:pt x="4988" y="13350"/>
                  </a:lnTo>
                  <a:lnTo>
                    <a:pt x="4988" y="12612"/>
                  </a:lnTo>
                  <a:cubicBezTo>
                    <a:pt x="4988" y="12492"/>
                    <a:pt x="4892" y="12396"/>
                    <a:pt x="4772" y="12396"/>
                  </a:cubicBezTo>
                  <a:lnTo>
                    <a:pt x="4472" y="12396"/>
                  </a:lnTo>
                  <a:lnTo>
                    <a:pt x="4472" y="7091"/>
                  </a:lnTo>
                  <a:lnTo>
                    <a:pt x="4772" y="7091"/>
                  </a:lnTo>
                  <a:cubicBezTo>
                    <a:pt x="4892" y="7091"/>
                    <a:pt x="4988" y="6996"/>
                    <a:pt x="4988" y="6876"/>
                  </a:cubicBezTo>
                  <a:lnTo>
                    <a:pt x="4988" y="6144"/>
                  </a:lnTo>
                  <a:lnTo>
                    <a:pt x="5491" y="6144"/>
                  </a:lnTo>
                  <a:cubicBezTo>
                    <a:pt x="5611" y="6144"/>
                    <a:pt x="5707" y="6048"/>
                    <a:pt x="5707" y="5929"/>
                  </a:cubicBezTo>
                  <a:lnTo>
                    <a:pt x="5707" y="4946"/>
                  </a:lnTo>
                  <a:cubicBezTo>
                    <a:pt x="5707" y="4826"/>
                    <a:pt x="5611" y="4730"/>
                    <a:pt x="5491" y="4730"/>
                  </a:cubicBezTo>
                  <a:lnTo>
                    <a:pt x="4610" y="4730"/>
                  </a:lnTo>
                  <a:cubicBezTo>
                    <a:pt x="4676" y="3873"/>
                    <a:pt x="5132" y="3093"/>
                    <a:pt x="5845" y="2614"/>
                  </a:cubicBezTo>
                  <a:cubicBezTo>
                    <a:pt x="5941" y="2542"/>
                    <a:pt x="5965" y="2410"/>
                    <a:pt x="5905" y="2314"/>
                  </a:cubicBezTo>
                  <a:cubicBezTo>
                    <a:pt x="5863" y="2249"/>
                    <a:pt x="5791" y="2213"/>
                    <a:pt x="5720" y="2213"/>
                  </a:cubicBezTo>
                  <a:cubicBezTo>
                    <a:pt x="5680" y="2213"/>
                    <a:pt x="5640" y="2224"/>
                    <a:pt x="5605" y="2248"/>
                  </a:cubicBezTo>
                  <a:cubicBezTo>
                    <a:pt x="4772" y="2812"/>
                    <a:pt x="4244" y="3729"/>
                    <a:pt x="4178" y="4736"/>
                  </a:cubicBezTo>
                  <a:lnTo>
                    <a:pt x="1649" y="4736"/>
                  </a:lnTo>
                  <a:lnTo>
                    <a:pt x="1649" y="1595"/>
                  </a:lnTo>
                  <a:lnTo>
                    <a:pt x="2302" y="1793"/>
                  </a:lnTo>
                  <a:lnTo>
                    <a:pt x="2446" y="2290"/>
                  </a:lnTo>
                  <a:cubicBezTo>
                    <a:pt x="2458" y="2338"/>
                    <a:pt x="2488" y="2374"/>
                    <a:pt x="2524" y="2404"/>
                  </a:cubicBezTo>
                  <a:lnTo>
                    <a:pt x="3459" y="3081"/>
                  </a:lnTo>
                  <a:cubicBezTo>
                    <a:pt x="3503" y="3114"/>
                    <a:pt x="3547" y="3129"/>
                    <a:pt x="3589" y="3129"/>
                  </a:cubicBezTo>
                  <a:cubicBezTo>
                    <a:pt x="3766" y="3129"/>
                    <a:pt x="3895" y="2874"/>
                    <a:pt x="3711" y="2734"/>
                  </a:cubicBezTo>
                  <a:lnTo>
                    <a:pt x="2836" y="2098"/>
                  </a:lnTo>
                  <a:lnTo>
                    <a:pt x="2680" y="1559"/>
                  </a:lnTo>
                  <a:cubicBezTo>
                    <a:pt x="2662" y="1493"/>
                    <a:pt x="2608" y="1439"/>
                    <a:pt x="2536" y="1415"/>
                  </a:cubicBezTo>
                  <a:lnTo>
                    <a:pt x="1649" y="1139"/>
                  </a:lnTo>
                  <a:lnTo>
                    <a:pt x="1649" y="438"/>
                  </a:lnTo>
                  <a:lnTo>
                    <a:pt x="7997" y="438"/>
                  </a:lnTo>
                  <a:lnTo>
                    <a:pt x="8656" y="1307"/>
                  </a:lnTo>
                  <a:cubicBezTo>
                    <a:pt x="8698" y="1361"/>
                    <a:pt x="8758" y="1391"/>
                    <a:pt x="8830" y="1391"/>
                  </a:cubicBezTo>
                  <a:lnTo>
                    <a:pt x="9939" y="1391"/>
                  </a:lnTo>
                  <a:lnTo>
                    <a:pt x="10335" y="2218"/>
                  </a:lnTo>
                  <a:cubicBezTo>
                    <a:pt x="10353" y="2260"/>
                    <a:pt x="10377" y="2290"/>
                    <a:pt x="10419" y="2314"/>
                  </a:cubicBezTo>
                  <a:lnTo>
                    <a:pt x="11126" y="2740"/>
                  </a:lnTo>
                  <a:lnTo>
                    <a:pt x="11671" y="3759"/>
                  </a:lnTo>
                  <a:cubicBezTo>
                    <a:pt x="11695" y="3807"/>
                    <a:pt x="11737" y="3843"/>
                    <a:pt x="11785" y="3861"/>
                  </a:cubicBezTo>
                  <a:lnTo>
                    <a:pt x="12654" y="4172"/>
                  </a:lnTo>
                  <a:lnTo>
                    <a:pt x="12954" y="4736"/>
                  </a:lnTo>
                  <a:lnTo>
                    <a:pt x="10580" y="4736"/>
                  </a:lnTo>
                  <a:cubicBezTo>
                    <a:pt x="10465" y="3009"/>
                    <a:pt x="9021" y="1753"/>
                    <a:pt x="7393" y="1753"/>
                  </a:cubicBezTo>
                  <a:cubicBezTo>
                    <a:pt x="7077" y="1753"/>
                    <a:pt x="6754" y="1800"/>
                    <a:pt x="6432" y="1900"/>
                  </a:cubicBezTo>
                  <a:cubicBezTo>
                    <a:pt x="6336" y="1924"/>
                    <a:pt x="6270" y="2020"/>
                    <a:pt x="6276" y="2122"/>
                  </a:cubicBezTo>
                  <a:cubicBezTo>
                    <a:pt x="6286" y="2237"/>
                    <a:pt x="6384" y="2318"/>
                    <a:pt x="6492" y="2318"/>
                  </a:cubicBezTo>
                  <a:cubicBezTo>
                    <a:pt x="6514" y="2318"/>
                    <a:pt x="6536" y="2315"/>
                    <a:pt x="6558" y="2308"/>
                  </a:cubicBezTo>
                  <a:cubicBezTo>
                    <a:pt x="6837" y="2220"/>
                    <a:pt x="7118" y="2179"/>
                    <a:pt x="7392" y="2179"/>
                  </a:cubicBezTo>
                  <a:cubicBezTo>
                    <a:pt x="8787" y="2179"/>
                    <a:pt x="10029" y="3247"/>
                    <a:pt x="10149" y="4730"/>
                  </a:cubicBezTo>
                  <a:lnTo>
                    <a:pt x="9274" y="4730"/>
                  </a:lnTo>
                  <a:cubicBezTo>
                    <a:pt x="9154" y="4730"/>
                    <a:pt x="9058" y="4826"/>
                    <a:pt x="9058" y="4946"/>
                  </a:cubicBezTo>
                  <a:lnTo>
                    <a:pt x="9058" y="5929"/>
                  </a:lnTo>
                  <a:cubicBezTo>
                    <a:pt x="9058" y="6048"/>
                    <a:pt x="9154" y="6144"/>
                    <a:pt x="9274" y="6144"/>
                  </a:cubicBezTo>
                  <a:lnTo>
                    <a:pt x="9747" y="6144"/>
                  </a:lnTo>
                  <a:lnTo>
                    <a:pt x="9747" y="6876"/>
                  </a:lnTo>
                  <a:cubicBezTo>
                    <a:pt x="9747" y="6996"/>
                    <a:pt x="9843" y="7091"/>
                    <a:pt x="9963" y="7091"/>
                  </a:cubicBezTo>
                  <a:lnTo>
                    <a:pt x="10263" y="7091"/>
                  </a:lnTo>
                  <a:lnTo>
                    <a:pt x="10263" y="10526"/>
                  </a:lnTo>
                  <a:cubicBezTo>
                    <a:pt x="10263" y="10628"/>
                    <a:pt x="10335" y="10718"/>
                    <a:pt x="10437" y="10742"/>
                  </a:cubicBezTo>
                  <a:cubicBezTo>
                    <a:pt x="10452" y="10746"/>
                    <a:pt x="10468" y="10747"/>
                    <a:pt x="10483" y="10747"/>
                  </a:cubicBezTo>
                  <a:cubicBezTo>
                    <a:pt x="10597" y="10747"/>
                    <a:pt x="10695" y="10654"/>
                    <a:pt x="10700" y="10532"/>
                  </a:cubicBezTo>
                  <a:lnTo>
                    <a:pt x="10700" y="7091"/>
                  </a:lnTo>
                  <a:lnTo>
                    <a:pt x="13092" y="7091"/>
                  </a:lnTo>
                  <a:lnTo>
                    <a:pt x="13092" y="10838"/>
                  </a:lnTo>
                  <a:lnTo>
                    <a:pt x="12636" y="10712"/>
                  </a:lnTo>
                  <a:lnTo>
                    <a:pt x="12529" y="9963"/>
                  </a:lnTo>
                  <a:cubicBezTo>
                    <a:pt x="12517" y="9891"/>
                    <a:pt x="12463" y="9825"/>
                    <a:pt x="12397" y="9795"/>
                  </a:cubicBezTo>
                  <a:lnTo>
                    <a:pt x="11689" y="9495"/>
                  </a:lnTo>
                  <a:cubicBezTo>
                    <a:pt x="11657" y="9482"/>
                    <a:pt x="11627" y="9477"/>
                    <a:pt x="11599" y="9477"/>
                  </a:cubicBezTo>
                  <a:cubicBezTo>
                    <a:pt x="11386" y="9477"/>
                    <a:pt x="11284" y="9796"/>
                    <a:pt x="11521" y="9897"/>
                  </a:cubicBezTo>
                  <a:lnTo>
                    <a:pt x="12121" y="10149"/>
                  </a:lnTo>
                  <a:lnTo>
                    <a:pt x="12229" y="10916"/>
                  </a:lnTo>
                  <a:cubicBezTo>
                    <a:pt x="12241" y="11000"/>
                    <a:pt x="12301" y="11072"/>
                    <a:pt x="12385" y="11090"/>
                  </a:cubicBezTo>
                  <a:lnTo>
                    <a:pt x="13122" y="11281"/>
                  </a:lnTo>
                  <a:lnTo>
                    <a:pt x="13122" y="12396"/>
                  </a:lnTo>
                  <a:lnTo>
                    <a:pt x="10694" y="12396"/>
                  </a:lnTo>
                  <a:lnTo>
                    <a:pt x="10694" y="11413"/>
                  </a:lnTo>
                  <a:cubicBezTo>
                    <a:pt x="10694" y="11311"/>
                    <a:pt x="10628" y="11222"/>
                    <a:pt x="10526" y="11192"/>
                  </a:cubicBezTo>
                  <a:cubicBezTo>
                    <a:pt x="10511" y="11188"/>
                    <a:pt x="10495" y="11187"/>
                    <a:pt x="10480" y="11187"/>
                  </a:cubicBezTo>
                  <a:cubicBezTo>
                    <a:pt x="10362" y="11187"/>
                    <a:pt x="10263" y="11285"/>
                    <a:pt x="10263" y="11407"/>
                  </a:cubicBezTo>
                  <a:lnTo>
                    <a:pt x="10263" y="12396"/>
                  </a:lnTo>
                  <a:lnTo>
                    <a:pt x="9963" y="12396"/>
                  </a:lnTo>
                  <a:cubicBezTo>
                    <a:pt x="9843" y="12396"/>
                    <a:pt x="9747" y="12492"/>
                    <a:pt x="9747" y="12612"/>
                  </a:cubicBezTo>
                  <a:lnTo>
                    <a:pt x="9747" y="13350"/>
                  </a:lnTo>
                  <a:lnTo>
                    <a:pt x="9244" y="13350"/>
                  </a:lnTo>
                  <a:cubicBezTo>
                    <a:pt x="9124" y="13350"/>
                    <a:pt x="9028" y="13445"/>
                    <a:pt x="9028" y="13565"/>
                  </a:cubicBezTo>
                  <a:lnTo>
                    <a:pt x="9028" y="14512"/>
                  </a:lnTo>
                  <a:cubicBezTo>
                    <a:pt x="9028" y="14632"/>
                    <a:pt x="9124" y="14728"/>
                    <a:pt x="9244" y="14728"/>
                  </a:cubicBezTo>
                  <a:lnTo>
                    <a:pt x="14519" y="14728"/>
                  </a:lnTo>
                  <a:cubicBezTo>
                    <a:pt x="14633" y="14728"/>
                    <a:pt x="14734" y="14632"/>
                    <a:pt x="14734" y="14512"/>
                  </a:cubicBezTo>
                  <a:lnTo>
                    <a:pt x="14734" y="13565"/>
                  </a:lnTo>
                  <a:cubicBezTo>
                    <a:pt x="14734" y="13445"/>
                    <a:pt x="14633" y="13350"/>
                    <a:pt x="14519" y="13350"/>
                  </a:cubicBezTo>
                  <a:lnTo>
                    <a:pt x="14039" y="13350"/>
                  </a:lnTo>
                  <a:lnTo>
                    <a:pt x="14039" y="12612"/>
                  </a:lnTo>
                  <a:cubicBezTo>
                    <a:pt x="14039" y="12492"/>
                    <a:pt x="13943" y="12396"/>
                    <a:pt x="13823" y="12396"/>
                  </a:cubicBezTo>
                  <a:lnTo>
                    <a:pt x="13524" y="12396"/>
                  </a:lnTo>
                  <a:lnTo>
                    <a:pt x="13524" y="7091"/>
                  </a:lnTo>
                  <a:lnTo>
                    <a:pt x="13817" y="7091"/>
                  </a:lnTo>
                  <a:cubicBezTo>
                    <a:pt x="13937" y="7091"/>
                    <a:pt x="14033" y="6996"/>
                    <a:pt x="14033" y="6876"/>
                  </a:cubicBezTo>
                  <a:lnTo>
                    <a:pt x="14033" y="6108"/>
                  </a:lnTo>
                  <a:lnTo>
                    <a:pt x="14513" y="6108"/>
                  </a:lnTo>
                  <a:cubicBezTo>
                    <a:pt x="14633" y="6108"/>
                    <a:pt x="14728" y="6012"/>
                    <a:pt x="14728" y="5893"/>
                  </a:cubicBezTo>
                  <a:lnTo>
                    <a:pt x="14728" y="4946"/>
                  </a:lnTo>
                  <a:cubicBezTo>
                    <a:pt x="14728" y="4826"/>
                    <a:pt x="14633" y="4730"/>
                    <a:pt x="14513" y="4730"/>
                  </a:cubicBezTo>
                  <a:lnTo>
                    <a:pt x="13434" y="4730"/>
                  </a:lnTo>
                  <a:lnTo>
                    <a:pt x="12990" y="3891"/>
                  </a:lnTo>
                  <a:cubicBezTo>
                    <a:pt x="12966" y="3843"/>
                    <a:pt x="12924" y="3807"/>
                    <a:pt x="12870" y="3789"/>
                  </a:cubicBezTo>
                  <a:lnTo>
                    <a:pt x="12001" y="3477"/>
                  </a:lnTo>
                  <a:lnTo>
                    <a:pt x="11468" y="2476"/>
                  </a:lnTo>
                  <a:cubicBezTo>
                    <a:pt x="11450" y="2446"/>
                    <a:pt x="11426" y="2416"/>
                    <a:pt x="11396" y="2392"/>
                  </a:cubicBezTo>
                  <a:lnTo>
                    <a:pt x="10688" y="1966"/>
                  </a:lnTo>
                  <a:lnTo>
                    <a:pt x="10269" y="1073"/>
                  </a:lnTo>
                  <a:cubicBezTo>
                    <a:pt x="10233" y="1001"/>
                    <a:pt x="10155" y="953"/>
                    <a:pt x="10071" y="953"/>
                  </a:cubicBezTo>
                  <a:lnTo>
                    <a:pt x="8956" y="953"/>
                  </a:lnTo>
                  <a:lnTo>
                    <a:pt x="8297" y="84"/>
                  </a:lnTo>
                  <a:cubicBezTo>
                    <a:pt x="8255" y="30"/>
                    <a:pt x="8195" y="0"/>
                    <a:pt x="8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 name="Google Shape;1536;p60"/>
            <p:cNvSpPr/>
            <p:nvPr/>
          </p:nvSpPr>
          <p:spPr>
            <a:xfrm>
              <a:off x="3979599" y="4076288"/>
              <a:ext cx="368375" cy="368225"/>
            </a:xfrm>
            <a:custGeom>
              <a:avLst/>
              <a:gdLst/>
              <a:ahLst/>
              <a:cxnLst/>
              <a:rect l="l" t="t" r="r" b="b"/>
              <a:pathLst>
                <a:path w="14735" h="14729" extrusionOk="0">
                  <a:moveTo>
                    <a:pt x="5275" y="5161"/>
                  </a:moveTo>
                  <a:lnTo>
                    <a:pt x="5275" y="5677"/>
                  </a:lnTo>
                  <a:lnTo>
                    <a:pt x="438" y="5677"/>
                  </a:lnTo>
                  <a:lnTo>
                    <a:pt x="438" y="5161"/>
                  </a:lnTo>
                  <a:close/>
                  <a:moveTo>
                    <a:pt x="14297" y="5161"/>
                  </a:moveTo>
                  <a:lnTo>
                    <a:pt x="14297" y="5677"/>
                  </a:lnTo>
                  <a:lnTo>
                    <a:pt x="9453" y="5677"/>
                  </a:lnTo>
                  <a:lnTo>
                    <a:pt x="9453" y="5161"/>
                  </a:lnTo>
                  <a:close/>
                  <a:moveTo>
                    <a:pt x="4556" y="6138"/>
                  </a:moveTo>
                  <a:lnTo>
                    <a:pt x="4556" y="6660"/>
                  </a:lnTo>
                  <a:lnTo>
                    <a:pt x="1127" y="6660"/>
                  </a:lnTo>
                  <a:lnTo>
                    <a:pt x="1127" y="6138"/>
                  </a:lnTo>
                  <a:close/>
                  <a:moveTo>
                    <a:pt x="13602" y="6138"/>
                  </a:moveTo>
                  <a:lnTo>
                    <a:pt x="13602" y="6660"/>
                  </a:lnTo>
                  <a:lnTo>
                    <a:pt x="10173" y="6660"/>
                  </a:lnTo>
                  <a:lnTo>
                    <a:pt x="10173" y="6138"/>
                  </a:lnTo>
                  <a:close/>
                  <a:moveTo>
                    <a:pt x="4556" y="12828"/>
                  </a:moveTo>
                  <a:lnTo>
                    <a:pt x="4556" y="13344"/>
                  </a:lnTo>
                  <a:lnTo>
                    <a:pt x="1127" y="13344"/>
                  </a:lnTo>
                  <a:lnTo>
                    <a:pt x="1127" y="12828"/>
                  </a:lnTo>
                  <a:close/>
                  <a:moveTo>
                    <a:pt x="13608" y="12822"/>
                  </a:moveTo>
                  <a:lnTo>
                    <a:pt x="13608" y="13344"/>
                  </a:lnTo>
                  <a:lnTo>
                    <a:pt x="10179" y="13344"/>
                  </a:lnTo>
                  <a:lnTo>
                    <a:pt x="10179" y="12822"/>
                  </a:lnTo>
                  <a:close/>
                  <a:moveTo>
                    <a:pt x="5275" y="13775"/>
                  </a:moveTo>
                  <a:lnTo>
                    <a:pt x="5275" y="14297"/>
                  </a:lnTo>
                  <a:lnTo>
                    <a:pt x="438" y="14297"/>
                  </a:lnTo>
                  <a:lnTo>
                    <a:pt x="438" y="13775"/>
                  </a:lnTo>
                  <a:close/>
                  <a:moveTo>
                    <a:pt x="14297" y="13775"/>
                  </a:moveTo>
                  <a:lnTo>
                    <a:pt x="14297" y="14297"/>
                  </a:lnTo>
                  <a:lnTo>
                    <a:pt x="9453" y="14297"/>
                  </a:lnTo>
                  <a:lnTo>
                    <a:pt x="9453" y="13775"/>
                  </a:lnTo>
                  <a:close/>
                  <a:moveTo>
                    <a:pt x="1427" y="0"/>
                  </a:moveTo>
                  <a:cubicBezTo>
                    <a:pt x="1307" y="0"/>
                    <a:pt x="1211" y="96"/>
                    <a:pt x="1211" y="216"/>
                  </a:cubicBezTo>
                  <a:lnTo>
                    <a:pt x="1211" y="4730"/>
                  </a:lnTo>
                  <a:lnTo>
                    <a:pt x="216" y="4730"/>
                  </a:lnTo>
                  <a:cubicBezTo>
                    <a:pt x="96" y="4730"/>
                    <a:pt x="0" y="4826"/>
                    <a:pt x="0" y="4946"/>
                  </a:cubicBezTo>
                  <a:lnTo>
                    <a:pt x="0" y="5923"/>
                  </a:lnTo>
                  <a:cubicBezTo>
                    <a:pt x="0" y="6042"/>
                    <a:pt x="96" y="6138"/>
                    <a:pt x="216" y="6138"/>
                  </a:cubicBezTo>
                  <a:lnTo>
                    <a:pt x="696" y="6138"/>
                  </a:lnTo>
                  <a:lnTo>
                    <a:pt x="696" y="6876"/>
                  </a:lnTo>
                  <a:cubicBezTo>
                    <a:pt x="696" y="6996"/>
                    <a:pt x="792" y="7091"/>
                    <a:pt x="912" y="7091"/>
                  </a:cubicBezTo>
                  <a:lnTo>
                    <a:pt x="1211" y="7091"/>
                  </a:lnTo>
                  <a:lnTo>
                    <a:pt x="1211" y="8051"/>
                  </a:lnTo>
                  <a:cubicBezTo>
                    <a:pt x="1205" y="8152"/>
                    <a:pt x="1277" y="8242"/>
                    <a:pt x="1379" y="8266"/>
                  </a:cubicBezTo>
                  <a:cubicBezTo>
                    <a:pt x="1395" y="8270"/>
                    <a:pt x="1410" y="8272"/>
                    <a:pt x="1426" y="8272"/>
                  </a:cubicBezTo>
                  <a:cubicBezTo>
                    <a:pt x="1540" y="8272"/>
                    <a:pt x="1643" y="8178"/>
                    <a:pt x="1643" y="8057"/>
                  </a:cubicBezTo>
                  <a:lnTo>
                    <a:pt x="1643" y="7091"/>
                  </a:lnTo>
                  <a:lnTo>
                    <a:pt x="4065" y="7091"/>
                  </a:lnTo>
                  <a:lnTo>
                    <a:pt x="4065" y="8206"/>
                  </a:lnTo>
                  <a:lnTo>
                    <a:pt x="3285" y="8764"/>
                  </a:lnTo>
                  <a:cubicBezTo>
                    <a:pt x="3231" y="8806"/>
                    <a:pt x="3195" y="8872"/>
                    <a:pt x="3195" y="8938"/>
                  </a:cubicBezTo>
                  <a:lnTo>
                    <a:pt x="3195" y="9321"/>
                  </a:lnTo>
                  <a:lnTo>
                    <a:pt x="2500" y="10095"/>
                  </a:lnTo>
                  <a:cubicBezTo>
                    <a:pt x="2360" y="10257"/>
                    <a:pt x="2502" y="10454"/>
                    <a:pt x="2663" y="10454"/>
                  </a:cubicBezTo>
                  <a:cubicBezTo>
                    <a:pt x="2716" y="10454"/>
                    <a:pt x="2770" y="10433"/>
                    <a:pt x="2818" y="10382"/>
                  </a:cubicBezTo>
                  <a:lnTo>
                    <a:pt x="3573" y="9543"/>
                  </a:lnTo>
                  <a:cubicBezTo>
                    <a:pt x="3609" y="9507"/>
                    <a:pt x="3627" y="9453"/>
                    <a:pt x="3627" y="9399"/>
                  </a:cubicBezTo>
                  <a:lnTo>
                    <a:pt x="3627" y="9052"/>
                  </a:lnTo>
                  <a:lnTo>
                    <a:pt x="4065" y="8740"/>
                  </a:lnTo>
                  <a:lnTo>
                    <a:pt x="4065" y="12396"/>
                  </a:lnTo>
                  <a:lnTo>
                    <a:pt x="1643" y="12396"/>
                  </a:lnTo>
                  <a:lnTo>
                    <a:pt x="1643" y="8938"/>
                  </a:lnTo>
                  <a:cubicBezTo>
                    <a:pt x="1643" y="8830"/>
                    <a:pt x="1571" y="8740"/>
                    <a:pt x="1469" y="8716"/>
                  </a:cubicBezTo>
                  <a:cubicBezTo>
                    <a:pt x="1453" y="8712"/>
                    <a:pt x="1438" y="8711"/>
                    <a:pt x="1422" y="8711"/>
                  </a:cubicBezTo>
                  <a:cubicBezTo>
                    <a:pt x="1309" y="8711"/>
                    <a:pt x="1211" y="8804"/>
                    <a:pt x="1211" y="8926"/>
                  </a:cubicBezTo>
                  <a:lnTo>
                    <a:pt x="1211" y="12396"/>
                  </a:lnTo>
                  <a:lnTo>
                    <a:pt x="912" y="12396"/>
                  </a:lnTo>
                  <a:cubicBezTo>
                    <a:pt x="792" y="12396"/>
                    <a:pt x="696" y="12492"/>
                    <a:pt x="696" y="12612"/>
                  </a:cubicBezTo>
                  <a:lnTo>
                    <a:pt x="696" y="13350"/>
                  </a:lnTo>
                  <a:lnTo>
                    <a:pt x="216" y="13350"/>
                  </a:lnTo>
                  <a:cubicBezTo>
                    <a:pt x="96" y="13350"/>
                    <a:pt x="0" y="13445"/>
                    <a:pt x="0" y="13565"/>
                  </a:cubicBezTo>
                  <a:lnTo>
                    <a:pt x="0" y="14512"/>
                  </a:lnTo>
                  <a:cubicBezTo>
                    <a:pt x="0" y="14632"/>
                    <a:pt x="96" y="14728"/>
                    <a:pt x="216" y="14728"/>
                  </a:cubicBezTo>
                  <a:lnTo>
                    <a:pt x="5491" y="14728"/>
                  </a:lnTo>
                  <a:cubicBezTo>
                    <a:pt x="5611" y="14728"/>
                    <a:pt x="5707" y="14632"/>
                    <a:pt x="5707" y="14512"/>
                  </a:cubicBezTo>
                  <a:lnTo>
                    <a:pt x="5707" y="13565"/>
                  </a:lnTo>
                  <a:cubicBezTo>
                    <a:pt x="5707" y="13445"/>
                    <a:pt x="5611" y="13350"/>
                    <a:pt x="5491" y="13350"/>
                  </a:cubicBezTo>
                  <a:lnTo>
                    <a:pt x="4988" y="13350"/>
                  </a:lnTo>
                  <a:lnTo>
                    <a:pt x="4988" y="12612"/>
                  </a:lnTo>
                  <a:cubicBezTo>
                    <a:pt x="4988" y="12492"/>
                    <a:pt x="4892" y="12396"/>
                    <a:pt x="4772" y="12396"/>
                  </a:cubicBezTo>
                  <a:lnTo>
                    <a:pt x="4472" y="12396"/>
                  </a:lnTo>
                  <a:lnTo>
                    <a:pt x="4472" y="7091"/>
                  </a:lnTo>
                  <a:lnTo>
                    <a:pt x="4772" y="7091"/>
                  </a:lnTo>
                  <a:cubicBezTo>
                    <a:pt x="4892" y="7091"/>
                    <a:pt x="4988" y="6996"/>
                    <a:pt x="4988" y="6876"/>
                  </a:cubicBezTo>
                  <a:lnTo>
                    <a:pt x="4988" y="6144"/>
                  </a:lnTo>
                  <a:lnTo>
                    <a:pt x="5491" y="6144"/>
                  </a:lnTo>
                  <a:cubicBezTo>
                    <a:pt x="5611" y="6144"/>
                    <a:pt x="5707" y="6048"/>
                    <a:pt x="5707" y="5929"/>
                  </a:cubicBezTo>
                  <a:lnTo>
                    <a:pt x="5707" y="4946"/>
                  </a:lnTo>
                  <a:cubicBezTo>
                    <a:pt x="5707" y="4826"/>
                    <a:pt x="5611" y="4730"/>
                    <a:pt x="5491" y="4730"/>
                  </a:cubicBezTo>
                  <a:lnTo>
                    <a:pt x="4610" y="4730"/>
                  </a:lnTo>
                  <a:cubicBezTo>
                    <a:pt x="4676" y="3873"/>
                    <a:pt x="5132" y="3093"/>
                    <a:pt x="5845" y="2614"/>
                  </a:cubicBezTo>
                  <a:cubicBezTo>
                    <a:pt x="5941" y="2542"/>
                    <a:pt x="5965" y="2410"/>
                    <a:pt x="5905" y="2314"/>
                  </a:cubicBezTo>
                  <a:cubicBezTo>
                    <a:pt x="5863" y="2249"/>
                    <a:pt x="5791" y="2213"/>
                    <a:pt x="5720" y="2213"/>
                  </a:cubicBezTo>
                  <a:cubicBezTo>
                    <a:pt x="5680" y="2213"/>
                    <a:pt x="5640" y="2224"/>
                    <a:pt x="5605" y="2248"/>
                  </a:cubicBezTo>
                  <a:cubicBezTo>
                    <a:pt x="4772" y="2812"/>
                    <a:pt x="4244" y="3729"/>
                    <a:pt x="4178" y="4736"/>
                  </a:cubicBezTo>
                  <a:lnTo>
                    <a:pt x="1649" y="4736"/>
                  </a:lnTo>
                  <a:lnTo>
                    <a:pt x="1649" y="1595"/>
                  </a:lnTo>
                  <a:lnTo>
                    <a:pt x="2302" y="1793"/>
                  </a:lnTo>
                  <a:lnTo>
                    <a:pt x="2446" y="2290"/>
                  </a:lnTo>
                  <a:cubicBezTo>
                    <a:pt x="2458" y="2338"/>
                    <a:pt x="2488" y="2374"/>
                    <a:pt x="2524" y="2404"/>
                  </a:cubicBezTo>
                  <a:lnTo>
                    <a:pt x="3459" y="3081"/>
                  </a:lnTo>
                  <a:cubicBezTo>
                    <a:pt x="3503" y="3114"/>
                    <a:pt x="3547" y="3129"/>
                    <a:pt x="3589" y="3129"/>
                  </a:cubicBezTo>
                  <a:cubicBezTo>
                    <a:pt x="3766" y="3129"/>
                    <a:pt x="3895" y="2874"/>
                    <a:pt x="3711" y="2734"/>
                  </a:cubicBezTo>
                  <a:lnTo>
                    <a:pt x="2836" y="2098"/>
                  </a:lnTo>
                  <a:lnTo>
                    <a:pt x="2680" y="1559"/>
                  </a:lnTo>
                  <a:cubicBezTo>
                    <a:pt x="2662" y="1493"/>
                    <a:pt x="2608" y="1439"/>
                    <a:pt x="2536" y="1415"/>
                  </a:cubicBezTo>
                  <a:lnTo>
                    <a:pt x="1649" y="1139"/>
                  </a:lnTo>
                  <a:lnTo>
                    <a:pt x="1649" y="438"/>
                  </a:lnTo>
                  <a:lnTo>
                    <a:pt x="7997" y="438"/>
                  </a:lnTo>
                  <a:lnTo>
                    <a:pt x="8656" y="1307"/>
                  </a:lnTo>
                  <a:cubicBezTo>
                    <a:pt x="8698" y="1361"/>
                    <a:pt x="8758" y="1391"/>
                    <a:pt x="8830" y="1391"/>
                  </a:cubicBezTo>
                  <a:lnTo>
                    <a:pt x="9939" y="1391"/>
                  </a:lnTo>
                  <a:lnTo>
                    <a:pt x="10335" y="2218"/>
                  </a:lnTo>
                  <a:cubicBezTo>
                    <a:pt x="10353" y="2260"/>
                    <a:pt x="10377" y="2290"/>
                    <a:pt x="10419" y="2314"/>
                  </a:cubicBezTo>
                  <a:lnTo>
                    <a:pt x="11126" y="2740"/>
                  </a:lnTo>
                  <a:lnTo>
                    <a:pt x="11671" y="3759"/>
                  </a:lnTo>
                  <a:cubicBezTo>
                    <a:pt x="11695" y="3807"/>
                    <a:pt x="11737" y="3843"/>
                    <a:pt x="11785" y="3861"/>
                  </a:cubicBezTo>
                  <a:lnTo>
                    <a:pt x="12654" y="4172"/>
                  </a:lnTo>
                  <a:lnTo>
                    <a:pt x="12954" y="4736"/>
                  </a:lnTo>
                  <a:lnTo>
                    <a:pt x="10580" y="4736"/>
                  </a:lnTo>
                  <a:cubicBezTo>
                    <a:pt x="10465" y="3009"/>
                    <a:pt x="9021" y="1753"/>
                    <a:pt x="7393" y="1753"/>
                  </a:cubicBezTo>
                  <a:cubicBezTo>
                    <a:pt x="7077" y="1753"/>
                    <a:pt x="6754" y="1800"/>
                    <a:pt x="6432" y="1900"/>
                  </a:cubicBezTo>
                  <a:cubicBezTo>
                    <a:pt x="6336" y="1924"/>
                    <a:pt x="6270" y="2020"/>
                    <a:pt x="6276" y="2122"/>
                  </a:cubicBezTo>
                  <a:cubicBezTo>
                    <a:pt x="6286" y="2237"/>
                    <a:pt x="6384" y="2318"/>
                    <a:pt x="6492" y="2318"/>
                  </a:cubicBezTo>
                  <a:cubicBezTo>
                    <a:pt x="6514" y="2318"/>
                    <a:pt x="6536" y="2315"/>
                    <a:pt x="6558" y="2308"/>
                  </a:cubicBezTo>
                  <a:cubicBezTo>
                    <a:pt x="6837" y="2220"/>
                    <a:pt x="7118" y="2179"/>
                    <a:pt x="7392" y="2179"/>
                  </a:cubicBezTo>
                  <a:cubicBezTo>
                    <a:pt x="8787" y="2179"/>
                    <a:pt x="10029" y="3247"/>
                    <a:pt x="10149" y="4730"/>
                  </a:cubicBezTo>
                  <a:lnTo>
                    <a:pt x="9274" y="4730"/>
                  </a:lnTo>
                  <a:cubicBezTo>
                    <a:pt x="9154" y="4730"/>
                    <a:pt x="9058" y="4826"/>
                    <a:pt x="9058" y="4946"/>
                  </a:cubicBezTo>
                  <a:lnTo>
                    <a:pt x="9058" y="5929"/>
                  </a:lnTo>
                  <a:cubicBezTo>
                    <a:pt x="9058" y="6048"/>
                    <a:pt x="9154" y="6144"/>
                    <a:pt x="9274" y="6144"/>
                  </a:cubicBezTo>
                  <a:lnTo>
                    <a:pt x="9747" y="6144"/>
                  </a:lnTo>
                  <a:lnTo>
                    <a:pt x="9747" y="6876"/>
                  </a:lnTo>
                  <a:cubicBezTo>
                    <a:pt x="9747" y="6996"/>
                    <a:pt x="9843" y="7091"/>
                    <a:pt x="9963" y="7091"/>
                  </a:cubicBezTo>
                  <a:lnTo>
                    <a:pt x="10263" y="7091"/>
                  </a:lnTo>
                  <a:lnTo>
                    <a:pt x="10263" y="10526"/>
                  </a:lnTo>
                  <a:cubicBezTo>
                    <a:pt x="10263" y="10628"/>
                    <a:pt x="10335" y="10718"/>
                    <a:pt x="10437" y="10742"/>
                  </a:cubicBezTo>
                  <a:cubicBezTo>
                    <a:pt x="10452" y="10746"/>
                    <a:pt x="10468" y="10747"/>
                    <a:pt x="10483" y="10747"/>
                  </a:cubicBezTo>
                  <a:cubicBezTo>
                    <a:pt x="10597" y="10747"/>
                    <a:pt x="10695" y="10654"/>
                    <a:pt x="10700" y="10532"/>
                  </a:cubicBezTo>
                  <a:lnTo>
                    <a:pt x="10700" y="7091"/>
                  </a:lnTo>
                  <a:lnTo>
                    <a:pt x="13092" y="7091"/>
                  </a:lnTo>
                  <a:lnTo>
                    <a:pt x="13092" y="10838"/>
                  </a:lnTo>
                  <a:lnTo>
                    <a:pt x="12636" y="10712"/>
                  </a:lnTo>
                  <a:lnTo>
                    <a:pt x="12529" y="9963"/>
                  </a:lnTo>
                  <a:cubicBezTo>
                    <a:pt x="12517" y="9891"/>
                    <a:pt x="12463" y="9825"/>
                    <a:pt x="12397" y="9795"/>
                  </a:cubicBezTo>
                  <a:lnTo>
                    <a:pt x="11689" y="9495"/>
                  </a:lnTo>
                  <a:cubicBezTo>
                    <a:pt x="11657" y="9482"/>
                    <a:pt x="11627" y="9477"/>
                    <a:pt x="11599" y="9477"/>
                  </a:cubicBezTo>
                  <a:cubicBezTo>
                    <a:pt x="11386" y="9477"/>
                    <a:pt x="11284" y="9796"/>
                    <a:pt x="11521" y="9897"/>
                  </a:cubicBezTo>
                  <a:lnTo>
                    <a:pt x="12121" y="10149"/>
                  </a:lnTo>
                  <a:lnTo>
                    <a:pt x="12229" y="10916"/>
                  </a:lnTo>
                  <a:cubicBezTo>
                    <a:pt x="12241" y="11000"/>
                    <a:pt x="12301" y="11072"/>
                    <a:pt x="12385" y="11090"/>
                  </a:cubicBezTo>
                  <a:lnTo>
                    <a:pt x="13122" y="11281"/>
                  </a:lnTo>
                  <a:lnTo>
                    <a:pt x="13122" y="12396"/>
                  </a:lnTo>
                  <a:lnTo>
                    <a:pt x="10694" y="12396"/>
                  </a:lnTo>
                  <a:lnTo>
                    <a:pt x="10694" y="11413"/>
                  </a:lnTo>
                  <a:cubicBezTo>
                    <a:pt x="10694" y="11311"/>
                    <a:pt x="10628" y="11222"/>
                    <a:pt x="10526" y="11192"/>
                  </a:cubicBezTo>
                  <a:cubicBezTo>
                    <a:pt x="10511" y="11188"/>
                    <a:pt x="10495" y="11187"/>
                    <a:pt x="10480" y="11187"/>
                  </a:cubicBezTo>
                  <a:cubicBezTo>
                    <a:pt x="10362" y="11187"/>
                    <a:pt x="10263" y="11285"/>
                    <a:pt x="10263" y="11407"/>
                  </a:cubicBezTo>
                  <a:lnTo>
                    <a:pt x="10263" y="12396"/>
                  </a:lnTo>
                  <a:lnTo>
                    <a:pt x="9963" y="12396"/>
                  </a:lnTo>
                  <a:cubicBezTo>
                    <a:pt x="9843" y="12396"/>
                    <a:pt x="9747" y="12492"/>
                    <a:pt x="9747" y="12612"/>
                  </a:cubicBezTo>
                  <a:lnTo>
                    <a:pt x="9747" y="13350"/>
                  </a:lnTo>
                  <a:lnTo>
                    <a:pt x="9244" y="13350"/>
                  </a:lnTo>
                  <a:cubicBezTo>
                    <a:pt x="9124" y="13350"/>
                    <a:pt x="9028" y="13445"/>
                    <a:pt x="9028" y="13565"/>
                  </a:cubicBezTo>
                  <a:lnTo>
                    <a:pt x="9028" y="14512"/>
                  </a:lnTo>
                  <a:cubicBezTo>
                    <a:pt x="9028" y="14632"/>
                    <a:pt x="9124" y="14728"/>
                    <a:pt x="9244" y="14728"/>
                  </a:cubicBezTo>
                  <a:lnTo>
                    <a:pt x="14519" y="14728"/>
                  </a:lnTo>
                  <a:cubicBezTo>
                    <a:pt x="14633" y="14728"/>
                    <a:pt x="14734" y="14632"/>
                    <a:pt x="14734" y="14512"/>
                  </a:cubicBezTo>
                  <a:lnTo>
                    <a:pt x="14734" y="13565"/>
                  </a:lnTo>
                  <a:cubicBezTo>
                    <a:pt x="14734" y="13445"/>
                    <a:pt x="14633" y="13350"/>
                    <a:pt x="14519" y="13350"/>
                  </a:cubicBezTo>
                  <a:lnTo>
                    <a:pt x="14039" y="13350"/>
                  </a:lnTo>
                  <a:lnTo>
                    <a:pt x="14039" y="12612"/>
                  </a:lnTo>
                  <a:cubicBezTo>
                    <a:pt x="14039" y="12492"/>
                    <a:pt x="13943" y="12396"/>
                    <a:pt x="13823" y="12396"/>
                  </a:cubicBezTo>
                  <a:lnTo>
                    <a:pt x="13524" y="12396"/>
                  </a:lnTo>
                  <a:lnTo>
                    <a:pt x="13524" y="7091"/>
                  </a:lnTo>
                  <a:lnTo>
                    <a:pt x="13817" y="7091"/>
                  </a:lnTo>
                  <a:cubicBezTo>
                    <a:pt x="13937" y="7091"/>
                    <a:pt x="14033" y="6996"/>
                    <a:pt x="14033" y="6876"/>
                  </a:cubicBezTo>
                  <a:lnTo>
                    <a:pt x="14033" y="6108"/>
                  </a:lnTo>
                  <a:lnTo>
                    <a:pt x="14513" y="6108"/>
                  </a:lnTo>
                  <a:cubicBezTo>
                    <a:pt x="14633" y="6108"/>
                    <a:pt x="14728" y="6012"/>
                    <a:pt x="14728" y="5893"/>
                  </a:cubicBezTo>
                  <a:lnTo>
                    <a:pt x="14728" y="4946"/>
                  </a:lnTo>
                  <a:cubicBezTo>
                    <a:pt x="14728" y="4826"/>
                    <a:pt x="14633" y="4730"/>
                    <a:pt x="14513" y="4730"/>
                  </a:cubicBezTo>
                  <a:lnTo>
                    <a:pt x="13434" y="4730"/>
                  </a:lnTo>
                  <a:lnTo>
                    <a:pt x="12990" y="3891"/>
                  </a:lnTo>
                  <a:cubicBezTo>
                    <a:pt x="12966" y="3843"/>
                    <a:pt x="12924" y="3807"/>
                    <a:pt x="12870" y="3789"/>
                  </a:cubicBezTo>
                  <a:lnTo>
                    <a:pt x="12001" y="3477"/>
                  </a:lnTo>
                  <a:lnTo>
                    <a:pt x="11468" y="2476"/>
                  </a:lnTo>
                  <a:cubicBezTo>
                    <a:pt x="11450" y="2446"/>
                    <a:pt x="11426" y="2416"/>
                    <a:pt x="11396" y="2392"/>
                  </a:cubicBezTo>
                  <a:lnTo>
                    <a:pt x="10688" y="1966"/>
                  </a:lnTo>
                  <a:lnTo>
                    <a:pt x="10269" y="1073"/>
                  </a:lnTo>
                  <a:cubicBezTo>
                    <a:pt x="10233" y="1001"/>
                    <a:pt x="10155" y="953"/>
                    <a:pt x="10071" y="953"/>
                  </a:cubicBezTo>
                  <a:lnTo>
                    <a:pt x="8956" y="953"/>
                  </a:lnTo>
                  <a:lnTo>
                    <a:pt x="8297" y="84"/>
                  </a:lnTo>
                  <a:cubicBezTo>
                    <a:pt x="8255" y="30"/>
                    <a:pt x="8195" y="0"/>
                    <a:pt x="8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37" name="Google Shape;1537;p60"/>
          <p:cNvGrpSpPr/>
          <p:nvPr/>
        </p:nvGrpSpPr>
        <p:grpSpPr>
          <a:xfrm>
            <a:off x="4734451" y="4082325"/>
            <a:ext cx="402835" cy="365735"/>
            <a:chOff x="4734451" y="4082325"/>
            <a:chExt cx="402835" cy="365735"/>
          </a:xfrm>
        </p:grpSpPr>
        <p:grpSp>
          <p:nvGrpSpPr>
            <p:cNvPr id="1538" name="Google Shape;1538;p60"/>
            <p:cNvGrpSpPr/>
            <p:nvPr/>
          </p:nvGrpSpPr>
          <p:grpSpPr>
            <a:xfrm>
              <a:off x="4744036" y="4091910"/>
              <a:ext cx="393250" cy="356150"/>
              <a:chOff x="3953100" y="4025425"/>
              <a:chExt cx="393250" cy="356150"/>
            </a:xfrm>
          </p:grpSpPr>
          <p:sp>
            <p:nvSpPr>
              <p:cNvPr id="1539" name="Google Shape;1539;p60"/>
              <p:cNvSpPr/>
              <p:nvPr/>
            </p:nvSpPr>
            <p:spPr>
              <a:xfrm>
                <a:off x="3991925" y="4052575"/>
                <a:ext cx="192125" cy="173325"/>
              </a:xfrm>
              <a:custGeom>
                <a:avLst/>
                <a:gdLst/>
                <a:ahLst/>
                <a:cxnLst/>
                <a:rect l="l" t="t" r="r" b="b"/>
                <a:pathLst>
                  <a:path w="7685" h="6933" extrusionOk="0">
                    <a:moveTo>
                      <a:pt x="3986" y="0"/>
                    </a:moveTo>
                    <a:cubicBezTo>
                      <a:pt x="3405" y="0"/>
                      <a:pt x="2820" y="146"/>
                      <a:pt x="2290" y="445"/>
                    </a:cubicBezTo>
                    <a:cubicBezTo>
                      <a:pt x="2108" y="580"/>
                      <a:pt x="2224" y="842"/>
                      <a:pt x="2415" y="842"/>
                    </a:cubicBezTo>
                    <a:cubicBezTo>
                      <a:pt x="2443" y="842"/>
                      <a:pt x="2474" y="836"/>
                      <a:pt x="2506" y="823"/>
                    </a:cubicBezTo>
                    <a:cubicBezTo>
                      <a:pt x="2970" y="560"/>
                      <a:pt x="3481" y="431"/>
                      <a:pt x="3991" y="431"/>
                    </a:cubicBezTo>
                    <a:cubicBezTo>
                      <a:pt x="4680" y="431"/>
                      <a:pt x="5364" y="667"/>
                      <a:pt x="5923" y="1128"/>
                    </a:cubicBezTo>
                    <a:cubicBezTo>
                      <a:pt x="5773" y="1284"/>
                      <a:pt x="5659" y="1404"/>
                      <a:pt x="5605" y="1470"/>
                    </a:cubicBezTo>
                    <a:lnTo>
                      <a:pt x="4586" y="1842"/>
                    </a:lnTo>
                    <a:cubicBezTo>
                      <a:pt x="4568" y="1848"/>
                      <a:pt x="4556" y="1854"/>
                      <a:pt x="4538" y="1866"/>
                    </a:cubicBezTo>
                    <a:lnTo>
                      <a:pt x="3357" y="2651"/>
                    </a:lnTo>
                    <a:lnTo>
                      <a:pt x="2182" y="3274"/>
                    </a:lnTo>
                    <a:cubicBezTo>
                      <a:pt x="2086" y="3328"/>
                      <a:pt x="2038" y="3442"/>
                      <a:pt x="2080" y="3544"/>
                    </a:cubicBezTo>
                    <a:lnTo>
                      <a:pt x="2536" y="4743"/>
                    </a:lnTo>
                    <a:cubicBezTo>
                      <a:pt x="2566" y="4815"/>
                      <a:pt x="2626" y="4869"/>
                      <a:pt x="2704" y="4881"/>
                    </a:cubicBezTo>
                    <a:lnTo>
                      <a:pt x="4915" y="5217"/>
                    </a:lnTo>
                    <a:lnTo>
                      <a:pt x="4945" y="5217"/>
                    </a:lnTo>
                    <a:cubicBezTo>
                      <a:pt x="5215" y="5217"/>
                      <a:pt x="5245" y="4827"/>
                      <a:pt x="4981" y="4791"/>
                    </a:cubicBezTo>
                    <a:lnTo>
                      <a:pt x="2895" y="4467"/>
                    </a:lnTo>
                    <a:lnTo>
                      <a:pt x="2554" y="3568"/>
                    </a:lnTo>
                    <a:lnTo>
                      <a:pt x="3573" y="3029"/>
                    </a:lnTo>
                    <a:cubicBezTo>
                      <a:pt x="3579" y="3029"/>
                      <a:pt x="3585" y="3023"/>
                      <a:pt x="3591" y="3017"/>
                    </a:cubicBezTo>
                    <a:lnTo>
                      <a:pt x="4760" y="2237"/>
                    </a:lnTo>
                    <a:lnTo>
                      <a:pt x="5809" y="1854"/>
                    </a:lnTo>
                    <a:cubicBezTo>
                      <a:pt x="5845" y="1842"/>
                      <a:pt x="5875" y="1824"/>
                      <a:pt x="5899" y="1794"/>
                    </a:cubicBezTo>
                    <a:cubicBezTo>
                      <a:pt x="5899" y="1794"/>
                      <a:pt x="6024" y="1644"/>
                      <a:pt x="6234" y="1422"/>
                    </a:cubicBezTo>
                    <a:cubicBezTo>
                      <a:pt x="6960" y="2219"/>
                      <a:pt x="7211" y="3340"/>
                      <a:pt x="6894" y="4365"/>
                    </a:cubicBezTo>
                    <a:cubicBezTo>
                      <a:pt x="6876" y="4419"/>
                      <a:pt x="6858" y="4467"/>
                      <a:pt x="6840" y="4515"/>
                    </a:cubicBezTo>
                    <a:lnTo>
                      <a:pt x="5773" y="4665"/>
                    </a:lnTo>
                    <a:cubicBezTo>
                      <a:pt x="5497" y="4705"/>
                      <a:pt x="5541" y="5099"/>
                      <a:pt x="5799" y="5099"/>
                    </a:cubicBezTo>
                    <a:cubicBezTo>
                      <a:pt x="5810" y="5099"/>
                      <a:pt x="5821" y="5098"/>
                      <a:pt x="5833" y="5097"/>
                    </a:cubicBezTo>
                    <a:lnTo>
                      <a:pt x="6624" y="4983"/>
                    </a:lnTo>
                    <a:lnTo>
                      <a:pt x="6624" y="4983"/>
                    </a:lnTo>
                    <a:cubicBezTo>
                      <a:pt x="6056" y="5967"/>
                      <a:pt x="5032" y="6502"/>
                      <a:pt x="3989" y="6502"/>
                    </a:cubicBezTo>
                    <a:cubicBezTo>
                      <a:pt x="3348" y="6502"/>
                      <a:pt x="2700" y="6300"/>
                      <a:pt x="2146" y="5876"/>
                    </a:cubicBezTo>
                    <a:cubicBezTo>
                      <a:pt x="695" y="4761"/>
                      <a:pt x="552" y="2621"/>
                      <a:pt x="1846" y="1320"/>
                    </a:cubicBezTo>
                    <a:cubicBezTo>
                      <a:pt x="2003" y="1164"/>
                      <a:pt x="1859" y="947"/>
                      <a:pt x="1692" y="947"/>
                    </a:cubicBezTo>
                    <a:cubicBezTo>
                      <a:pt x="1641" y="947"/>
                      <a:pt x="1588" y="967"/>
                      <a:pt x="1541" y="1015"/>
                    </a:cubicBezTo>
                    <a:cubicBezTo>
                      <a:pt x="0" y="2561"/>
                      <a:pt x="252" y="5127"/>
                      <a:pt x="2062" y="6344"/>
                    </a:cubicBezTo>
                    <a:cubicBezTo>
                      <a:pt x="2661" y="6744"/>
                      <a:pt x="3330" y="6933"/>
                      <a:pt x="3989" y="6933"/>
                    </a:cubicBezTo>
                    <a:cubicBezTo>
                      <a:pt x="5330" y="6933"/>
                      <a:pt x="6627" y="6153"/>
                      <a:pt x="7193" y="4803"/>
                    </a:cubicBezTo>
                    <a:cubicBezTo>
                      <a:pt x="7193" y="4803"/>
                      <a:pt x="7199" y="4797"/>
                      <a:pt x="7199" y="4791"/>
                    </a:cubicBezTo>
                    <a:lnTo>
                      <a:pt x="7217" y="4743"/>
                    </a:lnTo>
                    <a:lnTo>
                      <a:pt x="7223" y="4731"/>
                    </a:lnTo>
                    <a:cubicBezTo>
                      <a:pt x="7241" y="4683"/>
                      <a:pt x="7259" y="4635"/>
                      <a:pt x="7277" y="4587"/>
                    </a:cubicBezTo>
                    <a:cubicBezTo>
                      <a:pt x="7277" y="4581"/>
                      <a:pt x="7277" y="4581"/>
                      <a:pt x="7277" y="4575"/>
                    </a:cubicBezTo>
                    <a:lnTo>
                      <a:pt x="7301" y="4503"/>
                    </a:lnTo>
                    <a:cubicBezTo>
                      <a:pt x="7301" y="4497"/>
                      <a:pt x="7301" y="4491"/>
                      <a:pt x="7307" y="4479"/>
                    </a:cubicBezTo>
                    <a:cubicBezTo>
                      <a:pt x="7685" y="3256"/>
                      <a:pt x="7349" y="1920"/>
                      <a:pt x="6444" y="1021"/>
                    </a:cubicBezTo>
                    <a:cubicBezTo>
                      <a:pt x="6426" y="997"/>
                      <a:pt x="6402" y="979"/>
                      <a:pt x="6384" y="961"/>
                    </a:cubicBezTo>
                    <a:cubicBezTo>
                      <a:pt x="6378" y="955"/>
                      <a:pt x="6372" y="949"/>
                      <a:pt x="6366" y="943"/>
                    </a:cubicBezTo>
                    <a:cubicBezTo>
                      <a:pt x="5707" y="323"/>
                      <a:pt x="4850" y="0"/>
                      <a:pt x="3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 name="Google Shape;1540;p60"/>
              <p:cNvSpPr/>
              <p:nvPr/>
            </p:nvSpPr>
            <p:spPr>
              <a:xfrm>
                <a:off x="3953100" y="4025425"/>
                <a:ext cx="393250" cy="356150"/>
              </a:xfrm>
              <a:custGeom>
                <a:avLst/>
                <a:gdLst/>
                <a:ahLst/>
                <a:cxnLst/>
                <a:rect l="l" t="t" r="r" b="b"/>
                <a:pathLst>
                  <a:path w="15730" h="14246" extrusionOk="0">
                    <a:moveTo>
                      <a:pt x="9558" y="1896"/>
                    </a:moveTo>
                    <a:cubicBezTo>
                      <a:pt x="10441" y="1896"/>
                      <a:pt x="12096" y="2793"/>
                      <a:pt x="12355" y="2940"/>
                    </a:cubicBezTo>
                    <a:lnTo>
                      <a:pt x="13662" y="4546"/>
                    </a:lnTo>
                    <a:cubicBezTo>
                      <a:pt x="13470" y="5080"/>
                      <a:pt x="13248" y="5661"/>
                      <a:pt x="13146" y="5847"/>
                    </a:cubicBezTo>
                    <a:cubicBezTo>
                      <a:pt x="13036" y="5852"/>
                      <a:pt x="12826" y="5854"/>
                      <a:pt x="12558" y="5854"/>
                    </a:cubicBezTo>
                    <a:cubicBezTo>
                      <a:pt x="12125" y="5854"/>
                      <a:pt x="11543" y="5848"/>
                      <a:pt x="10994" y="5841"/>
                    </a:cubicBezTo>
                    <a:lnTo>
                      <a:pt x="10035" y="5409"/>
                    </a:lnTo>
                    <a:cubicBezTo>
                      <a:pt x="10089" y="5128"/>
                      <a:pt x="10119" y="4840"/>
                      <a:pt x="10119" y="4558"/>
                    </a:cubicBezTo>
                    <a:cubicBezTo>
                      <a:pt x="10119" y="4271"/>
                      <a:pt x="10089" y="3989"/>
                      <a:pt x="10035" y="3713"/>
                    </a:cubicBezTo>
                    <a:lnTo>
                      <a:pt x="10035" y="3701"/>
                    </a:lnTo>
                    <a:lnTo>
                      <a:pt x="10017" y="3605"/>
                    </a:lnTo>
                    <a:lnTo>
                      <a:pt x="10017" y="3599"/>
                    </a:lnTo>
                    <a:lnTo>
                      <a:pt x="10017" y="3581"/>
                    </a:lnTo>
                    <a:cubicBezTo>
                      <a:pt x="10011" y="3551"/>
                      <a:pt x="10005" y="3527"/>
                      <a:pt x="9999" y="3497"/>
                    </a:cubicBezTo>
                    <a:lnTo>
                      <a:pt x="9993" y="3467"/>
                    </a:lnTo>
                    <a:lnTo>
                      <a:pt x="9969" y="3389"/>
                    </a:lnTo>
                    <a:lnTo>
                      <a:pt x="9963" y="3353"/>
                    </a:lnTo>
                    <a:cubicBezTo>
                      <a:pt x="9957" y="3329"/>
                      <a:pt x="9945" y="3305"/>
                      <a:pt x="9939" y="3275"/>
                    </a:cubicBezTo>
                    <a:lnTo>
                      <a:pt x="9927" y="3239"/>
                    </a:lnTo>
                    <a:cubicBezTo>
                      <a:pt x="9921" y="3216"/>
                      <a:pt x="9915" y="3192"/>
                      <a:pt x="9909" y="3168"/>
                    </a:cubicBezTo>
                    <a:cubicBezTo>
                      <a:pt x="9897" y="3138"/>
                      <a:pt x="9897" y="3138"/>
                      <a:pt x="9897" y="3126"/>
                    </a:cubicBezTo>
                    <a:lnTo>
                      <a:pt x="9873" y="3060"/>
                    </a:lnTo>
                    <a:lnTo>
                      <a:pt x="9855" y="3018"/>
                    </a:lnTo>
                    <a:cubicBezTo>
                      <a:pt x="9849" y="2994"/>
                      <a:pt x="9843" y="2976"/>
                      <a:pt x="9837" y="2958"/>
                    </a:cubicBezTo>
                    <a:lnTo>
                      <a:pt x="9813" y="2904"/>
                    </a:lnTo>
                    <a:lnTo>
                      <a:pt x="9795" y="2856"/>
                    </a:lnTo>
                    <a:cubicBezTo>
                      <a:pt x="9789" y="2832"/>
                      <a:pt x="9777" y="2814"/>
                      <a:pt x="9771" y="2790"/>
                    </a:cubicBezTo>
                    <a:lnTo>
                      <a:pt x="9753" y="2760"/>
                    </a:lnTo>
                    <a:cubicBezTo>
                      <a:pt x="9741" y="2730"/>
                      <a:pt x="9729" y="2706"/>
                      <a:pt x="9717" y="2676"/>
                    </a:cubicBezTo>
                    <a:lnTo>
                      <a:pt x="9717" y="2664"/>
                    </a:lnTo>
                    <a:cubicBezTo>
                      <a:pt x="9598" y="2406"/>
                      <a:pt x="9460" y="2161"/>
                      <a:pt x="9298" y="1927"/>
                    </a:cubicBezTo>
                    <a:cubicBezTo>
                      <a:pt x="9364" y="1909"/>
                      <a:pt x="9436" y="1897"/>
                      <a:pt x="9508" y="1897"/>
                    </a:cubicBezTo>
                    <a:cubicBezTo>
                      <a:pt x="9524" y="1896"/>
                      <a:pt x="9541" y="1896"/>
                      <a:pt x="9558" y="1896"/>
                    </a:cubicBezTo>
                    <a:close/>
                    <a:moveTo>
                      <a:pt x="5545" y="413"/>
                    </a:moveTo>
                    <a:cubicBezTo>
                      <a:pt x="6267" y="413"/>
                      <a:pt x="6992" y="602"/>
                      <a:pt x="7643" y="986"/>
                    </a:cubicBezTo>
                    <a:cubicBezTo>
                      <a:pt x="9148" y="1867"/>
                      <a:pt x="9939" y="3605"/>
                      <a:pt x="9616" y="5320"/>
                    </a:cubicBezTo>
                    <a:cubicBezTo>
                      <a:pt x="9610" y="5355"/>
                      <a:pt x="9604" y="5391"/>
                      <a:pt x="9598" y="5427"/>
                    </a:cubicBezTo>
                    <a:cubicBezTo>
                      <a:pt x="9598" y="5433"/>
                      <a:pt x="9592" y="5445"/>
                      <a:pt x="9592" y="5451"/>
                    </a:cubicBezTo>
                    <a:lnTo>
                      <a:pt x="9574" y="5523"/>
                    </a:lnTo>
                    <a:cubicBezTo>
                      <a:pt x="9124" y="7388"/>
                      <a:pt x="7458" y="8694"/>
                      <a:pt x="5545" y="8700"/>
                    </a:cubicBezTo>
                    <a:cubicBezTo>
                      <a:pt x="3795" y="8700"/>
                      <a:pt x="2236" y="7603"/>
                      <a:pt x="1643" y="5961"/>
                    </a:cubicBezTo>
                    <a:cubicBezTo>
                      <a:pt x="1056" y="4318"/>
                      <a:pt x="1553" y="2484"/>
                      <a:pt x="2896" y="1369"/>
                    </a:cubicBezTo>
                    <a:cubicBezTo>
                      <a:pt x="3657" y="737"/>
                      <a:pt x="4598" y="413"/>
                      <a:pt x="5545" y="413"/>
                    </a:cubicBezTo>
                    <a:close/>
                    <a:moveTo>
                      <a:pt x="7769" y="8568"/>
                    </a:moveTo>
                    <a:lnTo>
                      <a:pt x="7913" y="8712"/>
                    </a:lnTo>
                    <a:lnTo>
                      <a:pt x="7488" y="8712"/>
                    </a:lnTo>
                    <a:cubicBezTo>
                      <a:pt x="7583" y="8670"/>
                      <a:pt x="7673" y="8616"/>
                      <a:pt x="7769" y="8568"/>
                    </a:cubicBezTo>
                    <a:close/>
                    <a:moveTo>
                      <a:pt x="9310" y="7154"/>
                    </a:moveTo>
                    <a:lnTo>
                      <a:pt x="9807" y="7645"/>
                    </a:lnTo>
                    <a:lnTo>
                      <a:pt x="9777" y="7675"/>
                    </a:lnTo>
                    <a:lnTo>
                      <a:pt x="9705" y="7747"/>
                    </a:lnTo>
                    <a:lnTo>
                      <a:pt x="8740" y="8712"/>
                    </a:lnTo>
                    <a:lnTo>
                      <a:pt x="8638" y="8814"/>
                    </a:lnTo>
                    <a:lnTo>
                      <a:pt x="8584" y="8760"/>
                    </a:lnTo>
                    <a:lnTo>
                      <a:pt x="8147" y="8317"/>
                    </a:lnTo>
                    <a:cubicBezTo>
                      <a:pt x="8375" y="8161"/>
                      <a:pt x="8584" y="7981"/>
                      <a:pt x="8782" y="7789"/>
                    </a:cubicBezTo>
                    <a:cubicBezTo>
                      <a:pt x="8974" y="7591"/>
                      <a:pt x="9154" y="7382"/>
                      <a:pt x="9310" y="7154"/>
                    </a:cubicBezTo>
                    <a:close/>
                    <a:moveTo>
                      <a:pt x="9861" y="8215"/>
                    </a:moveTo>
                    <a:lnTo>
                      <a:pt x="10718" y="9072"/>
                    </a:lnTo>
                    <a:lnTo>
                      <a:pt x="11696" y="10049"/>
                    </a:lnTo>
                    <a:cubicBezTo>
                      <a:pt x="11983" y="10343"/>
                      <a:pt x="11779" y="10840"/>
                      <a:pt x="11366" y="10840"/>
                    </a:cubicBezTo>
                    <a:cubicBezTo>
                      <a:pt x="11240" y="10840"/>
                      <a:pt x="11126" y="10792"/>
                      <a:pt x="11036" y="10702"/>
                    </a:cubicBezTo>
                    <a:lnTo>
                      <a:pt x="9202" y="8868"/>
                    </a:lnTo>
                    <a:lnTo>
                      <a:pt x="9861" y="8215"/>
                    </a:lnTo>
                    <a:close/>
                    <a:moveTo>
                      <a:pt x="9189" y="10415"/>
                    </a:moveTo>
                    <a:cubicBezTo>
                      <a:pt x="9406" y="10415"/>
                      <a:pt x="9592" y="10586"/>
                      <a:pt x="9610" y="10810"/>
                    </a:cubicBezTo>
                    <a:cubicBezTo>
                      <a:pt x="9616" y="11050"/>
                      <a:pt x="9430" y="11248"/>
                      <a:pt x="9190" y="11248"/>
                    </a:cubicBezTo>
                    <a:lnTo>
                      <a:pt x="7943" y="11248"/>
                    </a:lnTo>
                    <a:cubicBezTo>
                      <a:pt x="7715" y="11248"/>
                      <a:pt x="7529" y="11074"/>
                      <a:pt x="7512" y="10852"/>
                    </a:cubicBezTo>
                    <a:cubicBezTo>
                      <a:pt x="7500" y="10612"/>
                      <a:pt x="7691" y="10415"/>
                      <a:pt x="7931" y="10415"/>
                    </a:cubicBezTo>
                    <a:lnTo>
                      <a:pt x="9178" y="10415"/>
                    </a:lnTo>
                    <a:cubicBezTo>
                      <a:pt x="9182" y="10415"/>
                      <a:pt x="9185" y="10415"/>
                      <a:pt x="9189" y="10415"/>
                    </a:cubicBezTo>
                    <a:close/>
                    <a:moveTo>
                      <a:pt x="9202" y="11667"/>
                    </a:moveTo>
                    <a:cubicBezTo>
                      <a:pt x="9430" y="11667"/>
                      <a:pt x="9622" y="11853"/>
                      <a:pt x="9622" y="12087"/>
                    </a:cubicBezTo>
                    <a:cubicBezTo>
                      <a:pt x="9622" y="12111"/>
                      <a:pt x="9616" y="12129"/>
                      <a:pt x="9616" y="12141"/>
                    </a:cubicBezTo>
                    <a:cubicBezTo>
                      <a:pt x="9604" y="12291"/>
                      <a:pt x="9508" y="12423"/>
                      <a:pt x="9364" y="12483"/>
                    </a:cubicBezTo>
                    <a:lnTo>
                      <a:pt x="9328" y="12489"/>
                    </a:lnTo>
                    <a:lnTo>
                      <a:pt x="9316" y="12495"/>
                    </a:lnTo>
                    <a:lnTo>
                      <a:pt x="9292" y="12501"/>
                    </a:lnTo>
                    <a:lnTo>
                      <a:pt x="8686" y="12501"/>
                    </a:lnTo>
                    <a:lnTo>
                      <a:pt x="8656" y="12531"/>
                    </a:lnTo>
                    <a:lnTo>
                      <a:pt x="8303" y="12531"/>
                    </a:lnTo>
                    <a:cubicBezTo>
                      <a:pt x="8063" y="12531"/>
                      <a:pt x="7871" y="12339"/>
                      <a:pt x="7871" y="12099"/>
                    </a:cubicBezTo>
                    <a:cubicBezTo>
                      <a:pt x="7871" y="11859"/>
                      <a:pt x="8063" y="11667"/>
                      <a:pt x="8303" y="11667"/>
                    </a:cubicBezTo>
                    <a:close/>
                    <a:moveTo>
                      <a:pt x="9268" y="12962"/>
                    </a:moveTo>
                    <a:cubicBezTo>
                      <a:pt x="9466" y="12986"/>
                      <a:pt x="9616" y="13142"/>
                      <a:pt x="9633" y="13340"/>
                    </a:cubicBezTo>
                    <a:cubicBezTo>
                      <a:pt x="9633" y="13352"/>
                      <a:pt x="9633" y="13364"/>
                      <a:pt x="9633" y="13376"/>
                    </a:cubicBezTo>
                    <a:lnTo>
                      <a:pt x="9633" y="13394"/>
                    </a:lnTo>
                    <a:cubicBezTo>
                      <a:pt x="9633" y="13406"/>
                      <a:pt x="9633" y="13418"/>
                      <a:pt x="9633" y="13436"/>
                    </a:cubicBezTo>
                    <a:cubicBezTo>
                      <a:pt x="9633" y="13436"/>
                      <a:pt x="9633" y="13436"/>
                      <a:pt x="9633" y="13442"/>
                    </a:cubicBezTo>
                    <a:cubicBezTo>
                      <a:pt x="9633" y="13454"/>
                      <a:pt x="9633" y="13466"/>
                      <a:pt x="9628" y="13478"/>
                    </a:cubicBezTo>
                    <a:cubicBezTo>
                      <a:pt x="9592" y="13622"/>
                      <a:pt x="9484" y="13742"/>
                      <a:pt x="9340" y="13789"/>
                    </a:cubicBezTo>
                    <a:lnTo>
                      <a:pt x="9310" y="13795"/>
                    </a:lnTo>
                    <a:lnTo>
                      <a:pt x="8692" y="13795"/>
                    </a:lnTo>
                    <a:cubicBezTo>
                      <a:pt x="8537" y="13795"/>
                      <a:pt x="8393" y="13712"/>
                      <a:pt x="8321" y="13574"/>
                    </a:cubicBezTo>
                    <a:cubicBezTo>
                      <a:pt x="8309" y="13556"/>
                      <a:pt x="8303" y="13538"/>
                      <a:pt x="8297" y="13520"/>
                    </a:cubicBezTo>
                    <a:cubicBezTo>
                      <a:pt x="8207" y="13250"/>
                      <a:pt x="8399" y="12974"/>
                      <a:pt x="8680" y="12962"/>
                    </a:cubicBezTo>
                    <a:close/>
                    <a:moveTo>
                      <a:pt x="5552" y="1"/>
                    </a:moveTo>
                    <a:cubicBezTo>
                      <a:pt x="3946" y="1"/>
                      <a:pt x="2354" y="837"/>
                      <a:pt x="1511" y="2424"/>
                    </a:cubicBezTo>
                    <a:cubicBezTo>
                      <a:pt x="1" y="5266"/>
                      <a:pt x="1823" y="8736"/>
                      <a:pt x="5018" y="9108"/>
                    </a:cubicBezTo>
                    <a:cubicBezTo>
                      <a:pt x="4664" y="9671"/>
                      <a:pt x="5072" y="10409"/>
                      <a:pt x="5743" y="10409"/>
                    </a:cubicBezTo>
                    <a:lnTo>
                      <a:pt x="7188" y="10409"/>
                    </a:lnTo>
                    <a:cubicBezTo>
                      <a:pt x="6936" y="10852"/>
                      <a:pt x="7128" y="11410"/>
                      <a:pt x="7595" y="11608"/>
                    </a:cubicBezTo>
                    <a:cubicBezTo>
                      <a:pt x="7284" y="12057"/>
                      <a:pt x="7470" y="12681"/>
                      <a:pt x="7979" y="12884"/>
                    </a:cubicBezTo>
                    <a:cubicBezTo>
                      <a:pt x="7595" y="13448"/>
                      <a:pt x="7997" y="14209"/>
                      <a:pt x="8680" y="14209"/>
                    </a:cubicBezTo>
                    <a:lnTo>
                      <a:pt x="9214" y="14209"/>
                    </a:lnTo>
                    <a:lnTo>
                      <a:pt x="9286" y="14239"/>
                    </a:lnTo>
                    <a:lnTo>
                      <a:pt x="11426" y="14239"/>
                    </a:lnTo>
                    <a:cubicBezTo>
                      <a:pt x="11516" y="14239"/>
                      <a:pt x="11594" y="14185"/>
                      <a:pt x="11630" y="14101"/>
                    </a:cubicBezTo>
                    <a:cubicBezTo>
                      <a:pt x="11696" y="13951"/>
                      <a:pt x="11588" y="13777"/>
                      <a:pt x="11420" y="13777"/>
                    </a:cubicBezTo>
                    <a:lnTo>
                      <a:pt x="10569" y="13777"/>
                    </a:lnTo>
                    <a:lnTo>
                      <a:pt x="10545" y="13807"/>
                    </a:lnTo>
                    <a:lnTo>
                      <a:pt x="9963" y="13807"/>
                    </a:lnTo>
                    <a:cubicBezTo>
                      <a:pt x="10011" y="13718"/>
                      <a:pt x="10041" y="13628"/>
                      <a:pt x="10059" y="13532"/>
                    </a:cubicBezTo>
                    <a:cubicBezTo>
                      <a:pt x="10059" y="13520"/>
                      <a:pt x="10059" y="13514"/>
                      <a:pt x="10059" y="13508"/>
                    </a:cubicBezTo>
                    <a:cubicBezTo>
                      <a:pt x="10059" y="13502"/>
                      <a:pt x="10059" y="13496"/>
                      <a:pt x="10065" y="13484"/>
                    </a:cubicBezTo>
                    <a:lnTo>
                      <a:pt x="10065" y="13454"/>
                    </a:lnTo>
                    <a:cubicBezTo>
                      <a:pt x="10065" y="13448"/>
                      <a:pt x="10065" y="13442"/>
                      <a:pt x="10065" y="13436"/>
                    </a:cubicBezTo>
                    <a:lnTo>
                      <a:pt x="10065" y="13388"/>
                    </a:lnTo>
                    <a:lnTo>
                      <a:pt x="10065" y="13340"/>
                    </a:lnTo>
                    <a:lnTo>
                      <a:pt x="10065" y="13328"/>
                    </a:lnTo>
                    <a:lnTo>
                      <a:pt x="10065" y="13292"/>
                    </a:lnTo>
                    <a:cubicBezTo>
                      <a:pt x="10065" y="13292"/>
                      <a:pt x="10065" y="13286"/>
                      <a:pt x="10065" y="13280"/>
                    </a:cubicBezTo>
                    <a:cubicBezTo>
                      <a:pt x="10065" y="13268"/>
                      <a:pt x="10065" y="13262"/>
                      <a:pt x="10059" y="13250"/>
                    </a:cubicBezTo>
                    <a:cubicBezTo>
                      <a:pt x="10059" y="13244"/>
                      <a:pt x="10059" y="13238"/>
                      <a:pt x="10059" y="13238"/>
                    </a:cubicBezTo>
                    <a:lnTo>
                      <a:pt x="10053" y="13202"/>
                    </a:lnTo>
                    <a:lnTo>
                      <a:pt x="10053" y="13196"/>
                    </a:lnTo>
                    <a:cubicBezTo>
                      <a:pt x="10053" y="13184"/>
                      <a:pt x="10047" y="13166"/>
                      <a:pt x="10041" y="13154"/>
                    </a:cubicBezTo>
                    <a:cubicBezTo>
                      <a:pt x="9993" y="12992"/>
                      <a:pt x="9903" y="12848"/>
                      <a:pt x="9777" y="12740"/>
                    </a:cubicBezTo>
                    <a:cubicBezTo>
                      <a:pt x="9921" y="12609"/>
                      <a:pt x="10017" y="12429"/>
                      <a:pt x="10047" y="12237"/>
                    </a:cubicBezTo>
                    <a:cubicBezTo>
                      <a:pt x="10047" y="12225"/>
                      <a:pt x="10047" y="12213"/>
                      <a:pt x="10047" y="12201"/>
                    </a:cubicBezTo>
                    <a:cubicBezTo>
                      <a:pt x="10053" y="12189"/>
                      <a:pt x="10047" y="12189"/>
                      <a:pt x="10047" y="12183"/>
                    </a:cubicBezTo>
                    <a:lnTo>
                      <a:pt x="10047" y="12159"/>
                    </a:lnTo>
                    <a:lnTo>
                      <a:pt x="10047" y="12111"/>
                    </a:lnTo>
                    <a:lnTo>
                      <a:pt x="10047" y="12063"/>
                    </a:lnTo>
                    <a:lnTo>
                      <a:pt x="10047" y="12051"/>
                    </a:lnTo>
                    <a:lnTo>
                      <a:pt x="10047" y="12021"/>
                    </a:lnTo>
                    <a:lnTo>
                      <a:pt x="10047" y="12003"/>
                    </a:lnTo>
                    <a:cubicBezTo>
                      <a:pt x="10047" y="11991"/>
                      <a:pt x="10047" y="11985"/>
                      <a:pt x="10047" y="11973"/>
                    </a:cubicBezTo>
                    <a:cubicBezTo>
                      <a:pt x="10041" y="11967"/>
                      <a:pt x="10047" y="11961"/>
                      <a:pt x="10047" y="11955"/>
                    </a:cubicBezTo>
                    <a:cubicBezTo>
                      <a:pt x="10047" y="11949"/>
                      <a:pt x="10047" y="11943"/>
                      <a:pt x="10041" y="11931"/>
                    </a:cubicBezTo>
                    <a:lnTo>
                      <a:pt x="10035" y="11913"/>
                    </a:lnTo>
                    <a:cubicBezTo>
                      <a:pt x="10035" y="11907"/>
                      <a:pt x="10035" y="11895"/>
                      <a:pt x="10029" y="11889"/>
                    </a:cubicBezTo>
                    <a:cubicBezTo>
                      <a:pt x="10029" y="11883"/>
                      <a:pt x="10029" y="11877"/>
                      <a:pt x="10023" y="11871"/>
                    </a:cubicBezTo>
                    <a:lnTo>
                      <a:pt x="10017" y="11847"/>
                    </a:lnTo>
                    <a:lnTo>
                      <a:pt x="10011" y="11829"/>
                    </a:lnTo>
                    <a:cubicBezTo>
                      <a:pt x="10011" y="11823"/>
                      <a:pt x="10005" y="11811"/>
                      <a:pt x="10005" y="11805"/>
                    </a:cubicBezTo>
                    <a:cubicBezTo>
                      <a:pt x="9999" y="11799"/>
                      <a:pt x="9999" y="11793"/>
                      <a:pt x="9993" y="11787"/>
                    </a:cubicBezTo>
                    <a:lnTo>
                      <a:pt x="9987" y="11763"/>
                    </a:lnTo>
                    <a:lnTo>
                      <a:pt x="9981" y="11745"/>
                    </a:lnTo>
                    <a:cubicBezTo>
                      <a:pt x="9975" y="11739"/>
                      <a:pt x="9975" y="11733"/>
                      <a:pt x="9969" y="11727"/>
                    </a:cubicBezTo>
                    <a:lnTo>
                      <a:pt x="9957" y="11709"/>
                    </a:lnTo>
                    <a:lnTo>
                      <a:pt x="9945" y="11691"/>
                    </a:lnTo>
                    <a:lnTo>
                      <a:pt x="9939" y="11673"/>
                    </a:lnTo>
                    <a:cubicBezTo>
                      <a:pt x="9933" y="11667"/>
                      <a:pt x="9927" y="11655"/>
                      <a:pt x="9927" y="11649"/>
                    </a:cubicBezTo>
                    <a:lnTo>
                      <a:pt x="9915" y="11638"/>
                    </a:lnTo>
                    <a:cubicBezTo>
                      <a:pt x="9909" y="11626"/>
                      <a:pt x="9903" y="11620"/>
                      <a:pt x="9897" y="11614"/>
                    </a:cubicBezTo>
                    <a:lnTo>
                      <a:pt x="9891" y="11602"/>
                    </a:lnTo>
                    <a:cubicBezTo>
                      <a:pt x="9885" y="11590"/>
                      <a:pt x="9873" y="11578"/>
                      <a:pt x="9867" y="11572"/>
                    </a:cubicBezTo>
                    <a:lnTo>
                      <a:pt x="9861" y="11566"/>
                    </a:lnTo>
                    <a:lnTo>
                      <a:pt x="9837" y="11536"/>
                    </a:lnTo>
                    <a:lnTo>
                      <a:pt x="9825" y="11524"/>
                    </a:lnTo>
                    <a:cubicBezTo>
                      <a:pt x="9819" y="11518"/>
                      <a:pt x="9813" y="11512"/>
                      <a:pt x="9807" y="11506"/>
                    </a:cubicBezTo>
                    <a:lnTo>
                      <a:pt x="9795" y="11494"/>
                    </a:lnTo>
                    <a:lnTo>
                      <a:pt x="9777" y="11476"/>
                    </a:lnTo>
                    <a:lnTo>
                      <a:pt x="9795" y="11458"/>
                    </a:lnTo>
                    <a:lnTo>
                      <a:pt x="9807" y="11446"/>
                    </a:lnTo>
                    <a:lnTo>
                      <a:pt x="9825" y="11428"/>
                    </a:lnTo>
                    <a:lnTo>
                      <a:pt x="9837" y="11416"/>
                    </a:lnTo>
                    <a:cubicBezTo>
                      <a:pt x="9843" y="11404"/>
                      <a:pt x="9855" y="11398"/>
                      <a:pt x="9861" y="11386"/>
                    </a:cubicBezTo>
                    <a:lnTo>
                      <a:pt x="9867" y="11380"/>
                    </a:lnTo>
                    <a:cubicBezTo>
                      <a:pt x="9873" y="11368"/>
                      <a:pt x="9885" y="11362"/>
                      <a:pt x="9891" y="11350"/>
                    </a:cubicBezTo>
                    <a:cubicBezTo>
                      <a:pt x="9897" y="11338"/>
                      <a:pt x="9897" y="11338"/>
                      <a:pt x="9897" y="11338"/>
                    </a:cubicBezTo>
                    <a:lnTo>
                      <a:pt x="9915" y="11314"/>
                    </a:lnTo>
                    <a:cubicBezTo>
                      <a:pt x="9921" y="11308"/>
                      <a:pt x="9921" y="11302"/>
                      <a:pt x="9927" y="11296"/>
                    </a:cubicBezTo>
                    <a:lnTo>
                      <a:pt x="9939" y="11278"/>
                    </a:lnTo>
                    <a:lnTo>
                      <a:pt x="9945" y="11260"/>
                    </a:lnTo>
                    <a:lnTo>
                      <a:pt x="9957" y="11242"/>
                    </a:lnTo>
                    <a:lnTo>
                      <a:pt x="9969" y="11224"/>
                    </a:lnTo>
                    <a:lnTo>
                      <a:pt x="9981" y="11200"/>
                    </a:lnTo>
                    <a:cubicBezTo>
                      <a:pt x="9981" y="11194"/>
                      <a:pt x="9981" y="11188"/>
                      <a:pt x="9987" y="11182"/>
                    </a:cubicBezTo>
                    <a:lnTo>
                      <a:pt x="9993" y="11164"/>
                    </a:lnTo>
                    <a:lnTo>
                      <a:pt x="10005" y="11146"/>
                    </a:lnTo>
                    <a:lnTo>
                      <a:pt x="10011" y="11122"/>
                    </a:lnTo>
                    <a:lnTo>
                      <a:pt x="10017" y="11104"/>
                    </a:lnTo>
                    <a:lnTo>
                      <a:pt x="10023" y="11080"/>
                    </a:lnTo>
                    <a:lnTo>
                      <a:pt x="10029" y="11062"/>
                    </a:lnTo>
                    <a:cubicBezTo>
                      <a:pt x="10029" y="11050"/>
                      <a:pt x="10035" y="11044"/>
                      <a:pt x="10035" y="11038"/>
                    </a:cubicBezTo>
                    <a:lnTo>
                      <a:pt x="10041" y="11014"/>
                    </a:lnTo>
                    <a:lnTo>
                      <a:pt x="10047" y="10990"/>
                    </a:lnTo>
                    <a:cubicBezTo>
                      <a:pt x="10047" y="10984"/>
                      <a:pt x="10047" y="10978"/>
                      <a:pt x="10047" y="10972"/>
                    </a:cubicBezTo>
                    <a:cubicBezTo>
                      <a:pt x="10047" y="10966"/>
                      <a:pt x="10047" y="10954"/>
                      <a:pt x="10047" y="10948"/>
                    </a:cubicBezTo>
                    <a:lnTo>
                      <a:pt x="10047" y="10930"/>
                    </a:lnTo>
                    <a:lnTo>
                      <a:pt x="10047" y="10900"/>
                    </a:lnTo>
                    <a:lnTo>
                      <a:pt x="10047" y="10882"/>
                    </a:lnTo>
                    <a:lnTo>
                      <a:pt x="10047" y="10840"/>
                    </a:lnTo>
                    <a:cubicBezTo>
                      <a:pt x="10047" y="10367"/>
                      <a:pt x="9669" y="9983"/>
                      <a:pt x="9196" y="9983"/>
                    </a:cubicBezTo>
                    <a:lnTo>
                      <a:pt x="5719" y="9983"/>
                    </a:lnTo>
                    <a:cubicBezTo>
                      <a:pt x="5641" y="9983"/>
                      <a:pt x="5563" y="9965"/>
                      <a:pt x="5491" y="9923"/>
                    </a:cubicBezTo>
                    <a:cubicBezTo>
                      <a:pt x="5312" y="9815"/>
                      <a:pt x="5234" y="9593"/>
                      <a:pt x="5312" y="9396"/>
                    </a:cubicBezTo>
                    <a:cubicBezTo>
                      <a:pt x="5378" y="9234"/>
                      <a:pt x="5533" y="9126"/>
                      <a:pt x="5707" y="9120"/>
                    </a:cubicBezTo>
                    <a:lnTo>
                      <a:pt x="8339" y="9120"/>
                    </a:lnTo>
                    <a:lnTo>
                      <a:pt x="8483" y="9276"/>
                    </a:lnTo>
                    <a:cubicBezTo>
                      <a:pt x="8489" y="9282"/>
                      <a:pt x="8495" y="9288"/>
                      <a:pt x="8501" y="9294"/>
                    </a:cubicBezTo>
                    <a:cubicBezTo>
                      <a:pt x="8513" y="9300"/>
                      <a:pt x="8525" y="9306"/>
                      <a:pt x="8537" y="9318"/>
                    </a:cubicBezTo>
                    <a:cubicBezTo>
                      <a:pt x="8567" y="9333"/>
                      <a:pt x="8601" y="9340"/>
                      <a:pt x="8635" y="9340"/>
                    </a:cubicBezTo>
                    <a:cubicBezTo>
                      <a:pt x="8670" y="9340"/>
                      <a:pt x="8704" y="9333"/>
                      <a:pt x="8734" y="9318"/>
                    </a:cubicBezTo>
                    <a:cubicBezTo>
                      <a:pt x="8746" y="9306"/>
                      <a:pt x="8758" y="9300"/>
                      <a:pt x="8770" y="9294"/>
                    </a:cubicBezTo>
                    <a:lnTo>
                      <a:pt x="8788" y="9276"/>
                    </a:lnTo>
                    <a:lnTo>
                      <a:pt x="8890" y="9174"/>
                    </a:lnTo>
                    <a:lnTo>
                      <a:pt x="10724" y="11014"/>
                    </a:lnTo>
                    <a:cubicBezTo>
                      <a:pt x="10901" y="11188"/>
                      <a:pt x="11131" y="11275"/>
                      <a:pt x="11360" y="11275"/>
                    </a:cubicBezTo>
                    <a:cubicBezTo>
                      <a:pt x="11589" y="11275"/>
                      <a:pt x="11818" y="11188"/>
                      <a:pt x="11995" y="11014"/>
                    </a:cubicBezTo>
                    <a:cubicBezTo>
                      <a:pt x="12013" y="10990"/>
                      <a:pt x="12037" y="10966"/>
                      <a:pt x="12055" y="10948"/>
                    </a:cubicBezTo>
                    <a:cubicBezTo>
                      <a:pt x="12679" y="11488"/>
                      <a:pt x="13674" y="11536"/>
                      <a:pt x="13991" y="11536"/>
                    </a:cubicBezTo>
                    <a:cubicBezTo>
                      <a:pt x="14279" y="11536"/>
                      <a:pt x="14279" y="11104"/>
                      <a:pt x="13991" y="11104"/>
                    </a:cubicBezTo>
                    <a:cubicBezTo>
                      <a:pt x="13416" y="11104"/>
                      <a:pt x="12631" y="10954"/>
                      <a:pt x="12241" y="10529"/>
                    </a:cubicBezTo>
                    <a:cubicBezTo>
                      <a:pt x="12289" y="10241"/>
                      <a:pt x="12199" y="9947"/>
                      <a:pt x="11995" y="9743"/>
                    </a:cubicBezTo>
                    <a:lnTo>
                      <a:pt x="11390" y="9144"/>
                    </a:lnTo>
                    <a:lnTo>
                      <a:pt x="11965" y="9144"/>
                    </a:lnTo>
                    <a:cubicBezTo>
                      <a:pt x="12073" y="9144"/>
                      <a:pt x="12169" y="9066"/>
                      <a:pt x="12187" y="8958"/>
                    </a:cubicBezTo>
                    <a:cubicBezTo>
                      <a:pt x="12205" y="8826"/>
                      <a:pt x="12103" y="8712"/>
                      <a:pt x="11971" y="8712"/>
                    </a:cubicBezTo>
                    <a:lnTo>
                      <a:pt x="10970" y="8712"/>
                    </a:lnTo>
                    <a:lnTo>
                      <a:pt x="10167" y="7909"/>
                    </a:lnTo>
                    <a:lnTo>
                      <a:pt x="13074" y="7909"/>
                    </a:lnTo>
                    <a:cubicBezTo>
                      <a:pt x="13464" y="7909"/>
                      <a:pt x="13836" y="8071"/>
                      <a:pt x="14099" y="8359"/>
                    </a:cubicBezTo>
                    <a:lnTo>
                      <a:pt x="14501" y="8784"/>
                    </a:lnTo>
                    <a:cubicBezTo>
                      <a:pt x="14537" y="8832"/>
                      <a:pt x="14597" y="8856"/>
                      <a:pt x="14657" y="8856"/>
                    </a:cubicBezTo>
                    <a:lnTo>
                      <a:pt x="15298" y="8856"/>
                    </a:lnTo>
                    <a:lnTo>
                      <a:pt x="15298" y="12836"/>
                    </a:lnTo>
                    <a:lnTo>
                      <a:pt x="14657" y="12836"/>
                    </a:lnTo>
                    <a:cubicBezTo>
                      <a:pt x="14651" y="12836"/>
                      <a:pt x="14645" y="12835"/>
                      <a:pt x="14639" y="12835"/>
                    </a:cubicBezTo>
                    <a:cubicBezTo>
                      <a:pt x="14597" y="12835"/>
                      <a:pt x="14556" y="12853"/>
                      <a:pt x="14525" y="12884"/>
                    </a:cubicBezTo>
                    <a:lnTo>
                      <a:pt x="13931" y="13364"/>
                    </a:lnTo>
                    <a:cubicBezTo>
                      <a:pt x="13572" y="13652"/>
                      <a:pt x="13122" y="13813"/>
                      <a:pt x="12655" y="13813"/>
                    </a:cubicBezTo>
                    <a:lnTo>
                      <a:pt x="12307" y="13813"/>
                    </a:lnTo>
                    <a:cubicBezTo>
                      <a:pt x="12303" y="13813"/>
                      <a:pt x="12300" y="13813"/>
                      <a:pt x="12296" y="13813"/>
                    </a:cubicBezTo>
                    <a:cubicBezTo>
                      <a:pt x="12193" y="13813"/>
                      <a:pt x="12103" y="13895"/>
                      <a:pt x="12085" y="13999"/>
                    </a:cubicBezTo>
                    <a:cubicBezTo>
                      <a:pt x="12067" y="14131"/>
                      <a:pt x="12169" y="14245"/>
                      <a:pt x="12295" y="14245"/>
                    </a:cubicBezTo>
                    <a:lnTo>
                      <a:pt x="12655" y="14245"/>
                    </a:lnTo>
                    <a:cubicBezTo>
                      <a:pt x="13218" y="14245"/>
                      <a:pt x="13758" y="14053"/>
                      <a:pt x="14195" y="13700"/>
                    </a:cubicBezTo>
                    <a:lnTo>
                      <a:pt x="14735" y="13262"/>
                    </a:lnTo>
                    <a:lnTo>
                      <a:pt x="15514" y="13262"/>
                    </a:lnTo>
                    <a:cubicBezTo>
                      <a:pt x="15628" y="13262"/>
                      <a:pt x="15730" y="13166"/>
                      <a:pt x="15730" y="13046"/>
                    </a:cubicBezTo>
                    <a:lnTo>
                      <a:pt x="15730" y="8670"/>
                    </a:lnTo>
                    <a:cubicBezTo>
                      <a:pt x="15724" y="8550"/>
                      <a:pt x="15628" y="8455"/>
                      <a:pt x="15508" y="8455"/>
                    </a:cubicBezTo>
                    <a:lnTo>
                      <a:pt x="14747" y="8455"/>
                    </a:lnTo>
                    <a:lnTo>
                      <a:pt x="14417" y="8095"/>
                    </a:lnTo>
                    <a:cubicBezTo>
                      <a:pt x="14063" y="7717"/>
                      <a:pt x="13578" y="7501"/>
                      <a:pt x="13068" y="7501"/>
                    </a:cubicBezTo>
                    <a:lnTo>
                      <a:pt x="10251" y="7501"/>
                    </a:lnTo>
                    <a:lnTo>
                      <a:pt x="9538" y="6788"/>
                    </a:lnTo>
                    <a:cubicBezTo>
                      <a:pt x="9705" y="6494"/>
                      <a:pt x="9837" y="6177"/>
                      <a:pt x="9933" y="5847"/>
                    </a:cubicBezTo>
                    <a:lnTo>
                      <a:pt x="10856" y="6261"/>
                    </a:lnTo>
                    <a:cubicBezTo>
                      <a:pt x="10886" y="6273"/>
                      <a:pt x="10910" y="6279"/>
                      <a:pt x="10940" y="6285"/>
                    </a:cubicBezTo>
                    <a:cubicBezTo>
                      <a:pt x="11678" y="6297"/>
                      <a:pt x="12181" y="6297"/>
                      <a:pt x="12523" y="6297"/>
                    </a:cubicBezTo>
                    <a:cubicBezTo>
                      <a:pt x="13236" y="6297"/>
                      <a:pt x="13290" y="6279"/>
                      <a:pt x="13320" y="6273"/>
                    </a:cubicBezTo>
                    <a:cubicBezTo>
                      <a:pt x="13428" y="6231"/>
                      <a:pt x="13500" y="6177"/>
                      <a:pt x="13818" y="5355"/>
                    </a:cubicBezTo>
                    <a:cubicBezTo>
                      <a:pt x="13961" y="4978"/>
                      <a:pt x="14099" y="4594"/>
                      <a:pt x="14099" y="4594"/>
                    </a:cubicBezTo>
                    <a:cubicBezTo>
                      <a:pt x="14123" y="4522"/>
                      <a:pt x="14111" y="4444"/>
                      <a:pt x="14063" y="4384"/>
                    </a:cubicBezTo>
                    <a:lnTo>
                      <a:pt x="12661" y="2652"/>
                    </a:lnTo>
                    <a:cubicBezTo>
                      <a:pt x="12643" y="2634"/>
                      <a:pt x="12619" y="2616"/>
                      <a:pt x="12595" y="2604"/>
                    </a:cubicBezTo>
                    <a:cubicBezTo>
                      <a:pt x="12518" y="2557"/>
                      <a:pt x="10627" y="1488"/>
                      <a:pt x="9552" y="1488"/>
                    </a:cubicBezTo>
                    <a:cubicBezTo>
                      <a:pt x="9529" y="1488"/>
                      <a:pt x="9506" y="1488"/>
                      <a:pt x="9484" y="1489"/>
                    </a:cubicBezTo>
                    <a:cubicBezTo>
                      <a:pt x="9322" y="1495"/>
                      <a:pt x="9160" y="1531"/>
                      <a:pt x="9010" y="1591"/>
                    </a:cubicBezTo>
                    <a:cubicBezTo>
                      <a:pt x="8087" y="517"/>
                      <a:pt x="6815" y="1"/>
                      <a:pt x="5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1" name="Google Shape;1541;p60"/>
            <p:cNvGrpSpPr/>
            <p:nvPr/>
          </p:nvGrpSpPr>
          <p:grpSpPr>
            <a:xfrm>
              <a:off x="4734451" y="4082325"/>
              <a:ext cx="393250" cy="356150"/>
              <a:chOff x="3953100" y="4025425"/>
              <a:chExt cx="393250" cy="356150"/>
            </a:xfrm>
          </p:grpSpPr>
          <p:sp>
            <p:nvSpPr>
              <p:cNvPr id="1542" name="Google Shape;1542;p60"/>
              <p:cNvSpPr/>
              <p:nvPr/>
            </p:nvSpPr>
            <p:spPr>
              <a:xfrm>
                <a:off x="3991925" y="4052575"/>
                <a:ext cx="192125" cy="173325"/>
              </a:xfrm>
              <a:custGeom>
                <a:avLst/>
                <a:gdLst/>
                <a:ahLst/>
                <a:cxnLst/>
                <a:rect l="l" t="t" r="r" b="b"/>
                <a:pathLst>
                  <a:path w="7685" h="6933" extrusionOk="0">
                    <a:moveTo>
                      <a:pt x="3986" y="0"/>
                    </a:moveTo>
                    <a:cubicBezTo>
                      <a:pt x="3405" y="0"/>
                      <a:pt x="2820" y="146"/>
                      <a:pt x="2290" y="445"/>
                    </a:cubicBezTo>
                    <a:cubicBezTo>
                      <a:pt x="2108" y="580"/>
                      <a:pt x="2224" y="842"/>
                      <a:pt x="2415" y="842"/>
                    </a:cubicBezTo>
                    <a:cubicBezTo>
                      <a:pt x="2443" y="842"/>
                      <a:pt x="2474" y="836"/>
                      <a:pt x="2506" y="823"/>
                    </a:cubicBezTo>
                    <a:cubicBezTo>
                      <a:pt x="2970" y="560"/>
                      <a:pt x="3481" y="431"/>
                      <a:pt x="3991" y="431"/>
                    </a:cubicBezTo>
                    <a:cubicBezTo>
                      <a:pt x="4680" y="431"/>
                      <a:pt x="5364" y="667"/>
                      <a:pt x="5923" y="1128"/>
                    </a:cubicBezTo>
                    <a:cubicBezTo>
                      <a:pt x="5773" y="1284"/>
                      <a:pt x="5659" y="1404"/>
                      <a:pt x="5605" y="1470"/>
                    </a:cubicBezTo>
                    <a:lnTo>
                      <a:pt x="4586" y="1842"/>
                    </a:lnTo>
                    <a:cubicBezTo>
                      <a:pt x="4568" y="1848"/>
                      <a:pt x="4556" y="1854"/>
                      <a:pt x="4538" y="1866"/>
                    </a:cubicBezTo>
                    <a:lnTo>
                      <a:pt x="3357" y="2651"/>
                    </a:lnTo>
                    <a:lnTo>
                      <a:pt x="2182" y="3274"/>
                    </a:lnTo>
                    <a:cubicBezTo>
                      <a:pt x="2086" y="3328"/>
                      <a:pt x="2038" y="3442"/>
                      <a:pt x="2080" y="3544"/>
                    </a:cubicBezTo>
                    <a:lnTo>
                      <a:pt x="2536" y="4743"/>
                    </a:lnTo>
                    <a:cubicBezTo>
                      <a:pt x="2566" y="4815"/>
                      <a:pt x="2626" y="4869"/>
                      <a:pt x="2704" y="4881"/>
                    </a:cubicBezTo>
                    <a:lnTo>
                      <a:pt x="4915" y="5217"/>
                    </a:lnTo>
                    <a:lnTo>
                      <a:pt x="4945" y="5217"/>
                    </a:lnTo>
                    <a:cubicBezTo>
                      <a:pt x="5215" y="5217"/>
                      <a:pt x="5245" y="4827"/>
                      <a:pt x="4981" y="4791"/>
                    </a:cubicBezTo>
                    <a:lnTo>
                      <a:pt x="2895" y="4467"/>
                    </a:lnTo>
                    <a:lnTo>
                      <a:pt x="2554" y="3568"/>
                    </a:lnTo>
                    <a:lnTo>
                      <a:pt x="3573" y="3029"/>
                    </a:lnTo>
                    <a:cubicBezTo>
                      <a:pt x="3579" y="3029"/>
                      <a:pt x="3585" y="3023"/>
                      <a:pt x="3591" y="3017"/>
                    </a:cubicBezTo>
                    <a:lnTo>
                      <a:pt x="4760" y="2237"/>
                    </a:lnTo>
                    <a:lnTo>
                      <a:pt x="5809" y="1854"/>
                    </a:lnTo>
                    <a:cubicBezTo>
                      <a:pt x="5845" y="1842"/>
                      <a:pt x="5875" y="1824"/>
                      <a:pt x="5899" y="1794"/>
                    </a:cubicBezTo>
                    <a:cubicBezTo>
                      <a:pt x="5899" y="1794"/>
                      <a:pt x="6024" y="1644"/>
                      <a:pt x="6234" y="1422"/>
                    </a:cubicBezTo>
                    <a:cubicBezTo>
                      <a:pt x="6960" y="2219"/>
                      <a:pt x="7211" y="3340"/>
                      <a:pt x="6894" y="4365"/>
                    </a:cubicBezTo>
                    <a:cubicBezTo>
                      <a:pt x="6876" y="4419"/>
                      <a:pt x="6858" y="4467"/>
                      <a:pt x="6840" y="4515"/>
                    </a:cubicBezTo>
                    <a:lnTo>
                      <a:pt x="5773" y="4665"/>
                    </a:lnTo>
                    <a:cubicBezTo>
                      <a:pt x="5497" y="4705"/>
                      <a:pt x="5541" y="5099"/>
                      <a:pt x="5799" y="5099"/>
                    </a:cubicBezTo>
                    <a:cubicBezTo>
                      <a:pt x="5810" y="5099"/>
                      <a:pt x="5821" y="5098"/>
                      <a:pt x="5833" y="5097"/>
                    </a:cubicBezTo>
                    <a:lnTo>
                      <a:pt x="6624" y="4983"/>
                    </a:lnTo>
                    <a:lnTo>
                      <a:pt x="6624" y="4983"/>
                    </a:lnTo>
                    <a:cubicBezTo>
                      <a:pt x="6056" y="5967"/>
                      <a:pt x="5032" y="6502"/>
                      <a:pt x="3989" y="6502"/>
                    </a:cubicBezTo>
                    <a:cubicBezTo>
                      <a:pt x="3348" y="6502"/>
                      <a:pt x="2700" y="6300"/>
                      <a:pt x="2146" y="5876"/>
                    </a:cubicBezTo>
                    <a:cubicBezTo>
                      <a:pt x="695" y="4761"/>
                      <a:pt x="552" y="2621"/>
                      <a:pt x="1846" y="1320"/>
                    </a:cubicBezTo>
                    <a:cubicBezTo>
                      <a:pt x="2003" y="1164"/>
                      <a:pt x="1859" y="947"/>
                      <a:pt x="1692" y="947"/>
                    </a:cubicBezTo>
                    <a:cubicBezTo>
                      <a:pt x="1641" y="947"/>
                      <a:pt x="1588" y="967"/>
                      <a:pt x="1541" y="1015"/>
                    </a:cubicBezTo>
                    <a:cubicBezTo>
                      <a:pt x="0" y="2561"/>
                      <a:pt x="252" y="5127"/>
                      <a:pt x="2062" y="6344"/>
                    </a:cubicBezTo>
                    <a:cubicBezTo>
                      <a:pt x="2661" y="6744"/>
                      <a:pt x="3330" y="6933"/>
                      <a:pt x="3989" y="6933"/>
                    </a:cubicBezTo>
                    <a:cubicBezTo>
                      <a:pt x="5330" y="6933"/>
                      <a:pt x="6627" y="6153"/>
                      <a:pt x="7193" y="4803"/>
                    </a:cubicBezTo>
                    <a:cubicBezTo>
                      <a:pt x="7193" y="4803"/>
                      <a:pt x="7199" y="4797"/>
                      <a:pt x="7199" y="4791"/>
                    </a:cubicBezTo>
                    <a:lnTo>
                      <a:pt x="7217" y="4743"/>
                    </a:lnTo>
                    <a:lnTo>
                      <a:pt x="7223" y="4731"/>
                    </a:lnTo>
                    <a:cubicBezTo>
                      <a:pt x="7241" y="4683"/>
                      <a:pt x="7259" y="4635"/>
                      <a:pt x="7277" y="4587"/>
                    </a:cubicBezTo>
                    <a:cubicBezTo>
                      <a:pt x="7277" y="4581"/>
                      <a:pt x="7277" y="4581"/>
                      <a:pt x="7277" y="4575"/>
                    </a:cubicBezTo>
                    <a:lnTo>
                      <a:pt x="7301" y="4503"/>
                    </a:lnTo>
                    <a:cubicBezTo>
                      <a:pt x="7301" y="4497"/>
                      <a:pt x="7301" y="4491"/>
                      <a:pt x="7307" y="4479"/>
                    </a:cubicBezTo>
                    <a:cubicBezTo>
                      <a:pt x="7685" y="3256"/>
                      <a:pt x="7349" y="1920"/>
                      <a:pt x="6444" y="1021"/>
                    </a:cubicBezTo>
                    <a:cubicBezTo>
                      <a:pt x="6426" y="997"/>
                      <a:pt x="6402" y="979"/>
                      <a:pt x="6384" y="961"/>
                    </a:cubicBezTo>
                    <a:cubicBezTo>
                      <a:pt x="6378" y="955"/>
                      <a:pt x="6372" y="949"/>
                      <a:pt x="6366" y="943"/>
                    </a:cubicBezTo>
                    <a:cubicBezTo>
                      <a:pt x="5707" y="323"/>
                      <a:pt x="4850" y="0"/>
                      <a:pt x="3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 name="Google Shape;1543;p60"/>
              <p:cNvSpPr/>
              <p:nvPr/>
            </p:nvSpPr>
            <p:spPr>
              <a:xfrm>
                <a:off x="3953100" y="4025425"/>
                <a:ext cx="393250" cy="356150"/>
              </a:xfrm>
              <a:custGeom>
                <a:avLst/>
                <a:gdLst/>
                <a:ahLst/>
                <a:cxnLst/>
                <a:rect l="l" t="t" r="r" b="b"/>
                <a:pathLst>
                  <a:path w="15730" h="14246" extrusionOk="0">
                    <a:moveTo>
                      <a:pt x="9558" y="1896"/>
                    </a:moveTo>
                    <a:cubicBezTo>
                      <a:pt x="10441" y="1896"/>
                      <a:pt x="12096" y="2793"/>
                      <a:pt x="12355" y="2940"/>
                    </a:cubicBezTo>
                    <a:lnTo>
                      <a:pt x="13662" y="4546"/>
                    </a:lnTo>
                    <a:cubicBezTo>
                      <a:pt x="13470" y="5080"/>
                      <a:pt x="13248" y="5661"/>
                      <a:pt x="13146" y="5847"/>
                    </a:cubicBezTo>
                    <a:cubicBezTo>
                      <a:pt x="13036" y="5852"/>
                      <a:pt x="12826" y="5854"/>
                      <a:pt x="12558" y="5854"/>
                    </a:cubicBezTo>
                    <a:cubicBezTo>
                      <a:pt x="12125" y="5854"/>
                      <a:pt x="11543" y="5848"/>
                      <a:pt x="10994" y="5841"/>
                    </a:cubicBezTo>
                    <a:lnTo>
                      <a:pt x="10035" y="5409"/>
                    </a:lnTo>
                    <a:cubicBezTo>
                      <a:pt x="10089" y="5128"/>
                      <a:pt x="10119" y="4840"/>
                      <a:pt x="10119" y="4558"/>
                    </a:cubicBezTo>
                    <a:cubicBezTo>
                      <a:pt x="10119" y="4271"/>
                      <a:pt x="10089" y="3989"/>
                      <a:pt x="10035" y="3713"/>
                    </a:cubicBezTo>
                    <a:lnTo>
                      <a:pt x="10035" y="3701"/>
                    </a:lnTo>
                    <a:lnTo>
                      <a:pt x="10017" y="3605"/>
                    </a:lnTo>
                    <a:lnTo>
                      <a:pt x="10017" y="3599"/>
                    </a:lnTo>
                    <a:lnTo>
                      <a:pt x="10017" y="3581"/>
                    </a:lnTo>
                    <a:cubicBezTo>
                      <a:pt x="10011" y="3551"/>
                      <a:pt x="10005" y="3527"/>
                      <a:pt x="9999" y="3497"/>
                    </a:cubicBezTo>
                    <a:lnTo>
                      <a:pt x="9993" y="3467"/>
                    </a:lnTo>
                    <a:lnTo>
                      <a:pt x="9969" y="3389"/>
                    </a:lnTo>
                    <a:lnTo>
                      <a:pt x="9963" y="3353"/>
                    </a:lnTo>
                    <a:cubicBezTo>
                      <a:pt x="9957" y="3329"/>
                      <a:pt x="9945" y="3305"/>
                      <a:pt x="9939" y="3275"/>
                    </a:cubicBezTo>
                    <a:lnTo>
                      <a:pt x="9927" y="3239"/>
                    </a:lnTo>
                    <a:cubicBezTo>
                      <a:pt x="9921" y="3216"/>
                      <a:pt x="9915" y="3192"/>
                      <a:pt x="9909" y="3168"/>
                    </a:cubicBezTo>
                    <a:cubicBezTo>
                      <a:pt x="9897" y="3138"/>
                      <a:pt x="9897" y="3138"/>
                      <a:pt x="9897" y="3126"/>
                    </a:cubicBezTo>
                    <a:lnTo>
                      <a:pt x="9873" y="3060"/>
                    </a:lnTo>
                    <a:lnTo>
                      <a:pt x="9855" y="3018"/>
                    </a:lnTo>
                    <a:cubicBezTo>
                      <a:pt x="9849" y="2994"/>
                      <a:pt x="9843" y="2976"/>
                      <a:pt x="9837" y="2958"/>
                    </a:cubicBezTo>
                    <a:lnTo>
                      <a:pt x="9813" y="2904"/>
                    </a:lnTo>
                    <a:lnTo>
                      <a:pt x="9795" y="2856"/>
                    </a:lnTo>
                    <a:cubicBezTo>
                      <a:pt x="9789" y="2832"/>
                      <a:pt x="9777" y="2814"/>
                      <a:pt x="9771" y="2790"/>
                    </a:cubicBezTo>
                    <a:lnTo>
                      <a:pt x="9753" y="2760"/>
                    </a:lnTo>
                    <a:cubicBezTo>
                      <a:pt x="9741" y="2730"/>
                      <a:pt x="9729" y="2706"/>
                      <a:pt x="9717" y="2676"/>
                    </a:cubicBezTo>
                    <a:lnTo>
                      <a:pt x="9717" y="2664"/>
                    </a:lnTo>
                    <a:cubicBezTo>
                      <a:pt x="9598" y="2406"/>
                      <a:pt x="9460" y="2161"/>
                      <a:pt x="9298" y="1927"/>
                    </a:cubicBezTo>
                    <a:cubicBezTo>
                      <a:pt x="9364" y="1909"/>
                      <a:pt x="9436" y="1897"/>
                      <a:pt x="9508" y="1897"/>
                    </a:cubicBezTo>
                    <a:cubicBezTo>
                      <a:pt x="9524" y="1896"/>
                      <a:pt x="9541" y="1896"/>
                      <a:pt x="9558" y="1896"/>
                    </a:cubicBezTo>
                    <a:close/>
                    <a:moveTo>
                      <a:pt x="5545" y="413"/>
                    </a:moveTo>
                    <a:cubicBezTo>
                      <a:pt x="6267" y="413"/>
                      <a:pt x="6992" y="602"/>
                      <a:pt x="7643" y="986"/>
                    </a:cubicBezTo>
                    <a:cubicBezTo>
                      <a:pt x="9148" y="1867"/>
                      <a:pt x="9939" y="3605"/>
                      <a:pt x="9616" y="5320"/>
                    </a:cubicBezTo>
                    <a:cubicBezTo>
                      <a:pt x="9610" y="5355"/>
                      <a:pt x="9604" y="5391"/>
                      <a:pt x="9598" y="5427"/>
                    </a:cubicBezTo>
                    <a:cubicBezTo>
                      <a:pt x="9598" y="5433"/>
                      <a:pt x="9592" y="5445"/>
                      <a:pt x="9592" y="5451"/>
                    </a:cubicBezTo>
                    <a:lnTo>
                      <a:pt x="9574" y="5523"/>
                    </a:lnTo>
                    <a:cubicBezTo>
                      <a:pt x="9124" y="7388"/>
                      <a:pt x="7458" y="8694"/>
                      <a:pt x="5545" y="8700"/>
                    </a:cubicBezTo>
                    <a:cubicBezTo>
                      <a:pt x="3795" y="8700"/>
                      <a:pt x="2236" y="7603"/>
                      <a:pt x="1643" y="5961"/>
                    </a:cubicBezTo>
                    <a:cubicBezTo>
                      <a:pt x="1056" y="4318"/>
                      <a:pt x="1553" y="2484"/>
                      <a:pt x="2896" y="1369"/>
                    </a:cubicBezTo>
                    <a:cubicBezTo>
                      <a:pt x="3657" y="737"/>
                      <a:pt x="4598" y="413"/>
                      <a:pt x="5545" y="413"/>
                    </a:cubicBezTo>
                    <a:close/>
                    <a:moveTo>
                      <a:pt x="7769" y="8568"/>
                    </a:moveTo>
                    <a:lnTo>
                      <a:pt x="7913" y="8712"/>
                    </a:lnTo>
                    <a:lnTo>
                      <a:pt x="7488" y="8712"/>
                    </a:lnTo>
                    <a:cubicBezTo>
                      <a:pt x="7583" y="8670"/>
                      <a:pt x="7673" y="8616"/>
                      <a:pt x="7769" y="8568"/>
                    </a:cubicBezTo>
                    <a:close/>
                    <a:moveTo>
                      <a:pt x="9310" y="7154"/>
                    </a:moveTo>
                    <a:lnTo>
                      <a:pt x="9807" y="7645"/>
                    </a:lnTo>
                    <a:lnTo>
                      <a:pt x="9777" y="7675"/>
                    </a:lnTo>
                    <a:lnTo>
                      <a:pt x="9705" y="7747"/>
                    </a:lnTo>
                    <a:lnTo>
                      <a:pt x="8740" y="8712"/>
                    </a:lnTo>
                    <a:lnTo>
                      <a:pt x="8638" y="8814"/>
                    </a:lnTo>
                    <a:lnTo>
                      <a:pt x="8584" y="8760"/>
                    </a:lnTo>
                    <a:lnTo>
                      <a:pt x="8147" y="8317"/>
                    </a:lnTo>
                    <a:cubicBezTo>
                      <a:pt x="8375" y="8161"/>
                      <a:pt x="8584" y="7981"/>
                      <a:pt x="8782" y="7789"/>
                    </a:cubicBezTo>
                    <a:cubicBezTo>
                      <a:pt x="8974" y="7591"/>
                      <a:pt x="9154" y="7382"/>
                      <a:pt x="9310" y="7154"/>
                    </a:cubicBezTo>
                    <a:close/>
                    <a:moveTo>
                      <a:pt x="9861" y="8215"/>
                    </a:moveTo>
                    <a:lnTo>
                      <a:pt x="10718" y="9072"/>
                    </a:lnTo>
                    <a:lnTo>
                      <a:pt x="11696" y="10049"/>
                    </a:lnTo>
                    <a:cubicBezTo>
                      <a:pt x="11983" y="10343"/>
                      <a:pt x="11779" y="10840"/>
                      <a:pt x="11366" y="10840"/>
                    </a:cubicBezTo>
                    <a:cubicBezTo>
                      <a:pt x="11240" y="10840"/>
                      <a:pt x="11126" y="10792"/>
                      <a:pt x="11036" y="10702"/>
                    </a:cubicBezTo>
                    <a:lnTo>
                      <a:pt x="9202" y="8868"/>
                    </a:lnTo>
                    <a:lnTo>
                      <a:pt x="9861" y="8215"/>
                    </a:lnTo>
                    <a:close/>
                    <a:moveTo>
                      <a:pt x="9189" y="10415"/>
                    </a:moveTo>
                    <a:cubicBezTo>
                      <a:pt x="9406" y="10415"/>
                      <a:pt x="9592" y="10586"/>
                      <a:pt x="9610" y="10810"/>
                    </a:cubicBezTo>
                    <a:cubicBezTo>
                      <a:pt x="9616" y="11050"/>
                      <a:pt x="9430" y="11248"/>
                      <a:pt x="9190" y="11248"/>
                    </a:cubicBezTo>
                    <a:lnTo>
                      <a:pt x="7943" y="11248"/>
                    </a:lnTo>
                    <a:cubicBezTo>
                      <a:pt x="7715" y="11248"/>
                      <a:pt x="7529" y="11074"/>
                      <a:pt x="7512" y="10852"/>
                    </a:cubicBezTo>
                    <a:cubicBezTo>
                      <a:pt x="7500" y="10612"/>
                      <a:pt x="7691" y="10415"/>
                      <a:pt x="7931" y="10415"/>
                    </a:cubicBezTo>
                    <a:lnTo>
                      <a:pt x="9178" y="10415"/>
                    </a:lnTo>
                    <a:cubicBezTo>
                      <a:pt x="9182" y="10415"/>
                      <a:pt x="9185" y="10415"/>
                      <a:pt x="9189" y="10415"/>
                    </a:cubicBezTo>
                    <a:close/>
                    <a:moveTo>
                      <a:pt x="9202" y="11667"/>
                    </a:moveTo>
                    <a:cubicBezTo>
                      <a:pt x="9430" y="11667"/>
                      <a:pt x="9622" y="11853"/>
                      <a:pt x="9622" y="12087"/>
                    </a:cubicBezTo>
                    <a:cubicBezTo>
                      <a:pt x="9622" y="12111"/>
                      <a:pt x="9616" y="12129"/>
                      <a:pt x="9616" y="12141"/>
                    </a:cubicBezTo>
                    <a:cubicBezTo>
                      <a:pt x="9604" y="12291"/>
                      <a:pt x="9508" y="12423"/>
                      <a:pt x="9364" y="12483"/>
                    </a:cubicBezTo>
                    <a:lnTo>
                      <a:pt x="9328" y="12489"/>
                    </a:lnTo>
                    <a:lnTo>
                      <a:pt x="9316" y="12495"/>
                    </a:lnTo>
                    <a:lnTo>
                      <a:pt x="9292" y="12501"/>
                    </a:lnTo>
                    <a:lnTo>
                      <a:pt x="8686" y="12501"/>
                    </a:lnTo>
                    <a:lnTo>
                      <a:pt x="8656" y="12531"/>
                    </a:lnTo>
                    <a:lnTo>
                      <a:pt x="8303" y="12531"/>
                    </a:lnTo>
                    <a:cubicBezTo>
                      <a:pt x="8063" y="12531"/>
                      <a:pt x="7871" y="12339"/>
                      <a:pt x="7871" y="12099"/>
                    </a:cubicBezTo>
                    <a:cubicBezTo>
                      <a:pt x="7871" y="11859"/>
                      <a:pt x="8063" y="11667"/>
                      <a:pt x="8303" y="11667"/>
                    </a:cubicBezTo>
                    <a:close/>
                    <a:moveTo>
                      <a:pt x="9268" y="12962"/>
                    </a:moveTo>
                    <a:cubicBezTo>
                      <a:pt x="9466" y="12986"/>
                      <a:pt x="9616" y="13142"/>
                      <a:pt x="9633" y="13340"/>
                    </a:cubicBezTo>
                    <a:cubicBezTo>
                      <a:pt x="9633" y="13352"/>
                      <a:pt x="9633" y="13364"/>
                      <a:pt x="9633" y="13376"/>
                    </a:cubicBezTo>
                    <a:lnTo>
                      <a:pt x="9633" y="13394"/>
                    </a:lnTo>
                    <a:cubicBezTo>
                      <a:pt x="9633" y="13406"/>
                      <a:pt x="9633" y="13418"/>
                      <a:pt x="9633" y="13436"/>
                    </a:cubicBezTo>
                    <a:cubicBezTo>
                      <a:pt x="9633" y="13436"/>
                      <a:pt x="9633" y="13436"/>
                      <a:pt x="9633" y="13442"/>
                    </a:cubicBezTo>
                    <a:cubicBezTo>
                      <a:pt x="9633" y="13454"/>
                      <a:pt x="9633" y="13466"/>
                      <a:pt x="9628" y="13478"/>
                    </a:cubicBezTo>
                    <a:cubicBezTo>
                      <a:pt x="9592" y="13622"/>
                      <a:pt x="9484" y="13742"/>
                      <a:pt x="9340" y="13789"/>
                    </a:cubicBezTo>
                    <a:lnTo>
                      <a:pt x="9310" y="13795"/>
                    </a:lnTo>
                    <a:lnTo>
                      <a:pt x="8692" y="13795"/>
                    </a:lnTo>
                    <a:cubicBezTo>
                      <a:pt x="8537" y="13795"/>
                      <a:pt x="8393" y="13712"/>
                      <a:pt x="8321" y="13574"/>
                    </a:cubicBezTo>
                    <a:cubicBezTo>
                      <a:pt x="8309" y="13556"/>
                      <a:pt x="8303" y="13538"/>
                      <a:pt x="8297" y="13520"/>
                    </a:cubicBezTo>
                    <a:cubicBezTo>
                      <a:pt x="8207" y="13250"/>
                      <a:pt x="8399" y="12974"/>
                      <a:pt x="8680" y="12962"/>
                    </a:cubicBezTo>
                    <a:close/>
                    <a:moveTo>
                      <a:pt x="5552" y="1"/>
                    </a:moveTo>
                    <a:cubicBezTo>
                      <a:pt x="3946" y="1"/>
                      <a:pt x="2354" y="837"/>
                      <a:pt x="1511" y="2424"/>
                    </a:cubicBezTo>
                    <a:cubicBezTo>
                      <a:pt x="1" y="5266"/>
                      <a:pt x="1823" y="8736"/>
                      <a:pt x="5018" y="9108"/>
                    </a:cubicBezTo>
                    <a:cubicBezTo>
                      <a:pt x="4664" y="9671"/>
                      <a:pt x="5072" y="10409"/>
                      <a:pt x="5743" y="10409"/>
                    </a:cubicBezTo>
                    <a:lnTo>
                      <a:pt x="7188" y="10409"/>
                    </a:lnTo>
                    <a:cubicBezTo>
                      <a:pt x="6936" y="10852"/>
                      <a:pt x="7128" y="11410"/>
                      <a:pt x="7595" y="11608"/>
                    </a:cubicBezTo>
                    <a:cubicBezTo>
                      <a:pt x="7284" y="12057"/>
                      <a:pt x="7470" y="12681"/>
                      <a:pt x="7979" y="12884"/>
                    </a:cubicBezTo>
                    <a:cubicBezTo>
                      <a:pt x="7595" y="13448"/>
                      <a:pt x="7997" y="14209"/>
                      <a:pt x="8680" y="14209"/>
                    </a:cubicBezTo>
                    <a:lnTo>
                      <a:pt x="9214" y="14209"/>
                    </a:lnTo>
                    <a:lnTo>
                      <a:pt x="9286" y="14239"/>
                    </a:lnTo>
                    <a:lnTo>
                      <a:pt x="11426" y="14239"/>
                    </a:lnTo>
                    <a:cubicBezTo>
                      <a:pt x="11516" y="14239"/>
                      <a:pt x="11594" y="14185"/>
                      <a:pt x="11630" y="14101"/>
                    </a:cubicBezTo>
                    <a:cubicBezTo>
                      <a:pt x="11696" y="13951"/>
                      <a:pt x="11588" y="13777"/>
                      <a:pt x="11420" y="13777"/>
                    </a:cubicBezTo>
                    <a:lnTo>
                      <a:pt x="10569" y="13777"/>
                    </a:lnTo>
                    <a:lnTo>
                      <a:pt x="10545" y="13807"/>
                    </a:lnTo>
                    <a:lnTo>
                      <a:pt x="9963" y="13807"/>
                    </a:lnTo>
                    <a:cubicBezTo>
                      <a:pt x="10011" y="13718"/>
                      <a:pt x="10041" y="13628"/>
                      <a:pt x="10059" y="13532"/>
                    </a:cubicBezTo>
                    <a:cubicBezTo>
                      <a:pt x="10059" y="13520"/>
                      <a:pt x="10059" y="13514"/>
                      <a:pt x="10059" y="13508"/>
                    </a:cubicBezTo>
                    <a:cubicBezTo>
                      <a:pt x="10059" y="13502"/>
                      <a:pt x="10059" y="13496"/>
                      <a:pt x="10065" y="13484"/>
                    </a:cubicBezTo>
                    <a:lnTo>
                      <a:pt x="10065" y="13454"/>
                    </a:lnTo>
                    <a:cubicBezTo>
                      <a:pt x="10065" y="13448"/>
                      <a:pt x="10065" y="13442"/>
                      <a:pt x="10065" y="13436"/>
                    </a:cubicBezTo>
                    <a:lnTo>
                      <a:pt x="10065" y="13388"/>
                    </a:lnTo>
                    <a:lnTo>
                      <a:pt x="10065" y="13340"/>
                    </a:lnTo>
                    <a:lnTo>
                      <a:pt x="10065" y="13328"/>
                    </a:lnTo>
                    <a:lnTo>
                      <a:pt x="10065" y="13292"/>
                    </a:lnTo>
                    <a:cubicBezTo>
                      <a:pt x="10065" y="13292"/>
                      <a:pt x="10065" y="13286"/>
                      <a:pt x="10065" y="13280"/>
                    </a:cubicBezTo>
                    <a:cubicBezTo>
                      <a:pt x="10065" y="13268"/>
                      <a:pt x="10065" y="13262"/>
                      <a:pt x="10059" y="13250"/>
                    </a:cubicBezTo>
                    <a:cubicBezTo>
                      <a:pt x="10059" y="13244"/>
                      <a:pt x="10059" y="13238"/>
                      <a:pt x="10059" y="13238"/>
                    </a:cubicBezTo>
                    <a:lnTo>
                      <a:pt x="10053" y="13202"/>
                    </a:lnTo>
                    <a:lnTo>
                      <a:pt x="10053" y="13196"/>
                    </a:lnTo>
                    <a:cubicBezTo>
                      <a:pt x="10053" y="13184"/>
                      <a:pt x="10047" y="13166"/>
                      <a:pt x="10041" y="13154"/>
                    </a:cubicBezTo>
                    <a:cubicBezTo>
                      <a:pt x="9993" y="12992"/>
                      <a:pt x="9903" y="12848"/>
                      <a:pt x="9777" y="12740"/>
                    </a:cubicBezTo>
                    <a:cubicBezTo>
                      <a:pt x="9921" y="12609"/>
                      <a:pt x="10017" y="12429"/>
                      <a:pt x="10047" y="12237"/>
                    </a:cubicBezTo>
                    <a:cubicBezTo>
                      <a:pt x="10047" y="12225"/>
                      <a:pt x="10047" y="12213"/>
                      <a:pt x="10047" y="12201"/>
                    </a:cubicBezTo>
                    <a:cubicBezTo>
                      <a:pt x="10053" y="12189"/>
                      <a:pt x="10047" y="12189"/>
                      <a:pt x="10047" y="12183"/>
                    </a:cubicBezTo>
                    <a:lnTo>
                      <a:pt x="10047" y="12159"/>
                    </a:lnTo>
                    <a:lnTo>
                      <a:pt x="10047" y="12111"/>
                    </a:lnTo>
                    <a:lnTo>
                      <a:pt x="10047" y="12063"/>
                    </a:lnTo>
                    <a:lnTo>
                      <a:pt x="10047" y="12051"/>
                    </a:lnTo>
                    <a:lnTo>
                      <a:pt x="10047" y="12021"/>
                    </a:lnTo>
                    <a:lnTo>
                      <a:pt x="10047" y="12003"/>
                    </a:lnTo>
                    <a:cubicBezTo>
                      <a:pt x="10047" y="11991"/>
                      <a:pt x="10047" y="11985"/>
                      <a:pt x="10047" y="11973"/>
                    </a:cubicBezTo>
                    <a:cubicBezTo>
                      <a:pt x="10041" y="11967"/>
                      <a:pt x="10047" y="11961"/>
                      <a:pt x="10047" y="11955"/>
                    </a:cubicBezTo>
                    <a:cubicBezTo>
                      <a:pt x="10047" y="11949"/>
                      <a:pt x="10047" y="11943"/>
                      <a:pt x="10041" y="11931"/>
                    </a:cubicBezTo>
                    <a:lnTo>
                      <a:pt x="10035" y="11913"/>
                    </a:lnTo>
                    <a:cubicBezTo>
                      <a:pt x="10035" y="11907"/>
                      <a:pt x="10035" y="11895"/>
                      <a:pt x="10029" y="11889"/>
                    </a:cubicBezTo>
                    <a:cubicBezTo>
                      <a:pt x="10029" y="11883"/>
                      <a:pt x="10029" y="11877"/>
                      <a:pt x="10023" y="11871"/>
                    </a:cubicBezTo>
                    <a:lnTo>
                      <a:pt x="10017" y="11847"/>
                    </a:lnTo>
                    <a:lnTo>
                      <a:pt x="10011" y="11829"/>
                    </a:lnTo>
                    <a:cubicBezTo>
                      <a:pt x="10011" y="11823"/>
                      <a:pt x="10005" y="11811"/>
                      <a:pt x="10005" y="11805"/>
                    </a:cubicBezTo>
                    <a:cubicBezTo>
                      <a:pt x="9999" y="11799"/>
                      <a:pt x="9999" y="11793"/>
                      <a:pt x="9993" y="11787"/>
                    </a:cubicBezTo>
                    <a:lnTo>
                      <a:pt x="9987" y="11763"/>
                    </a:lnTo>
                    <a:lnTo>
                      <a:pt x="9981" y="11745"/>
                    </a:lnTo>
                    <a:cubicBezTo>
                      <a:pt x="9975" y="11739"/>
                      <a:pt x="9975" y="11733"/>
                      <a:pt x="9969" y="11727"/>
                    </a:cubicBezTo>
                    <a:lnTo>
                      <a:pt x="9957" y="11709"/>
                    </a:lnTo>
                    <a:lnTo>
                      <a:pt x="9945" y="11691"/>
                    </a:lnTo>
                    <a:lnTo>
                      <a:pt x="9939" y="11673"/>
                    </a:lnTo>
                    <a:cubicBezTo>
                      <a:pt x="9933" y="11667"/>
                      <a:pt x="9927" y="11655"/>
                      <a:pt x="9927" y="11649"/>
                    </a:cubicBezTo>
                    <a:lnTo>
                      <a:pt x="9915" y="11638"/>
                    </a:lnTo>
                    <a:cubicBezTo>
                      <a:pt x="9909" y="11626"/>
                      <a:pt x="9903" y="11620"/>
                      <a:pt x="9897" y="11614"/>
                    </a:cubicBezTo>
                    <a:lnTo>
                      <a:pt x="9891" y="11602"/>
                    </a:lnTo>
                    <a:cubicBezTo>
                      <a:pt x="9885" y="11590"/>
                      <a:pt x="9873" y="11578"/>
                      <a:pt x="9867" y="11572"/>
                    </a:cubicBezTo>
                    <a:lnTo>
                      <a:pt x="9861" y="11566"/>
                    </a:lnTo>
                    <a:lnTo>
                      <a:pt x="9837" y="11536"/>
                    </a:lnTo>
                    <a:lnTo>
                      <a:pt x="9825" y="11524"/>
                    </a:lnTo>
                    <a:cubicBezTo>
                      <a:pt x="9819" y="11518"/>
                      <a:pt x="9813" y="11512"/>
                      <a:pt x="9807" y="11506"/>
                    </a:cubicBezTo>
                    <a:lnTo>
                      <a:pt x="9795" y="11494"/>
                    </a:lnTo>
                    <a:lnTo>
                      <a:pt x="9777" y="11476"/>
                    </a:lnTo>
                    <a:lnTo>
                      <a:pt x="9795" y="11458"/>
                    </a:lnTo>
                    <a:lnTo>
                      <a:pt x="9807" y="11446"/>
                    </a:lnTo>
                    <a:lnTo>
                      <a:pt x="9825" y="11428"/>
                    </a:lnTo>
                    <a:lnTo>
                      <a:pt x="9837" y="11416"/>
                    </a:lnTo>
                    <a:cubicBezTo>
                      <a:pt x="9843" y="11404"/>
                      <a:pt x="9855" y="11398"/>
                      <a:pt x="9861" y="11386"/>
                    </a:cubicBezTo>
                    <a:lnTo>
                      <a:pt x="9867" y="11380"/>
                    </a:lnTo>
                    <a:cubicBezTo>
                      <a:pt x="9873" y="11368"/>
                      <a:pt x="9885" y="11362"/>
                      <a:pt x="9891" y="11350"/>
                    </a:cubicBezTo>
                    <a:cubicBezTo>
                      <a:pt x="9897" y="11338"/>
                      <a:pt x="9897" y="11338"/>
                      <a:pt x="9897" y="11338"/>
                    </a:cubicBezTo>
                    <a:lnTo>
                      <a:pt x="9915" y="11314"/>
                    </a:lnTo>
                    <a:cubicBezTo>
                      <a:pt x="9921" y="11308"/>
                      <a:pt x="9921" y="11302"/>
                      <a:pt x="9927" y="11296"/>
                    </a:cubicBezTo>
                    <a:lnTo>
                      <a:pt x="9939" y="11278"/>
                    </a:lnTo>
                    <a:lnTo>
                      <a:pt x="9945" y="11260"/>
                    </a:lnTo>
                    <a:lnTo>
                      <a:pt x="9957" y="11242"/>
                    </a:lnTo>
                    <a:lnTo>
                      <a:pt x="9969" y="11224"/>
                    </a:lnTo>
                    <a:lnTo>
                      <a:pt x="9981" y="11200"/>
                    </a:lnTo>
                    <a:cubicBezTo>
                      <a:pt x="9981" y="11194"/>
                      <a:pt x="9981" y="11188"/>
                      <a:pt x="9987" y="11182"/>
                    </a:cubicBezTo>
                    <a:lnTo>
                      <a:pt x="9993" y="11164"/>
                    </a:lnTo>
                    <a:lnTo>
                      <a:pt x="10005" y="11146"/>
                    </a:lnTo>
                    <a:lnTo>
                      <a:pt x="10011" y="11122"/>
                    </a:lnTo>
                    <a:lnTo>
                      <a:pt x="10017" y="11104"/>
                    </a:lnTo>
                    <a:lnTo>
                      <a:pt x="10023" y="11080"/>
                    </a:lnTo>
                    <a:lnTo>
                      <a:pt x="10029" y="11062"/>
                    </a:lnTo>
                    <a:cubicBezTo>
                      <a:pt x="10029" y="11050"/>
                      <a:pt x="10035" y="11044"/>
                      <a:pt x="10035" y="11038"/>
                    </a:cubicBezTo>
                    <a:lnTo>
                      <a:pt x="10041" y="11014"/>
                    </a:lnTo>
                    <a:lnTo>
                      <a:pt x="10047" y="10990"/>
                    </a:lnTo>
                    <a:cubicBezTo>
                      <a:pt x="10047" y="10984"/>
                      <a:pt x="10047" y="10978"/>
                      <a:pt x="10047" y="10972"/>
                    </a:cubicBezTo>
                    <a:cubicBezTo>
                      <a:pt x="10047" y="10966"/>
                      <a:pt x="10047" y="10954"/>
                      <a:pt x="10047" y="10948"/>
                    </a:cubicBezTo>
                    <a:lnTo>
                      <a:pt x="10047" y="10930"/>
                    </a:lnTo>
                    <a:lnTo>
                      <a:pt x="10047" y="10900"/>
                    </a:lnTo>
                    <a:lnTo>
                      <a:pt x="10047" y="10882"/>
                    </a:lnTo>
                    <a:lnTo>
                      <a:pt x="10047" y="10840"/>
                    </a:lnTo>
                    <a:cubicBezTo>
                      <a:pt x="10047" y="10367"/>
                      <a:pt x="9669" y="9983"/>
                      <a:pt x="9196" y="9983"/>
                    </a:cubicBezTo>
                    <a:lnTo>
                      <a:pt x="5719" y="9983"/>
                    </a:lnTo>
                    <a:cubicBezTo>
                      <a:pt x="5641" y="9983"/>
                      <a:pt x="5563" y="9965"/>
                      <a:pt x="5491" y="9923"/>
                    </a:cubicBezTo>
                    <a:cubicBezTo>
                      <a:pt x="5312" y="9815"/>
                      <a:pt x="5234" y="9593"/>
                      <a:pt x="5312" y="9396"/>
                    </a:cubicBezTo>
                    <a:cubicBezTo>
                      <a:pt x="5378" y="9234"/>
                      <a:pt x="5533" y="9126"/>
                      <a:pt x="5707" y="9120"/>
                    </a:cubicBezTo>
                    <a:lnTo>
                      <a:pt x="8339" y="9120"/>
                    </a:lnTo>
                    <a:lnTo>
                      <a:pt x="8483" y="9276"/>
                    </a:lnTo>
                    <a:cubicBezTo>
                      <a:pt x="8489" y="9282"/>
                      <a:pt x="8495" y="9288"/>
                      <a:pt x="8501" y="9294"/>
                    </a:cubicBezTo>
                    <a:cubicBezTo>
                      <a:pt x="8513" y="9300"/>
                      <a:pt x="8525" y="9306"/>
                      <a:pt x="8537" y="9318"/>
                    </a:cubicBezTo>
                    <a:cubicBezTo>
                      <a:pt x="8567" y="9333"/>
                      <a:pt x="8601" y="9340"/>
                      <a:pt x="8635" y="9340"/>
                    </a:cubicBezTo>
                    <a:cubicBezTo>
                      <a:pt x="8670" y="9340"/>
                      <a:pt x="8704" y="9333"/>
                      <a:pt x="8734" y="9318"/>
                    </a:cubicBezTo>
                    <a:cubicBezTo>
                      <a:pt x="8746" y="9306"/>
                      <a:pt x="8758" y="9300"/>
                      <a:pt x="8770" y="9294"/>
                    </a:cubicBezTo>
                    <a:lnTo>
                      <a:pt x="8788" y="9276"/>
                    </a:lnTo>
                    <a:lnTo>
                      <a:pt x="8890" y="9174"/>
                    </a:lnTo>
                    <a:lnTo>
                      <a:pt x="10724" y="11014"/>
                    </a:lnTo>
                    <a:cubicBezTo>
                      <a:pt x="10901" y="11188"/>
                      <a:pt x="11131" y="11275"/>
                      <a:pt x="11360" y="11275"/>
                    </a:cubicBezTo>
                    <a:cubicBezTo>
                      <a:pt x="11589" y="11275"/>
                      <a:pt x="11818" y="11188"/>
                      <a:pt x="11995" y="11014"/>
                    </a:cubicBezTo>
                    <a:cubicBezTo>
                      <a:pt x="12013" y="10990"/>
                      <a:pt x="12037" y="10966"/>
                      <a:pt x="12055" y="10948"/>
                    </a:cubicBezTo>
                    <a:cubicBezTo>
                      <a:pt x="12679" y="11488"/>
                      <a:pt x="13674" y="11536"/>
                      <a:pt x="13991" y="11536"/>
                    </a:cubicBezTo>
                    <a:cubicBezTo>
                      <a:pt x="14279" y="11536"/>
                      <a:pt x="14279" y="11104"/>
                      <a:pt x="13991" y="11104"/>
                    </a:cubicBezTo>
                    <a:cubicBezTo>
                      <a:pt x="13416" y="11104"/>
                      <a:pt x="12631" y="10954"/>
                      <a:pt x="12241" y="10529"/>
                    </a:cubicBezTo>
                    <a:cubicBezTo>
                      <a:pt x="12289" y="10241"/>
                      <a:pt x="12199" y="9947"/>
                      <a:pt x="11995" y="9743"/>
                    </a:cubicBezTo>
                    <a:lnTo>
                      <a:pt x="11390" y="9144"/>
                    </a:lnTo>
                    <a:lnTo>
                      <a:pt x="11965" y="9144"/>
                    </a:lnTo>
                    <a:cubicBezTo>
                      <a:pt x="12073" y="9144"/>
                      <a:pt x="12169" y="9066"/>
                      <a:pt x="12187" y="8958"/>
                    </a:cubicBezTo>
                    <a:cubicBezTo>
                      <a:pt x="12205" y="8826"/>
                      <a:pt x="12103" y="8712"/>
                      <a:pt x="11971" y="8712"/>
                    </a:cubicBezTo>
                    <a:lnTo>
                      <a:pt x="10970" y="8712"/>
                    </a:lnTo>
                    <a:lnTo>
                      <a:pt x="10167" y="7909"/>
                    </a:lnTo>
                    <a:lnTo>
                      <a:pt x="13074" y="7909"/>
                    </a:lnTo>
                    <a:cubicBezTo>
                      <a:pt x="13464" y="7909"/>
                      <a:pt x="13836" y="8071"/>
                      <a:pt x="14099" y="8359"/>
                    </a:cubicBezTo>
                    <a:lnTo>
                      <a:pt x="14501" y="8784"/>
                    </a:lnTo>
                    <a:cubicBezTo>
                      <a:pt x="14537" y="8832"/>
                      <a:pt x="14597" y="8856"/>
                      <a:pt x="14657" y="8856"/>
                    </a:cubicBezTo>
                    <a:lnTo>
                      <a:pt x="15298" y="8856"/>
                    </a:lnTo>
                    <a:lnTo>
                      <a:pt x="15298" y="12836"/>
                    </a:lnTo>
                    <a:lnTo>
                      <a:pt x="14657" y="12836"/>
                    </a:lnTo>
                    <a:cubicBezTo>
                      <a:pt x="14651" y="12836"/>
                      <a:pt x="14645" y="12835"/>
                      <a:pt x="14639" y="12835"/>
                    </a:cubicBezTo>
                    <a:cubicBezTo>
                      <a:pt x="14597" y="12835"/>
                      <a:pt x="14556" y="12853"/>
                      <a:pt x="14525" y="12884"/>
                    </a:cubicBezTo>
                    <a:lnTo>
                      <a:pt x="13931" y="13364"/>
                    </a:lnTo>
                    <a:cubicBezTo>
                      <a:pt x="13572" y="13652"/>
                      <a:pt x="13122" y="13813"/>
                      <a:pt x="12655" y="13813"/>
                    </a:cubicBezTo>
                    <a:lnTo>
                      <a:pt x="12307" y="13813"/>
                    </a:lnTo>
                    <a:cubicBezTo>
                      <a:pt x="12303" y="13813"/>
                      <a:pt x="12300" y="13813"/>
                      <a:pt x="12296" y="13813"/>
                    </a:cubicBezTo>
                    <a:cubicBezTo>
                      <a:pt x="12193" y="13813"/>
                      <a:pt x="12103" y="13895"/>
                      <a:pt x="12085" y="13999"/>
                    </a:cubicBezTo>
                    <a:cubicBezTo>
                      <a:pt x="12067" y="14131"/>
                      <a:pt x="12169" y="14245"/>
                      <a:pt x="12295" y="14245"/>
                    </a:cubicBezTo>
                    <a:lnTo>
                      <a:pt x="12655" y="14245"/>
                    </a:lnTo>
                    <a:cubicBezTo>
                      <a:pt x="13218" y="14245"/>
                      <a:pt x="13758" y="14053"/>
                      <a:pt x="14195" y="13700"/>
                    </a:cubicBezTo>
                    <a:lnTo>
                      <a:pt x="14735" y="13262"/>
                    </a:lnTo>
                    <a:lnTo>
                      <a:pt x="15514" y="13262"/>
                    </a:lnTo>
                    <a:cubicBezTo>
                      <a:pt x="15628" y="13262"/>
                      <a:pt x="15730" y="13166"/>
                      <a:pt x="15730" y="13046"/>
                    </a:cubicBezTo>
                    <a:lnTo>
                      <a:pt x="15730" y="8670"/>
                    </a:lnTo>
                    <a:cubicBezTo>
                      <a:pt x="15724" y="8550"/>
                      <a:pt x="15628" y="8455"/>
                      <a:pt x="15508" y="8455"/>
                    </a:cubicBezTo>
                    <a:lnTo>
                      <a:pt x="14747" y="8455"/>
                    </a:lnTo>
                    <a:lnTo>
                      <a:pt x="14417" y="8095"/>
                    </a:lnTo>
                    <a:cubicBezTo>
                      <a:pt x="14063" y="7717"/>
                      <a:pt x="13578" y="7501"/>
                      <a:pt x="13068" y="7501"/>
                    </a:cubicBezTo>
                    <a:lnTo>
                      <a:pt x="10251" y="7501"/>
                    </a:lnTo>
                    <a:lnTo>
                      <a:pt x="9538" y="6788"/>
                    </a:lnTo>
                    <a:cubicBezTo>
                      <a:pt x="9705" y="6494"/>
                      <a:pt x="9837" y="6177"/>
                      <a:pt x="9933" y="5847"/>
                    </a:cubicBezTo>
                    <a:lnTo>
                      <a:pt x="10856" y="6261"/>
                    </a:lnTo>
                    <a:cubicBezTo>
                      <a:pt x="10886" y="6273"/>
                      <a:pt x="10910" y="6279"/>
                      <a:pt x="10940" y="6285"/>
                    </a:cubicBezTo>
                    <a:cubicBezTo>
                      <a:pt x="11678" y="6297"/>
                      <a:pt x="12181" y="6297"/>
                      <a:pt x="12523" y="6297"/>
                    </a:cubicBezTo>
                    <a:cubicBezTo>
                      <a:pt x="13236" y="6297"/>
                      <a:pt x="13290" y="6279"/>
                      <a:pt x="13320" y="6273"/>
                    </a:cubicBezTo>
                    <a:cubicBezTo>
                      <a:pt x="13428" y="6231"/>
                      <a:pt x="13500" y="6177"/>
                      <a:pt x="13818" y="5355"/>
                    </a:cubicBezTo>
                    <a:cubicBezTo>
                      <a:pt x="13961" y="4978"/>
                      <a:pt x="14099" y="4594"/>
                      <a:pt x="14099" y="4594"/>
                    </a:cubicBezTo>
                    <a:cubicBezTo>
                      <a:pt x="14123" y="4522"/>
                      <a:pt x="14111" y="4444"/>
                      <a:pt x="14063" y="4384"/>
                    </a:cubicBezTo>
                    <a:lnTo>
                      <a:pt x="12661" y="2652"/>
                    </a:lnTo>
                    <a:cubicBezTo>
                      <a:pt x="12643" y="2634"/>
                      <a:pt x="12619" y="2616"/>
                      <a:pt x="12595" y="2604"/>
                    </a:cubicBezTo>
                    <a:cubicBezTo>
                      <a:pt x="12518" y="2557"/>
                      <a:pt x="10627" y="1488"/>
                      <a:pt x="9552" y="1488"/>
                    </a:cubicBezTo>
                    <a:cubicBezTo>
                      <a:pt x="9529" y="1488"/>
                      <a:pt x="9506" y="1488"/>
                      <a:pt x="9484" y="1489"/>
                    </a:cubicBezTo>
                    <a:cubicBezTo>
                      <a:pt x="9322" y="1495"/>
                      <a:pt x="9160" y="1531"/>
                      <a:pt x="9010" y="1591"/>
                    </a:cubicBezTo>
                    <a:cubicBezTo>
                      <a:pt x="8087" y="517"/>
                      <a:pt x="6815" y="1"/>
                      <a:pt x="5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44" name="Google Shape;1544;p60"/>
          <p:cNvGrpSpPr/>
          <p:nvPr/>
        </p:nvGrpSpPr>
        <p:grpSpPr>
          <a:xfrm>
            <a:off x="5514179" y="4076388"/>
            <a:ext cx="378410" cy="377610"/>
            <a:chOff x="5514179" y="4076388"/>
            <a:chExt cx="378410" cy="377610"/>
          </a:xfrm>
        </p:grpSpPr>
        <p:grpSp>
          <p:nvGrpSpPr>
            <p:cNvPr id="1545" name="Google Shape;1545;p60"/>
            <p:cNvGrpSpPr/>
            <p:nvPr/>
          </p:nvGrpSpPr>
          <p:grpSpPr>
            <a:xfrm>
              <a:off x="5523764" y="4085972"/>
              <a:ext cx="368825" cy="368025"/>
              <a:chOff x="5040175" y="4028375"/>
              <a:chExt cx="368825" cy="368025"/>
            </a:xfrm>
          </p:grpSpPr>
          <p:sp>
            <p:nvSpPr>
              <p:cNvPr id="1546" name="Google Shape;1546;p60"/>
              <p:cNvSpPr/>
              <p:nvPr/>
            </p:nvSpPr>
            <p:spPr>
              <a:xfrm>
                <a:off x="5115850" y="4051900"/>
                <a:ext cx="204125" cy="262525"/>
              </a:xfrm>
              <a:custGeom>
                <a:avLst/>
                <a:gdLst/>
                <a:ahLst/>
                <a:cxnLst/>
                <a:rect l="l" t="t" r="r" b="b"/>
                <a:pathLst>
                  <a:path w="8165" h="10501" extrusionOk="0">
                    <a:moveTo>
                      <a:pt x="4083" y="514"/>
                    </a:moveTo>
                    <a:cubicBezTo>
                      <a:pt x="4257" y="730"/>
                      <a:pt x="4556" y="1245"/>
                      <a:pt x="4616" y="2222"/>
                    </a:cubicBezTo>
                    <a:cubicBezTo>
                      <a:pt x="4454" y="2157"/>
                      <a:pt x="4287" y="2127"/>
                      <a:pt x="4113" y="2121"/>
                    </a:cubicBezTo>
                    <a:lnTo>
                      <a:pt x="4083" y="2121"/>
                    </a:lnTo>
                    <a:cubicBezTo>
                      <a:pt x="3903" y="2121"/>
                      <a:pt x="3723" y="2157"/>
                      <a:pt x="3555" y="2222"/>
                    </a:cubicBezTo>
                    <a:cubicBezTo>
                      <a:pt x="3615" y="1239"/>
                      <a:pt x="3909" y="730"/>
                      <a:pt x="4083" y="514"/>
                    </a:cubicBezTo>
                    <a:close/>
                    <a:moveTo>
                      <a:pt x="990" y="3517"/>
                    </a:moveTo>
                    <a:cubicBezTo>
                      <a:pt x="1176" y="3769"/>
                      <a:pt x="1301" y="4051"/>
                      <a:pt x="1373" y="4356"/>
                    </a:cubicBezTo>
                    <a:cubicBezTo>
                      <a:pt x="1218" y="4362"/>
                      <a:pt x="1068" y="4398"/>
                      <a:pt x="918" y="4452"/>
                    </a:cubicBezTo>
                    <a:lnTo>
                      <a:pt x="846" y="4482"/>
                    </a:lnTo>
                    <a:lnTo>
                      <a:pt x="834" y="4482"/>
                    </a:lnTo>
                    <a:lnTo>
                      <a:pt x="750" y="4518"/>
                    </a:lnTo>
                    <a:cubicBezTo>
                      <a:pt x="732" y="4524"/>
                      <a:pt x="708" y="4536"/>
                      <a:pt x="690" y="4548"/>
                    </a:cubicBezTo>
                    <a:lnTo>
                      <a:pt x="684" y="4548"/>
                    </a:lnTo>
                    <a:cubicBezTo>
                      <a:pt x="666" y="4290"/>
                      <a:pt x="720" y="4033"/>
                      <a:pt x="834" y="3805"/>
                    </a:cubicBezTo>
                    <a:cubicBezTo>
                      <a:pt x="876" y="3703"/>
                      <a:pt x="930" y="3607"/>
                      <a:pt x="990" y="3517"/>
                    </a:cubicBezTo>
                    <a:close/>
                    <a:moveTo>
                      <a:pt x="7182" y="3517"/>
                    </a:moveTo>
                    <a:cubicBezTo>
                      <a:pt x="7242" y="3613"/>
                      <a:pt x="7290" y="3709"/>
                      <a:pt x="7338" y="3805"/>
                    </a:cubicBezTo>
                    <a:cubicBezTo>
                      <a:pt x="7452" y="4039"/>
                      <a:pt x="7500" y="4296"/>
                      <a:pt x="7488" y="4554"/>
                    </a:cubicBezTo>
                    <a:lnTo>
                      <a:pt x="7482" y="4554"/>
                    </a:lnTo>
                    <a:cubicBezTo>
                      <a:pt x="7464" y="4542"/>
                      <a:pt x="7440" y="4530"/>
                      <a:pt x="7416" y="4518"/>
                    </a:cubicBezTo>
                    <a:cubicBezTo>
                      <a:pt x="7392" y="4512"/>
                      <a:pt x="7362" y="4494"/>
                      <a:pt x="7338" y="4482"/>
                    </a:cubicBezTo>
                    <a:lnTo>
                      <a:pt x="7326" y="4482"/>
                    </a:lnTo>
                    <a:cubicBezTo>
                      <a:pt x="7302" y="4470"/>
                      <a:pt x="7278" y="4464"/>
                      <a:pt x="7254" y="4452"/>
                    </a:cubicBezTo>
                    <a:lnTo>
                      <a:pt x="7248" y="4452"/>
                    </a:lnTo>
                    <a:cubicBezTo>
                      <a:pt x="7104" y="4398"/>
                      <a:pt x="6948" y="4368"/>
                      <a:pt x="6798" y="4356"/>
                    </a:cubicBezTo>
                    <a:cubicBezTo>
                      <a:pt x="6864" y="4057"/>
                      <a:pt x="6996" y="3769"/>
                      <a:pt x="7182" y="3517"/>
                    </a:cubicBezTo>
                    <a:close/>
                    <a:moveTo>
                      <a:pt x="4089" y="0"/>
                    </a:moveTo>
                    <a:cubicBezTo>
                      <a:pt x="4045" y="0"/>
                      <a:pt x="4002" y="14"/>
                      <a:pt x="3963" y="41"/>
                    </a:cubicBezTo>
                    <a:cubicBezTo>
                      <a:pt x="3927" y="65"/>
                      <a:pt x="3142" y="652"/>
                      <a:pt x="3112" y="2516"/>
                    </a:cubicBezTo>
                    <a:cubicBezTo>
                      <a:pt x="2902" y="2714"/>
                      <a:pt x="2698" y="3026"/>
                      <a:pt x="2614" y="3505"/>
                    </a:cubicBezTo>
                    <a:cubicBezTo>
                      <a:pt x="2590" y="3662"/>
                      <a:pt x="2711" y="3753"/>
                      <a:pt x="2831" y="3753"/>
                    </a:cubicBezTo>
                    <a:cubicBezTo>
                      <a:pt x="2923" y="3753"/>
                      <a:pt x="3014" y="3700"/>
                      <a:pt x="3040" y="3583"/>
                    </a:cubicBezTo>
                    <a:cubicBezTo>
                      <a:pt x="3106" y="3224"/>
                      <a:pt x="3244" y="2954"/>
                      <a:pt x="3459" y="2780"/>
                    </a:cubicBezTo>
                    <a:lnTo>
                      <a:pt x="3471" y="2774"/>
                    </a:lnTo>
                    <a:lnTo>
                      <a:pt x="3495" y="2756"/>
                    </a:lnTo>
                    <a:lnTo>
                      <a:pt x="3525" y="2738"/>
                    </a:lnTo>
                    <a:lnTo>
                      <a:pt x="3549" y="2720"/>
                    </a:lnTo>
                    <a:lnTo>
                      <a:pt x="3579" y="2702"/>
                    </a:lnTo>
                    <a:lnTo>
                      <a:pt x="3603" y="2690"/>
                    </a:lnTo>
                    <a:cubicBezTo>
                      <a:pt x="3747" y="2612"/>
                      <a:pt x="3909" y="2570"/>
                      <a:pt x="4077" y="2564"/>
                    </a:cubicBezTo>
                    <a:lnTo>
                      <a:pt x="4101" y="2564"/>
                    </a:lnTo>
                    <a:cubicBezTo>
                      <a:pt x="4323" y="2570"/>
                      <a:pt x="4538" y="2648"/>
                      <a:pt x="4712" y="2786"/>
                    </a:cubicBezTo>
                    <a:cubicBezTo>
                      <a:pt x="4754" y="2816"/>
                      <a:pt x="4790" y="2858"/>
                      <a:pt x="4826" y="2894"/>
                    </a:cubicBezTo>
                    <a:cubicBezTo>
                      <a:pt x="5150" y="3259"/>
                      <a:pt x="5252" y="3913"/>
                      <a:pt x="5114" y="4782"/>
                    </a:cubicBezTo>
                    <a:lnTo>
                      <a:pt x="4718" y="7342"/>
                    </a:lnTo>
                    <a:cubicBezTo>
                      <a:pt x="4700" y="7437"/>
                      <a:pt x="4748" y="7527"/>
                      <a:pt x="4832" y="7569"/>
                    </a:cubicBezTo>
                    <a:cubicBezTo>
                      <a:pt x="4863" y="7585"/>
                      <a:pt x="4895" y="7592"/>
                      <a:pt x="4928" y="7592"/>
                    </a:cubicBezTo>
                    <a:cubicBezTo>
                      <a:pt x="4985" y="7592"/>
                      <a:pt x="5042" y="7569"/>
                      <a:pt x="5084" y="7527"/>
                    </a:cubicBezTo>
                    <a:cubicBezTo>
                      <a:pt x="5168" y="7443"/>
                      <a:pt x="5869" y="6700"/>
                      <a:pt x="5959" y="6101"/>
                    </a:cubicBezTo>
                    <a:lnTo>
                      <a:pt x="5959" y="6089"/>
                    </a:lnTo>
                    <a:cubicBezTo>
                      <a:pt x="6013" y="5753"/>
                      <a:pt x="6115" y="5046"/>
                      <a:pt x="6499" y="4842"/>
                    </a:cubicBezTo>
                    <a:cubicBezTo>
                      <a:pt x="6569" y="4803"/>
                      <a:pt x="6652" y="4786"/>
                      <a:pt x="6746" y="4786"/>
                    </a:cubicBezTo>
                    <a:cubicBezTo>
                      <a:pt x="6827" y="4786"/>
                      <a:pt x="6917" y="4799"/>
                      <a:pt x="7014" y="4824"/>
                    </a:cubicBezTo>
                    <a:lnTo>
                      <a:pt x="7056" y="4842"/>
                    </a:lnTo>
                    <a:lnTo>
                      <a:pt x="7068" y="4848"/>
                    </a:lnTo>
                    <a:lnTo>
                      <a:pt x="7104" y="4860"/>
                    </a:lnTo>
                    <a:lnTo>
                      <a:pt x="7122" y="4866"/>
                    </a:lnTo>
                    <a:lnTo>
                      <a:pt x="7158" y="4878"/>
                    </a:lnTo>
                    <a:lnTo>
                      <a:pt x="7176" y="4884"/>
                    </a:lnTo>
                    <a:lnTo>
                      <a:pt x="7224" y="4908"/>
                    </a:lnTo>
                    <a:cubicBezTo>
                      <a:pt x="7242" y="4914"/>
                      <a:pt x="7260" y="4926"/>
                      <a:pt x="7272" y="4932"/>
                    </a:cubicBezTo>
                    <a:lnTo>
                      <a:pt x="7284" y="4938"/>
                    </a:lnTo>
                    <a:cubicBezTo>
                      <a:pt x="7296" y="4944"/>
                      <a:pt x="7308" y="4956"/>
                      <a:pt x="7320" y="4962"/>
                    </a:cubicBezTo>
                    <a:lnTo>
                      <a:pt x="7338" y="4974"/>
                    </a:lnTo>
                    <a:cubicBezTo>
                      <a:pt x="7344" y="4974"/>
                      <a:pt x="7350" y="4986"/>
                      <a:pt x="7356" y="4986"/>
                    </a:cubicBezTo>
                    <a:cubicBezTo>
                      <a:pt x="7386" y="5010"/>
                      <a:pt x="7416" y="5040"/>
                      <a:pt x="7440" y="5076"/>
                    </a:cubicBezTo>
                    <a:lnTo>
                      <a:pt x="7440" y="5082"/>
                    </a:lnTo>
                    <a:cubicBezTo>
                      <a:pt x="7470" y="5118"/>
                      <a:pt x="7488" y="5166"/>
                      <a:pt x="7500" y="5214"/>
                    </a:cubicBezTo>
                    <a:cubicBezTo>
                      <a:pt x="7679" y="5807"/>
                      <a:pt x="6960" y="6976"/>
                      <a:pt x="6528" y="7671"/>
                    </a:cubicBezTo>
                    <a:cubicBezTo>
                      <a:pt x="6379" y="7905"/>
                      <a:pt x="6241" y="8145"/>
                      <a:pt x="6121" y="8391"/>
                    </a:cubicBezTo>
                    <a:cubicBezTo>
                      <a:pt x="5719" y="9344"/>
                      <a:pt x="4460" y="10069"/>
                      <a:pt x="4077" y="10069"/>
                    </a:cubicBezTo>
                    <a:cubicBezTo>
                      <a:pt x="3687" y="10069"/>
                      <a:pt x="2428" y="9344"/>
                      <a:pt x="2027" y="8391"/>
                    </a:cubicBezTo>
                    <a:cubicBezTo>
                      <a:pt x="1907" y="8145"/>
                      <a:pt x="1769" y="7905"/>
                      <a:pt x="1619" y="7671"/>
                    </a:cubicBezTo>
                    <a:cubicBezTo>
                      <a:pt x="1188" y="6976"/>
                      <a:pt x="468" y="5807"/>
                      <a:pt x="648" y="5214"/>
                    </a:cubicBezTo>
                    <a:cubicBezTo>
                      <a:pt x="660" y="5166"/>
                      <a:pt x="684" y="5118"/>
                      <a:pt x="708" y="5082"/>
                    </a:cubicBezTo>
                    <a:lnTo>
                      <a:pt x="714" y="5076"/>
                    </a:lnTo>
                    <a:cubicBezTo>
                      <a:pt x="738" y="5040"/>
                      <a:pt x="768" y="5010"/>
                      <a:pt x="798" y="4986"/>
                    </a:cubicBezTo>
                    <a:lnTo>
                      <a:pt x="810" y="4974"/>
                    </a:lnTo>
                    <a:lnTo>
                      <a:pt x="828" y="4962"/>
                    </a:lnTo>
                    <a:cubicBezTo>
                      <a:pt x="840" y="4956"/>
                      <a:pt x="852" y="4944"/>
                      <a:pt x="870" y="4938"/>
                    </a:cubicBezTo>
                    <a:lnTo>
                      <a:pt x="882" y="4932"/>
                    </a:lnTo>
                    <a:cubicBezTo>
                      <a:pt x="894" y="4926"/>
                      <a:pt x="912" y="4914"/>
                      <a:pt x="924" y="4908"/>
                    </a:cubicBezTo>
                    <a:lnTo>
                      <a:pt x="978" y="4884"/>
                    </a:lnTo>
                    <a:lnTo>
                      <a:pt x="996" y="4878"/>
                    </a:lnTo>
                    <a:lnTo>
                      <a:pt x="1032" y="4866"/>
                    </a:lnTo>
                    <a:lnTo>
                      <a:pt x="1050" y="4854"/>
                    </a:lnTo>
                    <a:lnTo>
                      <a:pt x="1086" y="4842"/>
                    </a:lnTo>
                    <a:lnTo>
                      <a:pt x="1098" y="4836"/>
                    </a:lnTo>
                    <a:lnTo>
                      <a:pt x="1140" y="4824"/>
                    </a:lnTo>
                    <a:lnTo>
                      <a:pt x="1146" y="4824"/>
                    </a:lnTo>
                    <a:cubicBezTo>
                      <a:pt x="1238" y="4797"/>
                      <a:pt x="1325" y="4783"/>
                      <a:pt x="1404" y="4783"/>
                    </a:cubicBezTo>
                    <a:cubicBezTo>
                      <a:pt x="1500" y="4783"/>
                      <a:pt x="1586" y="4803"/>
                      <a:pt x="1661" y="4842"/>
                    </a:cubicBezTo>
                    <a:cubicBezTo>
                      <a:pt x="2045" y="5046"/>
                      <a:pt x="2147" y="5747"/>
                      <a:pt x="2195" y="6089"/>
                    </a:cubicBezTo>
                    <a:lnTo>
                      <a:pt x="2195" y="6101"/>
                    </a:lnTo>
                    <a:cubicBezTo>
                      <a:pt x="2284" y="6700"/>
                      <a:pt x="2992" y="7443"/>
                      <a:pt x="3070" y="7521"/>
                    </a:cubicBezTo>
                    <a:cubicBezTo>
                      <a:pt x="3116" y="7569"/>
                      <a:pt x="3171" y="7590"/>
                      <a:pt x="3225" y="7590"/>
                    </a:cubicBezTo>
                    <a:cubicBezTo>
                      <a:pt x="3347" y="7590"/>
                      <a:pt x="3462" y="7483"/>
                      <a:pt x="3441" y="7342"/>
                    </a:cubicBezTo>
                    <a:lnTo>
                      <a:pt x="3040" y="4782"/>
                    </a:lnTo>
                    <a:cubicBezTo>
                      <a:pt x="3022" y="4638"/>
                      <a:pt x="3004" y="4500"/>
                      <a:pt x="2992" y="4374"/>
                    </a:cubicBezTo>
                    <a:cubicBezTo>
                      <a:pt x="2983" y="4238"/>
                      <a:pt x="2882" y="4173"/>
                      <a:pt x="2779" y="4173"/>
                    </a:cubicBezTo>
                    <a:cubicBezTo>
                      <a:pt x="2666" y="4173"/>
                      <a:pt x="2551" y="4253"/>
                      <a:pt x="2560" y="4404"/>
                    </a:cubicBezTo>
                    <a:cubicBezTo>
                      <a:pt x="2572" y="4542"/>
                      <a:pt x="2590" y="4692"/>
                      <a:pt x="2614" y="4848"/>
                    </a:cubicBezTo>
                    <a:lnTo>
                      <a:pt x="2890" y="6604"/>
                    </a:lnTo>
                    <a:cubicBezTo>
                      <a:pt x="2758" y="6412"/>
                      <a:pt x="2650" y="6203"/>
                      <a:pt x="2626" y="6035"/>
                    </a:cubicBezTo>
                    <a:lnTo>
                      <a:pt x="2626" y="6023"/>
                    </a:lnTo>
                    <a:cubicBezTo>
                      <a:pt x="2566" y="5615"/>
                      <a:pt x="2440" y="4770"/>
                      <a:pt x="1865" y="4458"/>
                    </a:cubicBezTo>
                    <a:cubicBezTo>
                      <a:pt x="1853" y="4452"/>
                      <a:pt x="1835" y="4446"/>
                      <a:pt x="1823" y="4440"/>
                    </a:cubicBezTo>
                    <a:cubicBezTo>
                      <a:pt x="1769" y="4063"/>
                      <a:pt x="1607" y="3553"/>
                      <a:pt x="1146" y="3014"/>
                    </a:cubicBezTo>
                    <a:cubicBezTo>
                      <a:pt x="1102" y="2964"/>
                      <a:pt x="1041" y="2939"/>
                      <a:pt x="980" y="2939"/>
                    </a:cubicBezTo>
                    <a:cubicBezTo>
                      <a:pt x="923" y="2939"/>
                      <a:pt x="865" y="2961"/>
                      <a:pt x="822" y="3008"/>
                    </a:cubicBezTo>
                    <a:cubicBezTo>
                      <a:pt x="786" y="3044"/>
                      <a:pt x="13" y="3907"/>
                      <a:pt x="306" y="4920"/>
                    </a:cubicBezTo>
                    <a:cubicBezTo>
                      <a:pt x="276" y="4974"/>
                      <a:pt x="252" y="5028"/>
                      <a:pt x="234" y="5088"/>
                    </a:cubicBezTo>
                    <a:cubicBezTo>
                      <a:pt x="1" y="5867"/>
                      <a:pt x="726" y="7042"/>
                      <a:pt x="1259" y="7899"/>
                    </a:cubicBezTo>
                    <a:cubicBezTo>
                      <a:pt x="1397" y="8115"/>
                      <a:pt x="1523" y="8337"/>
                      <a:pt x="1637" y="8558"/>
                    </a:cubicBezTo>
                    <a:cubicBezTo>
                      <a:pt x="1913" y="9212"/>
                      <a:pt x="2482" y="9697"/>
                      <a:pt x="2800" y="9931"/>
                    </a:cubicBezTo>
                    <a:cubicBezTo>
                      <a:pt x="3280" y="10279"/>
                      <a:pt x="3771" y="10501"/>
                      <a:pt x="4083" y="10501"/>
                    </a:cubicBezTo>
                    <a:cubicBezTo>
                      <a:pt x="4389" y="10501"/>
                      <a:pt x="4880" y="10279"/>
                      <a:pt x="5360" y="9931"/>
                    </a:cubicBezTo>
                    <a:cubicBezTo>
                      <a:pt x="5677" y="9697"/>
                      <a:pt x="6253" y="9212"/>
                      <a:pt x="6522" y="8558"/>
                    </a:cubicBezTo>
                    <a:cubicBezTo>
                      <a:pt x="6636" y="8337"/>
                      <a:pt x="6762" y="8115"/>
                      <a:pt x="6900" y="7899"/>
                    </a:cubicBezTo>
                    <a:cubicBezTo>
                      <a:pt x="7440" y="7048"/>
                      <a:pt x="8165" y="5873"/>
                      <a:pt x="7931" y="5094"/>
                    </a:cubicBezTo>
                    <a:cubicBezTo>
                      <a:pt x="7913" y="5034"/>
                      <a:pt x="7889" y="4974"/>
                      <a:pt x="7859" y="4920"/>
                    </a:cubicBezTo>
                    <a:cubicBezTo>
                      <a:pt x="8147" y="3913"/>
                      <a:pt x="7374" y="3050"/>
                      <a:pt x="7344" y="3014"/>
                    </a:cubicBezTo>
                    <a:cubicBezTo>
                      <a:pt x="7299" y="2966"/>
                      <a:pt x="7241" y="2943"/>
                      <a:pt x="7182" y="2943"/>
                    </a:cubicBezTo>
                    <a:cubicBezTo>
                      <a:pt x="7122" y="2943"/>
                      <a:pt x="7063" y="2968"/>
                      <a:pt x="7020" y="3020"/>
                    </a:cubicBezTo>
                    <a:cubicBezTo>
                      <a:pt x="6552" y="3553"/>
                      <a:pt x="6391" y="4069"/>
                      <a:pt x="6343" y="4440"/>
                    </a:cubicBezTo>
                    <a:cubicBezTo>
                      <a:pt x="6331" y="4446"/>
                      <a:pt x="6313" y="4458"/>
                      <a:pt x="6295" y="4464"/>
                    </a:cubicBezTo>
                    <a:cubicBezTo>
                      <a:pt x="5725" y="4770"/>
                      <a:pt x="5599" y="5621"/>
                      <a:pt x="5539" y="6029"/>
                    </a:cubicBezTo>
                    <a:lnTo>
                      <a:pt x="5539" y="6041"/>
                    </a:lnTo>
                    <a:cubicBezTo>
                      <a:pt x="5515" y="6209"/>
                      <a:pt x="5408" y="6412"/>
                      <a:pt x="5276" y="6610"/>
                    </a:cubicBezTo>
                    <a:lnTo>
                      <a:pt x="5551" y="4848"/>
                    </a:lnTo>
                    <a:cubicBezTo>
                      <a:pt x="5707" y="3823"/>
                      <a:pt x="5575" y="3068"/>
                      <a:pt x="5150" y="2600"/>
                    </a:cubicBezTo>
                    <a:cubicBezTo>
                      <a:pt x="5120" y="2570"/>
                      <a:pt x="5096" y="2540"/>
                      <a:pt x="5066" y="2516"/>
                    </a:cubicBezTo>
                    <a:cubicBezTo>
                      <a:pt x="5036" y="646"/>
                      <a:pt x="4251" y="65"/>
                      <a:pt x="4215" y="41"/>
                    </a:cubicBezTo>
                    <a:cubicBezTo>
                      <a:pt x="4176" y="14"/>
                      <a:pt x="4132" y="0"/>
                      <a:pt x="4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 name="Google Shape;1547;p60"/>
              <p:cNvSpPr/>
              <p:nvPr/>
            </p:nvSpPr>
            <p:spPr>
              <a:xfrm>
                <a:off x="5040175" y="4028375"/>
                <a:ext cx="368825" cy="368025"/>
              </a:xfrm>
              <a:custGeom>
                <a:avLst/>
                <a:gdLst/>
                <a:ahLst/>
                <a:cxnLst/>
                <a:rect l="l" t="t" r="r" b="b"/>
                <a:pathLst>
                  <a:path w="14753" h="14721" extrusionOk="0">
                    <a:moveTo>
                      <a:pt x="468" y="10009"/>
                    </a:moveTo>
                    <a:cubicBezTo>
                      <a:pt x="528" y="10135"/>
                      <a:pt x="600" y="10255"/>
                      <a:pt x="672" y="10375"/>
                    </a:cubicBezTo>
                    <a:lnTo>
                      <a:pt x="678" y="10387"/>
                    </a:lnTo>
                    <a:cubicBezTo>
                      <a:pt x="702" y="10423"/>
                      <a:pt x="726" y="10459"/>
                      <a:pt x="756" y="10500"/>
                    </a:cubicBezTo>
                    <a:lnTo>
                      <a:pt x="774" y="10524"/>
                    </a:lnTo>
                    <a:lnTo>
                      <a:pt x="816" y="10584"/>
                    </a:lnTo>
                    <a:lnTo>
                      <a:pt x="846" y="10632"/>
                    </a:lnTo>
                    <a:cubicBezTo>
                      <a:pt x="846" y="10632"/>
                      <a:pt x="846" y="10638"/>
                      <a:pt x="846" y="10638"/>
                    </a:cubicBezTo>
                    <a:cubicBezTo>
                      <a:pt x="870" y="10668"/>
                      <a:pt x="888" y="10698"/>
                      <a:pt x="912" y="10728"/>
                    </a:cubicBezTo>
                    <a:cubicBezTo>
                      <a:pt x="924" y="10740"/>
                      <a:pt x="930" y="10752"/>
                      <a:pt x="942" y="10764"/>
                    </a:cubicBezTo>
                    <a:cubicBezTo>
                      <a:pt x="972" y="10800"/>
                      <a:pt x="1002" y="10836"/>
                      <a:pt x="1032" y="10878"/>
                    </a:cubicBezTo>
                    <a:cubicBezTo>
                      <a:pt x="1097" y="10956"/>
                      <a:pt x="1163" y="11034"/>
                      <a:pt x="1229" y="11106"/>
                    </a:cubicBezTo>
                    <a:lnTo>
                      <a:pt x="1253" y="11130"/>
                    </a:lnTo>
                    <a:lnTo>
                      <a:pt x="1331" y="11214"/>
                    </a:lnTo>
                    <a:lnTo>
                      <a:pt x="1361" y="11244"/>
                    </a:lnTo>
                    <a:lnTo>
                      <a:pt x="1439" y="11316"/>
                    </a:lnTo>
                    <a:lnTo>
                      <a:pt x="1469" y="11352"/>
                    </a:lnTo>
                    <a:lnTo>
                      <a:pt x="1553" y="11424"/>
                    </a:lnTo>
                    <a:lnTo>
                      <a:pt x="1583" y="11448"/>
                    </a:lnTo>
                    <a:cubicBezTo>
                      <a:pt x="1655" y="11514"/>
                      <a:pt x="1733" y="11579"/>
                      <a:pt x="1817" y="11645"/>
                    </a:cubicBezTo>
                    <a:lnTo>
                      <a:pt x="1847" y="11669"/>
                    </a:lnTo>
                    <a:lnTo>
                      <a:pt x="1937" y="11741"/>
                    </a:lnTo>
                    <a:lnTo>
                      <a:pt x="1979" y="11771"/>
                    </a:lnTo>
                    <a:lnTo>
                      <a:pt x="2063" y="11831"/>
                    </a:lnTo>
                    <a:lnTo>
                      <a:pt x="2105" y="11867"/>
                    </a:lnTo>
                    <a:lnTo>
                      <a:pt x="2194" y="11927"/>
                    </a:lnTo>
                    <a:lnTo>
                      <a:pt x="2236" y="11951"/>
                    </a:lnTo>
                    <a:lnTo>
                      <a:pt x="2266" y="11975"/>
                    </a:lnTo>
                    <a:lnTo>
                      <a:pt x="2266" y="12826"/>
                    </a:lnTo>
                    <a:lnTo>
                      <a:pt x="2272" y="12832"/>
                    </a:lnTo>
                    <a:cubicBezTo>
                      <a:pt x="2206" y="12784"/>
                      <a:pt x="2146" y="12742"/>
                      <a:pt x="2081" y="12694"/>
                    </a:cubicBezTo>
                    <a:cubicBezTo>
                      <a:pt x="1217" y="12041"/>
                      <a:pt x="636" y="11076"/>
                      <a:pt x="468" y="10009"/>
                    </a:cubicBezTo>
                    <a:close/>
                    <a:moveTo>
                      <a:pt x="4095" y="10482"/>
                    </a:moveTo>
                    <a:lnTo>
                      <a:pt x="4430" y="11603"/>
                    </a:lnTo>
                    <a:lnTo>
                      <a:pt x="3939" y="12419"/>
                    </a:lnTo>
                    <a:lnTo>
                      <a:pt x="2734" y="12928"/>
                    </a:lnTo>
                    <a:lnTo>
                      <a:pt x="2734" y="12029"/>
                    </a:lnTo>
                    <a:lnTo>
                      <a:pt x="3549" y="11753"/>
                    </a:lnTo>
                    <a:cubicBezTo>
                      <a:pt x="3615" y="11729"/>
                      <a:pt x="3669" y="11675"/>
                      <a:pt x="3687" y="11603"/>
                    </a:cubicBezTo>
                    <a:lnTo>
                      <a:pt x="3849" y="10986"/>
                    </a:lnTo>
                    <a:lnTo>
                      <a:pt x="4095" y="10482"/>
                    </a:lnTo>
                    <a:close/>
                    <a:moveTo>
                      <a:pt x="6481" y="1"/>
                    </a:moveTo>
                    <a:cubicBezTo>
                      <a:pt x="4945" y="1"/>
                      <a:pt x="3711" y="308"/>
                      <a:pt x="2740" y="922"/>
                    </a:cubicBezTo>
                    <a:cubicBezTo>
                      <a:pt x="2656" y="976"/>
                      <a:pt x="2614" y="1083"/>
                      <a:pt x="2644" y="1179"/>
                    </a:cubicBezTo>
                    <a:cubicBezTo>
                      <a:pt x="2677" y="1271"/>
                      <a:pt x="2763" y="1325"/>
                      <a:pt x="2853" y="1325"/>
                    </a:cubicBezTo>
                    <a:cubicBezTo>
                      <a:pt x="2892" y="1325"/>
                      <a:pt x="2931" y="1315"/>
                      <a:pt x="2968" y="1293"/>
                    </a:cubicBezTo>
                    <a:cubicBezTo>
                      <a:pt x="3869" y="718"/>
                      <a:pt x="5028" y="432"/>
                      <a:pt x="6482" y="432"/>
                    </a:cubicBezTo>
                    <a:cubicBezTo>
                      <a:pt x="7087" y="432"/>
                      <a:pt x="7743" y="481"/>
                      <a:pt x="8453" y="580"/>
                    </a:cubicBezTo>
                    <a:cubicBezTo>
                      <a:pt x="8794" y="628"/>
                      <a:pt x="9124" y="676"/>
                      <a:pt x="9436" y="730"/>
                    </a:cubicBezTo>
                    <a:lnTo>
                      <a:pt x="9735" y="1401"/>
                    </a:lnTo>
                    <a:cubicBezTo>
                      <a:pt x="9759" y="1461"/>
                      <a:pt x="9813" y="1503"/>
                      <a:pt x="9873" y="1521"/>
                    </a:cubicBezTo>
                    <a:lnTo>
                      <a:pt x="10503" y="1695"/>
                    </a:lnTo>
                    <a:lnTo>
                      <a:pt x="10539" y="2372"/>
                    </a:lnTo>
                    <a:cubicBezTo>
                      <a:pt x="10545" y="2486"/>
                      <a:pt x="10634" y="2576"/>
                      <a:pt x="10754" y="2576"/>
                    </a:cubicBezTo>
                    <a:lnTo>
                      <a:pt x="10766" y="2576"/>
                    </a:lnTo>
                    <a:cubicBezTo>
                      <a:pt x="10880" y="2570"/>
                      <a:pt x="10976" y="2468"/>
                      <a:pt x="10970" y="2348"/>
                    </a:cubicBezTo>
                    <a:lnTo>
                      <a:pt x="10928" y="1527"/>
                    </a:lnTo>
                    <a:cubicBezTo>
                      <a:pt x="10922" y="1431"/>
                      <a:pt x="10856" y="1353"/>
                      <a:pt x="10766" y="1329"/>
                    </a:cubicBezTo>
                    <a:lnTo>
                      <a:pt x="10089" y="1137"/>
                    </a:lnTo>
                    <a:lnTo>
                      <a:pt x="9957" y="838"/>
                    </a:lnTo>
                    <a:lnTo>
                      <a:pt x="9957" y="838"/>
                    </a:lnTo>
                    <a:cubicBezTo>
                      <a:pt x="11054" y="1077"/>
                      <a:pt x="11959" y="1425"/>
                      <a:pt x="12673" y="2025"/>
                    </a:cubicBezTo>
                    <a:cubicBezTo>
                      <a:pt x="13224" y="2492"/>
                      <a:pt x="13638" y="3104"/>
                      <a:pt x="13877" y="3781"/>
                    </a:cubicBezTo>
                    <a:cubicBezTo>
                      <a:pt x="14171" y="4560"/>
                      <a:pt x="14315" y="5495"/>
                      <a:pt x="14327" y="6634"/>
                    </a:cubicBezTo>
                    <a:lnTo>
                      <a:pt x="13554" y="7072"/>
                    </a:lnTo>
                    <a:cubicBezTo>
                      <a:pt x="13518" y="7096"/>
                      <a:pt x="13488" y="7126"/>
                      <a:pt x="13470" y="7168"/>
                    </a:cubicBezTo>
                    <a:lnTo>
                      <a:pt x="13050" y="8013"/>
                    </a:lnTo>
                    <a:lnTo>
                      <a:pt x="12397" y="7809"/>
                    </a:lnTo>
                    <a:cubicBezTo>
                      <a:pt x="12374" y="7801"/>
                      <a:pt x="12350" y="7798"/>
                      <a:pt x="12327" y="7798"/>
                    </a:cubicBezTo>
                    <a:cubicBezTo>
                      <a:pt x="12226" y="7798"/>
                      <a:pt x="12135" y="7869"/>
                      <a:pt x="12115" y="7977"/>
                    </a:cubicBezTo>
                    <a:cubicBezTo>
                      <a:pt x="12103" y="8085"/>
                      <a:pt x="12169" y="8193"/>
                      <a:pt x="12271" y="8223"/>
                    </a:cubicBezTo>
                    <a:lnTo>
                      <a:pt x="13098" y="8480"/>
                    </a:lnTo>
                    <a:cubicBezTo>
                      <a:pt x="13121" y="8488"/>
                      <a:pt x="13144" y="8492"/>
                      <a:pt x="13167" y="8492"/>
                    </a:cubicBezTo>
                    <a:cubicBezTo>
                      <a:pt x="13246" y="8492"/>
                      <a:pt x="13319" y="8447"/>
                      <a:pt x="13356" y="8373"/>
                    </a:cubicBezTo>
                    <a:lnTo>
                      <a:pt x="13823" y="7419"/>
                    </a:lnTo>
                    <a:lnTo>
                      <a:pt x="14315" y="7138"/>
                    </a:lnTo>
                    <a:lnTo>
                      <a:pt x="14315" y="7138"/>
                    </a:lnTo>
                    <a:cubicBezTo>
                      <a:pt x="14285" y="7815"/>
                      <a:pt x="14117" y="8474"/>
                      <a:pt x="13823" y="9080"/>
                    </a:cubicBezTo>
                    <a:cubicBezTo>
                      <a:pt x="13566" y="9601"/>
                      <a:pt x="13218" y="10069"/>
                      <a:pt x="12792" y="10465"/>
                    </a:cubicBezTo>
                    <a:cubicBezTo>
                      <a:pt x="12691" y="10554"/>
                      <a:pt x="12583" y="10650"/>
                      <a:pt x="12475" y="10740"/>
                    </a:cubicBezTo>
                    <a:cubicBezTo>
                      <a:pt x="11450" y="11567"/>
                      <a:pt x="9963" y="12191"/>
                      <a:pt x="8069" y="12581"/>
                    </a:cubicBezTo>
                    <a:lnTo>
                      <a:pt x="7955" y="12604"/>
                    </a:lnTo>
                    <a:lnTo>
                      <a:pt x="7913" y="12610"/>
                    </a:lnTo>
                    <a:lnTo>
                      <a:pt x="7835" y="12622"/>
                    </a:lnTo>
                    <a:lnTo>
                      <a:pt x="7793" y="12634"/>
                    </a:lnTo>
                    <a:lnTo>
                      <a:pt x="7715" y="12640"/>
                    </a:lnTo>
                    <a:lnTo>
                      <a:pt x="7667" y="12652"/>
                    </a:lnTo>
                    <a:lnTo>
                      <a:pt x="7595" y="12658"/>
                    </a:lnTo>
                    <a:lnTo>
                      <a:pt x="7547" y="12670"/>
                    </a:lnTo>
                    <a:lnTo>
                      <a:pt x="7475" y="12676"/>
                    </a:lnTo>
                    <a:lnTo>
                      <a:pt x="7427" y="12682"/>
                    </a:lnTo>
                    <a:lnTo>
                      <a:pt x="7362" y="12688"/>
                    </a:lnTo>
                    <a:lnTo>
                      <a:pt x="7308" y="12694"/>
                    </a:lnTo>
                    <a:lnTo>
                      <a:pt x="7242" y="12700"/>
                    </a:lnTo>
                    <a:lnTo>
                      <a:pt x="7188" y="12706"/>
                    </a:lnTo>
                    <a:lnTo>
                      <a:pt x="7122" y="12712"/>
                    </a:lnTo>
                    <a:lnTo>
                      <a:pt x="7068" y="12712"/>
                    </a:lnTo>
                    <a:lnTo>
                      <a:pt x="6996" y="12718"/>
                    </a:lnTo>
                    <a:lnTo>
                      <a:pt x="6061" y="12718"/>
                    </a:lnTo>
                    <a:lnTo>
                      <a:pt x="5989" y="12712"/>
                    </a:lnTo>
                    <a:lnTo>
                      <a:pt x="5941" y="12712"/>
                    </a:lnTo>
                    <a:lnTo>
                      <a:pt x="5863" y="12706"/>
                    </a:lnTo>
                    <a:lnTo>
                      <a:pt x="5815" y="12706"/>
                    </a:lnTo>
                    <a:lnTo>
                      <a:pt x="5743" y="12700"/>
                    </a:lnTo>
                    <a:lnTo>
                      <a:pt x="5695" y="12694"/>
                    </a:lnTo>
                    <a:lnTo>
                      <a:pt x="5623" y="12688"/>
                    </a:lnTo>
                    <a:lnTo>
                      <a:pt x="5575" y="12682"/>
                    </a:lnTo>
                    <a:lnTo>
                      <a:pt x="5503" y="12670"/>
                    </a:lnTo>
                    <a:lnTo>
                      <a:pt x="5455" y="12664"/>
                    </a:lnTo>
                    <a:lnTo>
                      <a:pt x="5383" y="12658"/>
                    </a:lnTo>
                    <a:lnTo>
                      <a:pt x="5335" y="12646"/>
                    </a:lnTo>
                    <a:lnTo>
                      <a:pt x="5264" y="12640"/>
                    </a:lnTo>
                    <a:lnTo>
                      <a:pt x="5216" y="12628"/>
                    </a:lnTo>
                    <a:lnTo>
                      <a:pt x="5144" y="12616"/>
                    </a:lnTo>
                    <a:lnTo>
                      <a:pt x="5096" y="12610"/>
                    </a:lnTo>
                    <a:lnTo>
                      <a:pt x="5018" y="12598"/>
                    </a:lnTo>
                    <a:lnTo>
                      <a:pt x="4982" y="12586"/>
                    </a:lnTo>
                    <a:lnTo>
                      <a:pt x="4880" y="12569"/>
                    </a:lnTo>
                    <a:lnTo>
                      <a:pt x="4862" y="12569"/>
                    </a:lnTo>
                    <a:lnTo>
                      <a:pt x="4748" y="12545"/>
                    </a:lnTo>
                    <a:lnTo>
                      <a:pt x="4712" y="12533"/>
                    </a:lnTo>
                    <a:lnTo>
                      <a:pt x="4634" y="12515"/>
                    </a:lnTo>
                    <a:lnTo>
                      <a:pt x="4586" y="12503"/>
                    </a:lnTo>
                    <a:lnTo>
                      <a:pt x="4520" y="12485"/>
                    </a:lnTo>
                    <a:lnTo>
                      <a:pt x="4472" y="12473"/>
                    </a:lnTo>
                    <a:lnTo>
                      <a:pt x="4424" y="12461"/>
                    </a:lnTo>
                    <a:lnTo>
                      <a:pt x="4856" y="11741"/>
                    </a:lnTo>
                    <a:cubicBezTo>
                      <a:pt x="4874" y="11711"/>
                      <a:pt x="4886" y="11675"/>
                      <a:pt x="4886" y="11633"/>
                    </a:cubicBezTo>
                    <a:cubicBezTo>
                      <a:pt x="4892" y="11609"/>
                      <a:pt x="4886" y="11591"/>
                      <a:pt x="4880" y="11567"/>
                    </a:cubicBezTo>
                    <a:lnTo>
                      <a:pt x="4358" y="9835"/>
                    </a:lnTo>
                    <a:cubicBezTo>
                      <a:pt x="4334" y="9757"/>
                      <a:pt x="4262" y="9697"/>
                      <a:pt x="4173" y="9685"/>
                    </a:cubicBezTo>
                    <a:cubicBezTo>
                      <a:pt x="4149" y="9685"/>
                      <a:pt x="4131" y="9685"/>
                      <a:pt x="4107" y="9691"/>
                    </a:cubicBezTo>
                    <a:lnTo>
                      <a:pt x="4089" y="9697"/>
                    </a:lnTo>
                    <a:lnTo>
                      <a:pt x="4077" y="9697"/>
                    </a:lnTo>
                    <a:cubicBezTo>
                      <a:pt x="4047" y="9709"/>
                      <a:pt x="4023" y="9727"/>
                      <a:pt x="4005" y="9745"/>
                    </a:cubicBezTo>
                    <a:lnTo>
                      <a:pt x="3999" y="9751"/>
                    </a:lnTo>
                    <a:lnTo>
                      <a:pt x="3987" y="9757"/>
                    </a:lnTo>
                    <a:cubicBezTo>
                      <a:pt x="3975" y="9775"/>
                      <a:pt x="3969" y="9787"/>
                      <a:pt x="3963" y="9805"/>
                    </a:cubicBezTo>
                    <a:lnTo>
                      <a:pt x="3453" y="10812"/>
                    </a:lnTo>
                    <a:cubicBezTo>
                      <a:pt x="3447" y="10824"/>
                      <a:pt x="3441" y="10836"/>
                      <a:pt x="3441" y="10854"/>
                    </a:cubicBezTo>
                    <a:lnTo>
                      <a:pt x="3303" y="11382"/>
                    </a:lnTo>
                    <a:lnTo>
                      <a:pt x="2554" y="11633"/>
                    </a:lnTo>
                    <a:cubicBezTo>
                      <a:pt x="2512" y="11609"/>
                      <a:pt x="2476" y="11585"/>
                      <a:pt x="2440" y="11561"/>
                    </a:cubicBezTo>
                    <a:lnTo>
                      <a:pt x="2416" y="11543"/>
                    </a:lnTo>
                    <a:cubicBezTo>
                      <a:pt x="2344" y="11490"/>
                      <a:pt x="2266" y="11436"/>
                      <a:pt x="2194" y="11376"/>
                    </a:cubicBezTo>
                    <a:lnTo>
                      <a:pt x="2188" y="11376"/>
                    </a:lnTo>
                    <a:cubicBezTo>
                      <a:pt x="1062" y="10500"/>
                      <a:pt x="456" y="9296"/>
                      <a:pt x="456" y="7929"/>
                    </a:cubicBezTo>
                    <a:cubicBezTo>
                      <a:pt x="456" y="6640"/>
                      <a:pt x="570" y="5525"/>
                      <a:pt x="810" y="4584"/>
                    </a:cubicBezTo>
                    <a:lnTo>
                      <a:pt x="1211" y="5022"/>
                    </a:lnTo>
                    <a:lnTo>
                      <a:pt x="1211" y="5633"/>
                    </a:lnTo>
                    <a:cubicBezTo>
                      <a:pt x="1211" y="5705"/>
                      <a:pt x="1247" y="5771"/>
                      <a:pt x="1307" y="5813"/>
                    </a:cubicBezTo>
                    <a:lnTo>
                      <a:pt x="1883" y="6221"/>
                    </a:lnTo>
                    <a:cubicBezTo>
                      <a:pt x="1918" y="6243"/>
                      <a:pt x="1958" y="6254"/>
                      <a:pt x="1998" y="6254"/>
                    </a:cubicBezTo>
                    <a:cubicBezTo>
                      <a:pt x="2053" y="6254"/>
                      <a:pt x="2108" y="6233"/>
                      <a:pt x="2146" y="6191"/>
                    </a:cubicBezTo>
                    <a:cubicBezTo>
                      <a:pt x="2230" y="6095"/>
                      <a:pt x="2206" y="5951"/>
                      <a:pt x="2105" y="5885"/>
                    </a:cubicBezTo>
                    <a:lnTo>
                      <a:pt x="1613" y="5537"/>
                    </a:lnTo>
                    <a:lnTo>
                      <a:pt x="1613" y="4932"/>
                    </a:lnTo>
                    <a:cubicBezTo>
                      <a:pt x="1619" y="4878"/>
                      <a:pt x="1595" y="4830"/>
                      <a:pt x="1559" y="4788"/>
                    </a:cubicBezTo>
                    <a:lnTo>
                      <a:pt x="924" y="4099"/>
                    </a:lnTo>
                    <a:cubicBezTo>
                      <a:pt x="1241" y="3116"/>
                      <a:pt x="1703" y="2342"/>
                      <a:pt x="2326" y="1779"/>
                    </a:cubicBezTo>
                    <a:cubicBezTo>
                      <a:pt x="2495" y="1629"/>
                      <a:pt x="2352" y="1402"/>
                      <a:pt x="2181" y="1402"/>
                    </a:cubicBezTo>
                    <a:cubicBezTo>
                      <a:pt x="2134" y="1402"/>
                      <a:pt x="2084" y="1419"/>
                      <a:pt x="2039" y="1461"/>
                    </a:cubicBezTo>
                    <a:cubicBezTo>
                      <a:pt x="1337" y="2102"/>
                      <a:pt x="822" y="2966"/>
                      <a:pt x="486" y="4069"/>
                    </a:cubicBezTo>
                    <a:cubicBezTo>
                      <a:pt x="480" y="4087"/>
                      <a:pt x="474" y="4105"/>
                      <a:pt x="468" y="4123"/>
                    </a:cubicBezTo>
                    <a:cubicBezTo>
                      <a:pt x="156" y="5172"/>
                      <a:pt x="1" y="6424"/>
                      <a:pt x="1" y="7911"/>
                    </a:cubicBezTo>
                    <a:lnTo>
                      <a:pt x="1" y="9374"/>
                    </a:lnTo>
                    <a:cubicBezTo>
                      <a:pt x="7" y="10824"/>
                      <a:pt x="684" y="12191"/>
                      <a:pt x="1847" y="13066"/>
                    </a:cubicBezTo>
                    <a:cubicBezTo>
                      <a:pt x="2021" y="13198"/>
                      <a:pt x="2206" y="13324"/>
                      <a:pt x="2398" y="13438"/>
                    </a:cubicBezTo>
                    <a:lnTo>
                      <a:pt x="2404" y="13444"/>
                    </a:lnTo>
                    <a:cubicBezTo>
                      <a:pt x="2410" y="13450"/>
                      <a:pt x="2416" y="13450"/>
                      <a:pt x="2422" y="13456"/>
                    </a:cubicBezTo>
                    <a:lnTo>
                      <a:pt x="2428" y="13456"/>
                    </a:lnTo>
                    <a:lnTo>
                      <a:pt x="2452" y="13468"/>
                    </a:lnTo>
                    <a:lnTo>
                      <a:pt x="2488" y="13468"/>
                    </a:lnTo>
                    <a:cubicBezTo>
                      <a:pt x="2494" y="13471"/>
                      <a:pt x="2499" y="13472"/>
                      <a:pt x="2503" y="13472"/>
                    </a:cubicBezTo>
                    <a:cubicBezTo>
                      <a:pt x="2508" y="13472"/>
                      <a:pt x="2512" y="13471"/>
                      <a:pt x="2518" y="13468"/>
                    </a:cubicBezTo>
                    <a:cubicBezTo>
                      <a:pt x="2548" y="13468"/>
                      <a:pt x="2578" y="13462"/>
                      <a:pt x="2602" y="13450"/>
                    </a:cubicBezTo>
                    <a:lnTo>
                      <a:pt x="3867" y="12922"/>
                    </a:lnTo>
                    <a:lnTo>
                      <a:pt x="3867" y="13989"/>
                    </a:lnTo>
                    <a:cubicBezTo>
                      <a:pt x="3861" y="14079"/>
                      <a:pt x="3921" y="14163"/>
                      <a:pt x="4005" y="14193"/>
                    </a:cubicBezTo>
                    <a:cubicBezTo>
                      <a:pt x="4995" y="14547"/>
                      <a:pt x="6037" y="14721"/>
                      <a:pt x="7092" y="14721"/>
                    </a:cubicBezTo>
                    <a:cubicBezTo>
                      <a:pt x="7110" y="14721"/>
                      <a:pt x="7128" y="14721"/>
                      <a:pt x="7146" y="14720"/>
                    </a:cubicBezTo>
                    <a:cubicBezTo>
                      <a:pt x="7159" y="14721"/>
                      <a:pt x="7173" y="14721"/>
                      <a:pt x="7187" y="14721"/>
                    </a:cubicBezTo>
                    <a:cubicBezTo>
                      <a:pt x="8456" y="14721"/>
                      <a:pt x="9712" y="14445"/>
                      <a:pt x="10868" y="13911"/>
                    </a:cubicBezTo>
                    <a:cubicBezTo>
                      <a:pt x="10964" y="13869"/>
                      <a:pt x="11018" y="13767"/>
                      <a:pt x="10994" y="13665"/>
                    </a:cubicBezTo>
                    <a:cubicBezTo>
                      <a:pt x="10971" y="13564"/>
                      <a:pt x="10880" y="13498"/>
                      <a:pt x="10782" y="13498"/>
                    </a:cubicBezTo>
                    <a:cubicBezTo>
                      <a:pt x="10753" y="13498"/>
                      <a:pt x="10723" y="13503"/>
                      <a:pt x="10694" y="13516"/>
                    </a:cubicBezTo>
                    <a:cubicBezTo>
                      <a:pt x="9592" y="14025"/>
                      <a:pt x="8396" y="14289"/>
                      <a:pt x="7187" y="14289"/>
                    </a:cubicBezTo>
                    <a:cubicBezTo>
                      <a:pt x="7173" y="14289"/>
                      <a:pt x="7159" y="14289"/>
                      <a:pt x="7146" y="14289"/>
                    </a:cubicBezTo>
                    <a:cubicBezTo>
                      <a:pt x="7127" y="14289"/>
                      <a:pt x="7108" y="14289"/>
                      <a:pt x="7090" y="14289"/>
                    </a:cubicBezTo>
                    <a:cubicBezTo>
                      <a:pt x="6138" y="14289"/>
                      <a:pt x="5198" y="14139"/>
                      <a:pt x="4298" y="13833"/>
                    </a:cubicBezTo>
                    <a:lnTo>
                      <a:pt x="4298" y="12862"/>
                    </a:lnTo>
                    <a:lnTo>
                      <a:pt x="4310" y="12862"/>
                    </a:lnTo>
                    <a:lnTo>
                      <a:pt x="4334" y="12868"/>
                    </a:lnTo>
                    <a:lnTo>
                      <a:pt x="4442" y="12898"/>
                    </a:lnTo>
                    <a:lnTo>
                      <a:pt x="4484" y="12910"/>
                    </a:lnTo>
                    <a:lnTo>
                      <a:pt x="4586" y="12934"/>
                    </a:lnTo>
                    <a:lnTo>
                      <a:pt x="4628" y="12940"/>
                    </a:lnTo>
                    <a:lnTo>
                      <a:pt x="4766" y="12970"/>
                    </a:lnTo>
                    <a:lnTo>
                      <a:pt x="4904" y="13000"/>
                    </a:lnTo>
                    <a:lnTo>
                      <a:pt x="4946" y="13006"/>
                    </a:lnTo>
                    <a:lnTo>
                      <a:pt x="5048" y="13024"/>
                    </a:lnTo>
                    <a:lnTo>
                      <a:pt x="5090" y="13036"/>
                    </a:lnTo>
                    <a:lnTo>
                      <a:pt x="5204" y="13054"/>
                    </a:lnTo>
                    <a:lnTo>
                      <a:pt x="5234" y="13054"/>
                    </a:lnTo>
                    <a:lnTo>
                      <a:pt x="5371" y="13078"/>
                    </a:lnTo>
                    <a:lnTo>
                      <a:pt x="5407" y="13078"/>
                    </a:lnTo>
                    <a:lnTo>
                      <a:pt x="5515" y="13096"/>
                    </a:lnTo>
                    <a:lnTo>
                      <a:pt x="5563" y="13096"/>
                    </a:lnTo>
                    <a:lnTo>
                      <a:pt x="5665" y="13108"/>
                    </a:lnTo>
                    <a:lnTo>
                      <a:pt x="5707" y="13108"/>
                    </a:lnTo>
                    <a:lnTo>
                      <a:pt x="5845" y="13120"/>
                    </a:lnTo>
                    <a:lnTo>
                      <a:pt x="5869" y="13120"/>
                    </a:lnTo>
                    <a:lnTo>
                      <a:pt x="5989" y="13126"/>
                    </a:lnTo>
                    <a:lnTo>
                      <a:pt x="6037" y="13126"/>
                    </a:lnTo>
                    <a:lnTo>
                      <a:pt x="6139" y="13132"/>
                    </a:lnTo>
                    <a:lnTo>
                      <a:pt x="6468" y="13132"/>
                    </a:lnTo>
                    <a:cubicBezTo>
                      <a:pt x="6474" y="13132"/>
                      <a:pt x="6480" y="13162"/>
                      <a:pt x="6480" y="13162"/>
                    </a:cubicBezTo>
                    <a:lnTo>
                      <a:pt x="6498" y="13162"/>
                    </a:lnTo>
                    <a:cubicBezTo>
                      <a:pt x="6564" y="13156"/>
                      <a:pt x="6624" y="13156"/>
                      <a:pt x="6684" y="13156"/>
                    </a:cubicBezTo>
                    <a:lnTo>
                      <a:pt x="6696" y="13156"/>
                    </a:lnTo>
                    <a:cubicBezTo>
                      <a:pt x="6756" y="13156"/>
                      <a:pt x="6816" y="13156"/>
                      <a:pt x="6882" y="13150"/>
                    </a:cubicBezTo>
                    <a:lnTo>
                      <a:pt x="6912" y="13150"/>
                    </a:lnTo>
                    <a:cubicBezTo>
                      <a:pt x="6972" y="13150"/>
                      <a:pt x="7038" y="13144"/>
                      <a:pt x="7098" y="13138"/>
                    </a:cubicBezTo>
                    <a:lnTo>
                      <a:pt x="7128" y="13138"/>
                    </a:lnTo>
                    <a:lnTo>
                      <a:pt x="7314" y="13120"/>
                    </a:lnTo>
                    <a:lnTo>
                      <a:pt x="7332" y="13120"/>
                    </a:lnTo>
                    <a:lnTo>
                      <a:pt x="7511" y="13102"/>
                    </a:lnTo>
                    <a:lnTo>
                      <a:pt x="7535" y="13102"/>
                    </a:lnTo>
                    <a:cubicBezTo>
                      <a:pt x="7595" y="13090"/>
                      <a:pt x="7655" y="13084"/>
                      <a:pt x="7715" y="13072"/>
                    </a:cubicBezTo>
                    <a:lnTo>
                      <a:pt x="7751" y="13072"/>
                    </a:lnTo>
                    <a:cubicBezTo>
                      <a:pt x="7811" y="13060"/>
                      <a:pt x="7871" y="13048"/>
                      <a:pt x="7925" y="13042"/>
                    </a:cubicBezTo>
                    <a:lnTo>
                      <a:pt x="7955" y="13036"/>
                    </a:lnTo>
                    <a:cubicBezTo>
                      <a:pt x="8021" y="13024"/>
                      <a:pt x="8081" y="13012"/>
                      <a:pt x="8141" y="13000"/>
                    </a:cubicBezTo>
                    <a:cubicBezTo>
                      <a:pt x="10107" y="12592"/>
                      <a:pt x="11654" y="11945"/>
                      <a:pt x="12738" y="11070"/>
                    </a:cubicBezTo>
                    <a:cubicBezTo>
                      <a:pt x="12780" y="11034"/>
                      <a:pt x="12822" y="10998"/>
                      <a:pt x="12864" y="10962"/>
                    </a:cubicBezTo>
                    <a:lnTo>
                      <a:pt x="12906" y="10926"/>
                    </a:lnTo>
                    <a:cubicBezTo>
                      <a:pt x="12936" y="10902"/>
                      <a:pt x="12960" y="10878"/>
                      <a:pt x="12990" y="10854"/>
                    </a:cubicBezTo>
                    <a:lnTo>
                      <a:pt x="13038" y="10806"/>
                    </a:lnTo>
                    <a:cubicBezTo>
                      <a:pt x="13062" y="10788"/>
                      <a:pt x="13086" y="10764"/>
                      <a:pt x="13110" y="10740"/>
                    </a:cubicBezTo>
                    <a:lnTo>
                      <a:pt x="13158" y="10692"/>
                    </a:lnTo>
                    <a:lnTo>
                      <a:pt x="13230" y="10626"/>
                    </a:lnTo>
                    <a:lnTo>
                      <a:pt x="13278" y="10578"/>
                    </a:lnTo>
                    <a:lnTo>
                      <a:pt x="13338" y="10512"/>
                    </a:lnTo>
                    <a:cubicBezTo>
                      <a:pt x="13356" y="10494"/>
                      <a:pt x="13374" y="10477"/>
                      <a:pt x="13386" y="10459"/>
                    </a:cubicBezTo>
                    <a:cubicBezTo>
                      <a:pt x="13404" y="10441"/>
                      <a:pt x="13428" y="10417"/>
                      <a:pt x="13446" y="10393"/>
                    </a:cubicBezTo>
                    <a:lnTo>
                      <a:pt x="13494" y="10339"/>
                    </a:lnTo>
                    <a:cubicBezTo>
                      <a:pt x="13512" y="10315"/>
                      <a:pt x="13530" y="10297"/>
                      <a:pt x="13548" y="10273"/>
                    </a:cubicBezTo>
                    <a:lnTo>
                      <a:pt x="13596" y="10219"/>
                    </a:lnTo>
                    <a:lnTo>
                      <a:pt x="13650" y="10147"/>
                    </a:lnTo>
                    <a:lnTo>
                      <a:pt x="13692" y="10093"/>
                    </a:lnTo>
                    <a:cubicBezTo>
                      <a:pt x="13710" y="10069"/>
                      <a:pt x="13728" y="10045"/>
                      <a:pt x="13746" y="10021"/>
                    </a:cubicBezTo>
                    <a:lnTo>
                      <a:pt x="13787" y="9967"/>
                    </a:lnTo>
                    <a:lnTo>
                      <a:pt x="13835" y="9889"/>
                    </a:lnTo>
                    <a:lnTo>
                      <a:pt x="13871" y="9835"/>
                    </a:lnTo>
                    <a:lnTo>
                      <a:pt x="13925" y="9763"/>
                    </a:lnTo>
                    <a:lnTo>
                      <a:pt x="13955" y="9709"/>
                    </a:lnTo>
                    <a:cubicBezTo>
                      <a:pt x="13973" y="9679"/>
                      <a:pt x="13991" y="9655"/>
                      <a:pt x="14009" y="9625"/>
                    </a:cubicBezTo>
                    <a:lnTo>
                      <a:pt x="14039" y="9577"/>
                    </a:lnTo>
                    <a:cubicBezTo>
                      <a:pt x="14057" y="9541"/>
                      <a:pt x="14081" y="9499"/>
                      <a:pt x="14099" y="9463"/>
                    </a:cubicBezTo>
                    <a:lnTo>
                      <a:pt x="14117" y="9439"/>
                    </a:lnTo>
                    <a:cubicBezTo>
                      <a:pt x="14141" y="9398"/>
                      <a:pt x="14165" y="9350"/>
                      <a:pt x="14183" y="9302"/>
                    </a:cubicBezTo>
                    <a:lnTo>
                      <a:pt x="14207" y="9266"/>
                    </a:lnTo>
                    <a:cubicBezTo>
                      <a:pt x="14219" y="9230"/>
                      <a:pt x="14237" y="9200"/>
                      <a:pt x="14255" y="9164"/>
                    </a:cubicBezTo>
                    <a:cubicBezTo>
                      <a:pt x="14261" y="9146"/>
                      <a:pt x="14267" y="9128"/>
                      <a:pt x="14279" y="9110"/>
                    </a:cubicBezTo>
                    <a:lnTo>
                      <a:pt x="14315" y="9020"/>
                    </a:lnTo>
                    <a:cubicBezTo>
                      <a:pt x="14320" y="9020"/>
                      <a:pt x="14321" y="9015"/>
                      <a:pt x="14321" y="9010"/>
                    </a:cubicBezTo>
                    <a:lnTo>
                      <a:pt x="14321" y="9010"/>
                    </a:lnTo>
                    <a:cubicBezTo>
                      <a:pt x="14314" y="10214"/>
                      <a:pt x="13781" y="11358"/>
                      <a:pt x="12864" y="12143"/>
                    </a:cubicBezTo>
                    <a:cubicBezTo>
                      <a:pt x="12427" y="12521"/>
                      <a:pt x="11953" y="12856"/>
                      <a:pt x="11456" y="13150"/>
                    </a:cubicBezTo>
                    <a:cubicBezTo>
                      <a:pt x="11244" y="13271"/>
                      <a:pt x="11363" y="13554"/>
                      <a:pt x="11557" y="13554"/>
                    </a:cubicBezTo>
                    <a:cubicBezTo>
                      <a:pt x="11593" y="13554"/>
                      <a:pt x="11632" y="13544"/>
                      <a:pt x="11671" y="13522"/>
                    </a:cubicBezTo>
                    <a:cubicBezTo>
                      <a:pt x="12193" y="13216"/>
                      <a:pt x="12691" y="12868"/>
                      <a:pt x="13146" y="12473"/>
                    </a:cubicBezTo>
                    <a:cubicBezTo>
                      <a:pt x="14171" y="11603"/>
                      <a:pt x="14753" y="10321"/>
                      <a:pt x="14729" y="8972"/>
                    </a:cubicBezTo>
                    <a:lnTo>
                      <a:pt x="14729" y="6754"/>
                    </a:lnTo>
                    <a:lnTo>
                      <a:pt x="14753" y="6754"/>
                    </a:lnTo>
                    <a:cubicBezTo>
                      <a:pt x="14753" y="5507"/>
                      <a:pt x="14597" y="4482"/>
                      <a:pt x="14279" y="3631"/>
                    </a:cubicBezTo>
                    <a:cubicBezTo>
                      <a:pt x="14009" y="2876"/>
                      <a:pt x="13548" y="2204"/>
                      <a:pt x="12942" y="1689"/>
                    </a:cubicBezTo>
                    <a:cubicBezTo>
                      <a:pt x="12073" y="964"/>
                      <a:pt x="10970" y="586"/>
                      <a:pt x="9621" y="328"/>
                    </a:cubicBezTo>
                    <a:cubicBezTo>
                      <a:pt x="9268" y="262"/>
                      <a:pt x="8896" y="202"/>
                      <a:pt x="8512" y="154"/>
                    </a:cubicBezTo>
                    <a:cubicBezTo>
                      <a:pt x="7783" y="52"/>
                      <a:pt x="7107" y="1"/>
                      <a:pt x="6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8" name="Google Shape;1548;p60"/>
            <p:cNvGrpSpPr/>
            <p:nvPr/>
          </p:nvGrpSpPr>
          <p:grpSpPr>
            <a:xfrm>
              <a:off x="5514179" y="4076388"/>
              <a:ext cx="368825" cy="368025"/>
              <a:chOff x="5040175" y="4028375"/>
              <a:chExt cx="368825" cy="368025"/>
            </a:xfrm>
          </p:grpSpPr>
          <p:sp>
            <p:nvSpPr>
              <p:cNvPr id="1549" name="Google Shape;1549;p60"/>
              <p:cNvSpPr/>
              <p:nvPr/>
            </p:nvSpPr>
            <p:spPr>
              <a:xfrm>
                <a:off x="5115850" y="4051900"/>
                <a:ext cx="204125" cy="262525"/>
              </a:xfrm>
              <a:custGeom>
                <a:avLst/>
                <a:gdLst/>
                <a:ahLst/>
                <a:cxnLst/>
                <a:rect l="l" t="t" r="r" b="b"/>
                <a:pathLst>
                  <a:path w="8165" h="10501" extrusionOk="0">
                    <a:moveTo>
                      <a:pt x="4083" y="514"/>
                    </a:moveTo>
                    <a:cubicBezTo>
                      <a:pt x="4257" y="730"/>
                      <a:pt x="4556" y="1245"/>
                      <a:pt x="4616" y="2222"/>
                    </a:cubicBezTo>
                    <a:cubicBezTo>
                      <a:pt x="4454" y="2157"/>
                      <a:pt x="4287" y="2127"/>
                      <a:pt x="4113" y="2121"/>
                    </a:cubicBezTo>
                    <a:lnTo>
                      <a:pt x="4083" y="2121"/>
                    </a:lnTo>
                    <a:cubicBezTo>
                      <a:pt x="3903" y="2121"/>
                      <a:pt x="3723" y="2157"/>
                      <a:pt x="3555" y="2222"/>
                    </a:cubicBezTo>
                    <a:cubicBezTo>
                      <a:pt x="3615" y="1239"/>
                      <a:pt x="3909" y="730"/>
                      <a:pt x="4083" y="514"/>
                    </a:cubicBezTo>
                    <a:close/>
                    <a:moveTo>
                      <a:pt x="990" y="3517"/>
                    </a:moveTo>
                    <a:cubicBezTo>
                      <a:pt x="1176" y="3769"/>
                      <a:pt x="1301" y="4051"/>
                      <a:pt x="1373" y="4356"/>
                    </a:cubicBezTo>
                    <a:cubicBezTo>
                      <a:pt x="1218" y="4362"/>
                      <a:pt x="1068" y="4398"/>
                      <a:pt x="918" y="4452"/>
                    </a:cubicBezTo>
                    <a:lnTo>
                      <a:pt x="846" y="4482"/>
                    </a:lnTo>
                    <a:lnTo>
                      <a:pt x="834" y="4482"/>
                    </a:lnTo>
                    <a:lnTo>
                      <a:pt x="750" y="4518"/>
                    </a:lnTo>
                    <a:cubicBezTo>
                      <a:pt x="732" y="4524"/>
                      <a:pt x="708" y="4536"/>
                      <a:pt x="690" y="4548"/>
                    </a:cubicBezTo>
                    <a:lnTo>
                      <a:pt x="684" y="4548"/>
                    </a:lnTo>
                    <a:cubicBezTo>
                      <a:pt x="666" y="4290"/>
                      <a:pt x="720" y="4033"/>
                      <a:pt x="834" y="3805"/>
                    </a:cubicBezTo>
                    <a:cubicBezTo>
                      <a:pt x="876" y="3703"/>
                      <a:pt x="930" y="3607"/>
                      <a:pt x="990" y="3517"/>
                    </a:cubicBezTo>
                    <a:close/>
                    <a:moveTo>
                      <a:pt x="7182" y="3517"/>
                    </a:moveTo>
                    <a:cubicBezTo>
                      <a:pt x="7242" y="3613"/>
                      <a:pt x="7290" y="3709"/>
                      <a:pt x="7338" y="3805"/>
                    </a:cubicBezTo>
                    <a:cubicBezTo>
                      <a:pt x="7452" y="4039"/>
                      <a:pt x="7500" y="4296"/>
                      <a:pt x="7488" y="4554"/>
                    </a:cubicBezTo>
                    <a:lnTo>
                      <a:pt x="7482" y="4554"/>
                    </a:lnTo>
                    <a:cubicBezTo>
                      <a:pt x="7464" y="4542"/>
                      <a:pt x="7440" y="4530"/>
                      <a:pt x="7416" y="4518"/>
                    </a:cubicBezTo>
                    <a:cubicBezTo>
                      <a:pt x="7392" y="4512"/>
                      <a:pt x="7362" y="4494"/>
                      <a:pt x="7338" y="4482"/>
                    </a:cubicBezTo>
                    <a:lnTo>
                      <a:pt x="7326" y="4482"/>
                    </a:lnTo>
                    <a:cubicBezTo>
                      <a:pt x="7302" y="4470"/>
                      <a:pt x="7278" y="4464"/>
                      <a:pt x="7254" y="4452"/>
                    </a:cubicBezTo>
                    <a:lnTo>
                      <a:pt x="7248" y="4452"/>
                    </a:lnTo>
                    <a:cubicBezTo>
                      <a:pt x="7104" y="4398"/>
                      <a:pt x="6948" y="4368"/>
                      <a:pt x="6798" y="4356"/>
                    </a:cubicBezTo>
                    <a:cubicBezTo>
                      <a:pt x="6864" y="4057"/>
                      <a:pt x="6996" y="3769"/>
                      <a:pt x="7182" y="3517"/>
                    </a:cubicBezTo>
                    <a:close/>
                    <a:moveTo>
                      <a:pt x="4089" y="0"/>
                    </a:moveTo>
                    <a:cubicBezTo>
                      <a:pt x="4045" y="0"/>
                      <a:pt x="4002" y="14"/>
                      <a:pt x="3963" y="41"/>
                    </a:cubicBezTo>
                    <a:cubicBezTo>
                      <a:pt x="3927" y="65"/>
                      <a:pt x="3142" y="652"/>
                      <a:pt x="3112" y="2516"/>
                    </a:cubicBezTo>
                    <a:cubicBezTo>
                      <a:pt x="2902" y="2714"/>
                      <a:pt x="2698" y="3026"/>
                      <a:pt x="2614" y="3505"/>
                    </a:cubicBezTo>
                    <a:cubicBezTo>
                      <a:pt x="2590" y="3662"/>
                      <a:pt x="2711" y="3753"/>
                      <a:pt x="2831" y="3753"/>
                    </a:cubicBezTo>
                    <a:cubicBezTo>
                      <a:pt x="2923" y="3753"/>
                      <a:pt x="3014" y="3700"/>
                      <a:pt x="3040" y="3583"/>
                    </a:cubicBezTo>
                    <a:cubicBezTo>
                      <a:pt x="3106" y="3224"/>
                      <a:pt x="3244" y="2954"/>
                      <a:pt x="3459" y="2780"/>
                    </a:cubicBezTo>
                    <a:lnTo>
                      <a:pt x="3471" y="2774"/>
                    </a:lnTo>
                    <a:lnTo>
                      <a:pt x="3495" y="2756"/>
                    </a:lnTo>
                    <a:lnTo>
                      <a:pt x="3525" y="2738"/>
                    </a:lnTo>
                    <a:lnTo>
                      <a:pt x="3549" y="2720"/>
                    </a:lnTo>
                    <a:lnTo>
                      <a:pt x="3579" y="2702"/>
                    </a:lnTo>
                    <a:lnTo>
                      <a:pt x="3603" y="2690"/>
                    </a:lnTo>
                    <a:cubicBezTo>
                      <a:pt x="3747" y="2612"/>
                      <a:pt x="3909" y="2570"/>
                      <a:pt x="4077" y="2564"/>
                    </a:cubicBezTo>
                    <a:lnTo>
                      <a:pt x="4101" y="2564"/>
                    </a:lnTo>
                    <a:cubicBezTo>
                      <a:pt x="4323" y="2570"/>
                      <a:pt x="4538" y="2648"/>
                      <a:pt x="4712" y="2786"/>
                    </a:cubicBezTo>
                    <a:cubicBezTo>
                      <a:pt x="4754" y="2816"/>
                      <a:pt x="4790" y="2858"/>
                      <a:pt x="4826" y="2894"/>
                    </a:cubicBezTo>
                    <a:cubicBezTo>
                      <a:pt x="5150" y="3259"/>
                      <a:pt x="5252" y="3913"/>
                      <a:pt x="5114" y="4782"/>
                    </a:cubicBezTo>
                    <a:lnTo>
                      <a:pt x="4718" y="7342"/>
                    </a:lnTo>
                    <a:cubicBezTo>
                      <a:pt x="4700" y="7437"/>
                      <a:pt x="4748" y="7527"/>
                      <a:pt x="4832" y="7569"/>
                    </a:cubicBezTo>
                    <a:cubicBezTo>
                      <a:pt x="4863" y="7585"/>
                      <a:pt x="4895" y="7592"/>
                      <a:pt x="4928" y="7592"/>
                    </a:cubicBezTo>
                    <a:cubicBezTo>
                      <a:pt x="4985" y="7592"/>
                      <a:pt x="5042" y="7569"/>
                      <a:pt x="5084" y="7527"/>
                    </a:cubicBezTo>
                    <a:cubicBezTo>
                      <a:pt x="5168" y="7443"/>
                      <a:pt x="5869" y="6700"/>
                      <a:pt x="5959" y="6101"/>
                    </a:cubicBezTo>
                    <a:lnTo>
                      <a:pt x="5959" y="6089"/>
                    </a:lnTo>
                    <a:cubicBezTo>
                      <a:pt x="6013" y="5753"/>
                      <a:pt x="6115" y="5046"/>
                      <a:pt x="6499" y="4842"/>
                    </a:cubicBezTo>
                    <a:cubicBezTo>
                      <a:pt x="6569" y="4803"/>
                      <a:pt x="6652" y="4786"/>
                      <a:pt x="6746" y="4786"/>
                    </a:cubicBezTo>
                    <a:cubicBezTo>
                      <a:pt x="6827" y="4786"/>
                      <a:pt x="6917" y="4799"/>
                      <a:pt x="7014" y="4824"/>
                    </a:cubicBezTo>
                    <a:lnTo>
                      <a:pt x="7056" y="4842"/>
                    </a:lnTo>
                    <a:lnTo>
                      <a:pt x="7068" y="4848"/>
                    </a:lnTo>
                    <a:lnTo>
                      <a:pt x="7104" y="4860"/>
                    </a:lnTo>
                    <a:lnTo>
                      <a:pt x="7122" y="4866"/>
                    </a:lnTo>
                    <a:lnTo>
                      <a:pt x="7158" y="4878"/>
                    </a:lnTo>
                    <a:lnTo>
                      <a:pt x="7176" y="4884"/>
                    </a:lnTo>
                    <a:lnTo>
                      <a:pt x="7224" y="4908"/>
                    </a:lnTo>
                    <a:cubicBezTo>
                      <a:pt x="7242" y="4914"/>
                      <a:pt x="7260" y="4926"/>
                      <a:pt x="7272" y="4932"/>
                    </a:cubicBezTo>
                    <a:lnTo>
                      <a:pt x="7284" y="4938"/>
                    </a:lnTo>
                    <a:cubicBezTo>
                      <a:pt x="7296" y="4944"/>
                      <a:pt x="7308" y="4956"/>
                      <a:pt x="7320" y="4962"/>
                    </a:cubicBezTo>
                    <a:lnTo>
                      <a:pt x="7338" y="4974"/>
                    </a:lnTo>
                    <a:cubicBezTo>
                      <a:pt x="7344" y="4974"/>
                      <a:pt x="7350" y="4986"/>
                      <a:pt x="7356" y="4986"/>
                    </a:cubicBezTo>
                    <a:cubicBezTo>
                      <a:pt x="7386" y="5010"/>
                      <a:pt x="7416" y="5040"/>
                      <a:pt x="7440" y="5076"/>
                    </a:cubicBezTo>
                    <a:lnTo>
                      <a:pt x="7440" y="5082"/>
                    </a:lnTo>
                    <a:cubicBezTo>
                      <a:pt x="7470" y="5118"/>
                      <a:pt x="7488" y="5166"/>
                      <a:pt x="7500" y="5214"/>
                    </a:cubicBezTo>
                    <a:cubicBezTo>
                      <a:pt x="7679" y="5807"/>
                      <a:pt x="6960" y="6976"/>
                      <a:pt x="6528" y="7671"/>
                    </a:cubicBezTo>
                    <a:cubicBezTo>
                      <a:pt x="6379" y="7905"/>
                      <a:pt x="6241" y="8145"/>
                      <a:pt x="6121" y="8391"/>
                    </a:cubicBezTo>
                    <a:cubicBezTo>
                      <a:pt x="5719" y="9344"/>
                      <a:pt x="4460" y="10069"/>
                      <a:pt x="4077" y="10069"/>
                    </a:cubicBezTo>
                    <a:cubicBezTo>
                      <a:pt x="3687" y="10069"/>
                      <a:pt x="2428" y="9344"/>
                      <a:pt x="2027" y="8391"/>
                    </a:cubicBezTo>
                    <a:cubicBezTo>
                      <a:pt x="1907" y="8145"/>
                      <a:pt x="1769" y="7905"/>
                      <a:pt x="1619" y="7671"/>
                    </a:cubicBezTo>
                    <a:cubicBezTo>
                      <a:pt x="1188" y="6976"/>
                      <a:pt x="468" y="5807"/>
                      <a:pt x="648" y="5214"/>
                    </a:cubicBezTo>
                    <a:cubicBezTo>
                      <a:pt x="660" y="5166"/>
                      <a:pt x="684" y="5118"/>
                      <a:pt x="708" y="5082"/>
                    </a:cubicBezTo>
                    <a:lnTo>
                      <a:pt x="714" y="5076"/>
                    </a:lnTo>
                    <a:cubicBezTo>
                      <a:pt x="738" y="5040"/>
                      <a:pt x="768" y="5010"/>
                      <a:pt x="798" y="4986"/>
                    </a:cubicBezTo>
                    <a:lnTo>
                      <a:pt x="810" y="4974"/>
                    </a:lnTo>
                    <a:lnTo>
                      <a:pt x="828" y="4962"/>
                    </a:lnTo>
                    <a:cubicBezTo>
                      <a:pt x="840" y="4956"/>
                      <a:pt x="852" y="4944"/>
                      <a:pt x="870" y="4938"/>
                    </a:cubicBezTo>
                    <a:lnTo>
                      <a:pt x="882" y="4932"/>
                    </a:lnTo>
                    <a:cubicBezTo>
                      <a:pt x="894" y="4926"/>
                      <a:pt x="912" y="4914"/>
                      <a:pt x="924" y="4908"/>
                    </a:cubicBezTo>
                    <a:lnTo>
                      <a:pt x="978" y="4884"/>
                    </a:lnTo>
                    <a:lnTo>
                      <a:pt x="996" y="4878"/>
                    </a:lnTo>
                    <a:lnTo>
                      <a:pt x="1032" y="4866"/>
                    </a:lnTo>
                    <a:lnTo>
                      <a:pt x="1050" y="4854"/>
                    </a:lnTo>
                    <a:lnTo>
                      <a:pt x="1086" y="4842"/>
                    </a:lnTo>
                    <a:lnTo>
                      <a:pt x="1098" y="4836"/>
                    </a:lnTo>
                    <a:lnTo>
                      <a:pt x="1140" y="4824"/>
                    </a:lnTo>
                    <a:lnTo>
                      <a:pt x="1146" y="4824"/>
                    </a:lnTo>
                    <a:cubicBezTo>
                      <a:pt x="1238" y="4797"/>
                      <a:pt x="1325" y="4783"/>
                      <a:pt x="1404" y="4783"/>
                    </a:cubicBezTo>
                    <a:cubicBezTo>
                      <a:pt x="1500" y="4783"/>
                      <a:pt x="1586" y="4803"/>
                      <a:pt x="1661" y="4842"/>
                    </a:cubicBezTo>
                    <a:cubicBezTo>
                      <a:pt x="2045" y="5046"/>
                      <a:pt x="2147" y="5747"/>
                      <a:pt x="2195" y="6089"/>
                    </a:cubicBezTo>
                    <a:lnTo>
                      <a:pt x="2195" y="6101"/>
                    </a:lnTo>
                    <a:cubicBezTo>
                      <a:pt x="2284" y="6700"/>
                      <a:pt x="2992" y="7443"/>
                      <a:pt x="3070" y="7521"/>
                    </a:cubicBezTo>
                    <a:cubicBezTo>
                      <a:pt x="3116" y="7569"/>
                      <a:pt x="3171" y="7590"/>
                      <a:pt x="3225" y="7590"/>
                    </a:cubicBezTo>
                    <a:cubicBezTo>
                      <a:pt x="3347" y="7590"/>
                      <a:pt x="3462" y="7483"/>
                      <a:pt x="3441" y="7342"/>
                    </a:cubicBezTo>
                    <a:lnTo>
                      <a:pt x="3040" y="4782"/>
                    </a:lnTo>
                    <a:cubicBezTo>
                      <a:pt x="3022" y="4638"/>
                      <a:pt x="3004" y="4500"/>
                      <a:pt x="2992" y="4374"/>
                    </a:cubicBezTo>
                    <a:cubicBezTo>
                      <a:pt x="2983" y="4238"/>
                      <a:pt x="2882" y="4173"/>
                      <a:pt x="2779" y="4173"/>
                    </a:cubicBezTo>
                    <a:cubicBezTo>
                      <a:pt x="2666" y="4173"/>
                      <a:pt x="2551" y="4253"/>
                      <a:pt x="2560" y="4404"/>
                    </a:cubicBezTo>
                    <a:cubicBezTo>
                      <a:pt x="2572" y="4542"/>
                      <a:pt x="2590" y="4692"/>
                      <a:pt x="2614" y="4848"/>
                    </a:cubicBezTo>
                    <a:lnTo>
                      <a:pt x="2890" y="6604"/>
                    </a:lnTo>
                    <a:cubicBezTo>
                      <a:pt x="2758" y="6412"/>
                      <a:pt x="2650" y="6203"/>
                      <a:pt x="2626" y="6035"/>
                    </a:cubicBezTo>
                    <a:lnTo>
                      <a:pt x="2626" y="6023"/>
                    </a:lnTo>
                    <a:cubicBezTo>
                      <a:pt x="2566" y="5615"/>
                      <a:pt x="2440" y="4770"/>
                      <a:pt x="1865" y="4458"/>
                    </a:cubicBezTo>
                    <a:cubicBezTo>
                      <a:pt x="1853" y="4452"/>
                      <a:pt x="1835" y="4446"/>
                      <a:pt x="1823" y="4440"/>
                    </a:cubicBezTo>
                    <a:cubicBezTo>
                      <a:pt x="1769" y="4063"/>
                      <a:pt x="1607" y="3553"/>
                      <a:pt x="1146" y="3014"/>
                    </a:cubicBezTo>
                    <a:cubicBezTo>
                      <a:pt x="1102" y="2964"/>
                      <a:pt x="1041" y="2939"/>
                      <a:pt x="980" y="2939"/>
                    </a:cubicBezTo>
                    <a:cubicBezTo>
                      <a:pt x="923" y="2939"/>
                      <a:pt x="865" y="2961"/>
                      <a:pt x="822" y="3008"/>
                    </a:cubicBezTo>
                    <a:cubicBezTo>
                      <a:pt x="786" y="3044"/>
                      <a:pt x="13" y="3907"/>
                      <a:pt x="306" y="4920"/>
                    </a:cubicBezTo>
                    <a:cubicBezTo>
                      <a:pt x="276" y="4974"/>
                      <a:pt x="252" y="5028"/>
                      <a:pt x="234" y="5088"/>
                    </a:cubicBezTo>
                    <a:cubicBezTo>
                      <a:pt x="1" y="5867"/>
                      <a:pt x="726" y="7042"/>
                      <a:pt x="1259" y="7899"/>
                    </a:cubicBezTo>
                    <a:cubicBezTo>
                      <a:pt x="1397" y="8115"/>
                      <a:pt x="1523" y="8337"/>
                      <a:pt x="1637" y="8558"/>
                    </a:cubicBezTo>
                    <a:cubicBezTo>
                      <a:pt x="1913" y="9212"/>
                      <a:pt x="2482" y="9697"/>
                      <a:pt x="2800" y="9931"/>
                    </a:cubicBezTo>
                    <a:cubicBezTo>
                      <a:pt x="3280" y="10279"/>
                      <a:pt x="3771" y="10501"/>
                      <a:pt x="4083" y="10501"/>
                    </a:cubicBezTo>
                    <a:cubicBezTo>
                      <a:pt x="4389" y="10501"/>
                      <a:pt x="4880" y="10279"/>
                      <a:pt x="5360" y="9931"/>
                    </a:cubicBezTo>
                    <a:cubicBezTo>
                      <a:pt x="5677" y="9697"/>
                      <a:pt x="6253" y="9212"/>
                      <a:pt x="6522" y="8558"/>
                    </a:cubicBezTo>
                    <a:cubicBezTo>
                      <a:pt x="6636" y="8337"/>
                      <a:pt x="6762" y="8115"/>
                      <a:pt x="6900" y="7899"/>
                    </a:cubicBezTo>
                    <a:cubicBezTo>
                      <a:pt x="7440" y="7048"/>
                      <a:pt x="8165" y="5873"/>
                      <a:pt x="7931" y="5094"/>
                    </a:cubicBezTo>
                    <a:cubicBezTo>
                      <a:pt x="7913" y="5034"/>
                      <a:pt x="7889" y="4974"/>
                      <a:pt x="7859" y="4920"/>
                    </a:cubicBezTo>
                    <a:cubicBezTo>
                      <a:pt x="8147" y="3913"/>
                      <a:pt x="7374" y="3050"/>
                      <a:pt x="7344" y="3014"/>
                    </a:cubicBezTo>
                    <a:cubicBezTo>
                      <a:pt x="7299" y="2966"/>
                      <a:pt x="7241" y="2943"/>
                      <a:pt x="7182" y="2943"/>
                    </a:cubicBezTo>
                    <a:cubicBezTo>
                      <a:pt x="7122" y="2943"/>
                      <a:pt x="7063" y="2968"/>
                      <a:pt x="7020" y="3020"/>
                    </a:cubicBezTo>
                    <a:cubicBezTo>
                      <a:pt x="6552" y="3553"/>
                      <a:pt x="6391" y="4069"/>
                      <a:pt x="6343" y="4440"/>
                    </a:cubicBezTo>
                    <a:cubicBezTo>
                      <a:pt x="6331" y="4446"/>
                      <a:pt x="6313" y="4458"/>
                      <a:pt x="6295" y="4464"/>
                    </a:cubicBezTo>
                    <a:cubicBezTo>
                      <a:pt x="5725" y="4770"/>
                      <a:pt x="5599" y="5621"/>
                      <a:pt x="5539" y="6029"/>
                    </a:cubicBezTo>
                    <a:lnTo>
                      <a:pt x="5539" y="6041"/>
                    </a:lnTo>
                    <a:cubicBezTo>
                      <a:pt x="5515" y="6209"/>
                      <a:pt x="5408" y="6412"/>
                      <a:pt x="5276" y="6610"/>
                    </a:cubicBezTo>
                    <a:lnTo>
                      <a:pt x="5551" y="4848"/>
                    </a:lnTo>
                    <a:cubicBezTo>
                      <a:pt x="5707" y="3823"/>
                      <a:pt x="5575" y="3068"/>
                      <a:pt x="5150" y="2600"/>
                    </a:cubicBezTo>
                    <a:cubicBezTo>
                      <a:pt x="5120" y="2570"/>
                      <a:pt x="5096" y="2540"/>
                      <a:pt x="5066" y="2516"/>
                    </a:cubicBezTo>
                    <a:cubicBezTo>
                      <a:pt x="5036" y="646"/>
                      <a:pt x="4251" y="65"/>
                      <a:pt x="4215" y="41"/>
                    </a:cubicBezTo>
                    <a:cubicBezTo>
                      <a:pt x="4176" y="14"/>
                      <a:pt x="4132" y="0"/>
                      <a:pt x="4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 name="Google Shape;1550;p60"/>
              <p:cNvSpPr/>
              <p:nvPr/>
            </p:nvSpPr>
            <p:spPr>
              <a:xfrm>
                <a:off x="5040175" y="4028375"/>
                <a:ext cx="368825" cy="368025"/>
              </a:xfrm>
              <a:custGeom>
                <a:avLst/>
                <a:gdLst/>
                <a:ahLst/>
                <a:cxnLst/>
                <a:rect l="l" t="t" r="r" b="b"/>
                <a:pathLst>
                  <a:path w="14753" h="14721" extrusionOk="0">
                    <a:moveTo>
                      <a:pt x="468" y="10009"/>
                    </a:moveTo>
                    <a:cubicBezTo>
                      <a:pt x="528" y="10135"/>
                      <a:pt x="600" y="10255"/>
                      <a:pt x="672" y="10375"/>
                    </a:cubicBezTo>
                    <a:lnTo>
                      <a:pt x="678" y="10387"/>
                    </a:lnTo>
                    <a:cubicBezTo>
                      <a:pt x="702" y="10423"/>
                      <a:pt x="726" y="10459"/>
                      <a:pt x="756" y="10500"/>
                    </a:cubicBezTo>
                    <a:lnTo>
                      <a:pt x="774" y="10524"/>
                    </a:lnTo>
                    <a:lnTo>
                      <a:pt x="816" y="10584"/>
                    </a:lnTo>
                    <a:lnTo>
                      <a:pt x="846" y="10632"/>
                    </a:lnTo>
                    <a:cubicBezTo>
                      <a:pt x="846" y="10632"/>
                      <a:pt x="846" y="10638"/>
                      <a:pt x="846" y="10638"/>
                    </a:cubicBezTo>
                    <a:cubicBezTo>
                      <a:pt x="870" y="10668"/>
                      <a:pt x="888" y="10698"/>
                      <a:pt x="912" y="10728"/>
                    </a:cubicBezTo>
                    <a:cubicBezTo>
                      <a:pt x="924" y="10740"/>
                      <a:pt x="930" y="10752"/>
                      <a:pt x="942" y="10764"/>
                    </a:cubicBezTo>
                    <a:cubicBezTo>
                      <a:pt x="972" y="10800"/>
                      <a:pt x="1002" y="10836"/>
                      <a:pt x="1032" y="10878"/>
                    </a:cubicBezTo>
                    <a:cubicBezTo>
                      <a:pt x="1097" y="10956"/>
                      <a:pt x="1163" y="11034"/>
                      <a:pt x="1229" y="11106"/>
                    </a:cubicBezTo>
                    <a:lnTo>
                      <a:pt x="1253" y="11130"/>
                    </a:lnTo>
                    <a:lnTo>
                      <a:pt x="1331" y="11214"/>
                    </a:lnTo>
                    <a:lnTo>
                      <a:pt x="1361" y="11244"/>
                    </a:lnTo>
                    <a:lnTo>
                      <a:pt x="1439" y="11316"/>
                    </a:lnTo>
                    <a:lnTo>
                      <a:pt x="1469" y="11352"/>
                    </a:lnTo>
                    <a:lnTo>
                      <a:pt x="1553" y="11424"/>
                    </a:lnTo>
                    <a:lnTo>
                      <a:pt x="1583" y="11448"/>
                    </a:lnTo>
                    <a:cubicBezTo>
                      <a:pt x="1655" y="11514"/>
                      <a:pt x="1733" y="11579"/>
                      <a:pt x="1817" y="11645"/>
                    </a:cubicBezTo>
                    <a:lnTo>
                      <a:pt x="1847" y="11669"/>
                    </a:lnTo>
                    <a:lnTo>
                      <a:pt x="1937" y="11741"/>
                    </a:lnTo>
                    <a:lnTo>
                      <a:pt x="1979" y="11771"/>
                    </a:lnTo>
                    <a:lnTo>
                      <a:pt x="2063" y="11831"/>
                    </a:lnTo>
                    <a:lnTo>
                      <a:pt x="2105" y="11867"/>
                    </a:lnTo>
                    <a:lnTo>
                      <a:pt x="2194" y="11927"/>
                    </a:lnTo>
                    <a:lnTo>
                      <a:pt x="2236" y="11951"/>
                    </a:lnTo>
                    <a:lnTo>
                      <a:pt x="2266" y="11975"/>
                    </a:lnTo>
                    <a:lnTo>
                      <a:pt x="2266" y="12826"/>
                    </a:lnTo>
                    <a:lnTo>
                      <a:pt x="2272" y="12832"/>
                    </a:lnTo>
                    <a:cubicBezTo>
                      <a:pt x="2206" y="12784"/>
                      <a:pt x="2146" y="12742"/>
                      <a:pt x="2081" y="12694"/>
                    </a:cubicBezTo>
                    <a:cubicBezTo>
                      <a:pt x="1217" y="12041"/>
                      <a:pt x="636" y="11076"/>
                      <a:pt x="468" y="10009"/>
                    </a:cubicBezTo>
                    <a:close/>
                    <a:moveTo>
                      <a:pt x="4095" y="10482"/>
                    </a:moveTo>
                    <a:lnTo>
                      <a:pt x="4430" y="11603"/>
                    </a:lnTo>
                    <a:lnTo>
                      <a:pt x="3939" y="12419"/>
                    </a:lnTo>
                    <a:lnTo>
                      <a:pt x="2734" y="12928"/>
                    </a:lnTo>
                    <a:lnTo>
                      <a:pt x="2734" y="12029"/>
                    </a:lnTo>
                    <a:lnTo>
                      <a:pt x="3549" y="11753"/>
                    </a:lnTo>
                    <a:cubicBezTo>
                      <a:pt x="3615" y="11729"/>
                      <a:pt x="3669" y="11675"/>
                      <a:pt x="3687" y="11603"/>
                    </a:cubicBezTo>
                    <a:lnTo>
                      <a:pt x="3849" y="10986"/>
                    </a:lnTo>
                    <a:lnTo>
                      <a:pt x="4095" y="10482"/>
                    </a:lnTo>
                    <a:close/>
                    <a:moveTo>
                      <a:pt x="6481" y="1"/>
                    </a:moveTo>
                    <a:cubicBezTo>
                      <a:pt x="4945" y="1"/>
                      <a:pt x="3711" y="308"/>
                      <a:pt x="2740" y="922"/>
                    </a:cubicBezTo>
                    <a:cubicBezTo>
                      <a:pt x="2656" y="976"/>
                      <a:pt x="2614" y="1083"/>
                      <a:pt x="2644" y="1179"/>
                    </a:cubicBezTo>
                    <a:cubicBezTo>
                      <a:pt x="2677" y="1271"/>
                      <a:pt x="2763" y="1325"/>
                      <a:pt x="2853" y="1325"/>
                    </a:cubicBezTo>
                    <a:cubicBezTo>
                      <a:pt x="2892" y="1325"/>
                      <a:pt x="2931" y="1315"/>
                      <a:pt x="2968" y="1293"/>
                    </a:cubicBezTo>
                    <a:cubicBezTo>
                      <a:pt x="3869" y="718"/>
                      <a:pt x="5028" y="432"/>
                      <a:pt x="6482" y="432"/>
                    </a:cubicBezTo>
                    <a:cubicBezTo>
                      <a:pt x="7087" y="432"/>
                      <a:pt x="7743" y="481"/>
                      <a:pt x="8453" y="580"/>
                    </a:cubicBezTo>
                    <a:cubicBezTo>
                      <a:pt x="8794" y="628"/>
                      <a:pt x="9124" y="676"/>
                      <a:pt x="9436" y="730"/>
                    </a:cubicBezTo>
                    <a:lnTo>
                      <a:pt x="9735" y="1401"/>
                    </a:lnTo>
                    <a:cubicBezTo>
                      <a:pt x="9759" y="1461"/>
                      <a:pt x="9813" y="1503"/>
                      <a:pt x="9873" y="1521"/>
                    </a:cubicBezTo>
                    <a:lnTo>
                      <a:pt x="10503" y="1695"/>
                    </a:lnTo>
                    <a:lnTo>
                      <a:pt x="10539" y="2372"/>
                    </a:lnTo>
                    <a:cubicBezTo>
                      <a:pt x="10545" y="2486"/>
                      <a:pt x="10634" y="2576"/>
                      <a:pt x="10754" y="2576"/>
                    </a:cubicBezTo>
                    <a:lnTo>
                      <a:pt x="10766" y="2576"/>
                    </a:lnTo>
                    <a:cubicBezTo>
                      <a:pt x="10880" y="2570"/>
                      <a:pt x="10976" y="2468"/>
                      <a:pt x="10970" y="2348"/>
                    </a:cubicBezTo>
                    <a:lnTo>
                      <a:pt x="10928" y="1527"/>
                    </a:lnTo>
                    <a:cubicBezTo>
                      <a:pt x="10922" y="1431"/>
                      <a:pt x="10856" y="1353"/>
                      <a:pt x="10766" y="1329"/>
                    </a:cubicBezTo>
                    <a:lnTo>
                      <a:pt x="10089" y="1137"/>
                    </a:lnTo>
                    <a:lnTo>
                      <a:pt x="9957" y="838"/>
                    </a:lnTo>
                    <a:lnTo>
                      <a:pt x="9957" y="838"/>
                    </a:lnTo>
                    <a:cubicBezTo>
                      <a:pt x="11054" y="1077"/>
                      <a:pt x="11959" y="1425"/>
                      <a:pt x="12673" y="2025"/>
                    </a:cubicBezTo>
                    <a:cubicBezTo>
                      <a:pt x="13224" y="2492"/>
                      <a:pt x="13638" y="3104"/>
                      <a:pt x="13877" y="3781"/>
                    </a:cubicBezTo>
                    <a:cubicBezTo>
                      <a:pt x="14171" y="4560"/>
                      <a:pt x="14315" y="5495"/>
                      <a:pt x="14327" y="6634"/>
                    </a:cubicBezTo>
                    <a:lnTo>
                      <a:pt x="13554" y="7072"/>
                    </a:lnTo>
                    <a:cubicBezTo>
                      <a:pt x="13518" y="7096"/>
                      <a:pt x="13488" y="7126"/>
                      <a:pt x="13470" y="7168"/>
                    </a:cubicBezTo>
                    <a:lnTo>
                      <a:pt x="13050" y="8013"/>
                    </a:lnTo>
                    <a:lnTo>
                      <a:pt x="12397" y="7809"/>
                    </a:lnTo>
                    <a:cubicBezTo>
                      <a:pt x="12374" y="7801"/>
                      <a:pt x="12350" y="7798"/>
                      <a:pt x="12327" y="7798"/>
                    </a:cubicBezTo>
                    <a:cubicBezTo>
                      <a:pt x="12226" y="7798"/>
                      <a:pt x="12135" y="7869"/>
                      <a:pt x="12115" y="7977"/>
                    </a:cubicBezTo>
                    <a:cubicBezTo>
                      <a:pt x="12103" y="8085"/>
                      <a:pt x="12169" y="8193"/>
                      <a:pt x="12271" y="8223"/>
                    </a:cubicBezTo>
                    <a:lnTo>
                      <a:pt x="13098" y="8480"/>
                    </a:lnTo>
                    <a:cubicBezTo>
                      <a:pt x="13121" y="8488"/>
                      <a:pt x="13144" y="8492"/>
                      <a:pt x="13167" y="8492"/>
                    </a:cubicBezTo>
                    <a:cubicBezTo>
                      <a:pt x="13246" y="8492"/>
                      <a:pt x="13319" y="8447"/>
                      <a:pt x="13356" y="8373"/>
                    </a:cubicBezTo>
                    <a:lnTo>
                      <a:pt x="13823" y="7419"/>
                    </a:lnTo>
                    <a:lnTo>
                      <a:pt x="14315" y="7138"/>
                    </a:lnTo>
                    <a:lnTo>
                      <a:pt x="14315" y="7138"/>
                    </a:lnTo>
                    <a:cubicBezTo>
                      <a:pt x="14285" y="7815"/>
                      <a:pt x="14117" y="8474"/>
                      <a:pt x="13823" y="9080"/>
                    </a:cubicBezTo>
                    <a:cubicBezTo>
                      <a:pt x="13566" y="9601"/>
                      <a:pt x="13218" y="10069"/>
                      <a:pt x="12792" y="10465"/>
                    </a:cubicBezTo>
                    <a:cubicBezTo>
                      <a:pt x="12691" y="10554"/>
                      <a:pt x="12583" y="10650"/>
                      <a:pt x="12475" y="10740"/>
                    </a:cubicBezTo>
                    <a:cubicBezTo>
                      <a:pt x="11450" y="11567"/>
                      <a:pt x="9963" y="12191"/>
                      <a:pt x="8069" y="12581"/>
                    </a:cubicBezTo>
                    <a:lnTo>
                      <a:pt x="7955" y="12604"/>
                    </a:lnTo>
                    <a:lnTo>
                      <a:pt x="7913" y="12610"/>
                    </a:lnTo>
                    <a:lnTo>
                      <a:pt x="7835" y="12622"/>
                    </a:lnTo>
                    <a:lnTo>
                      <a:pt x="7793" y="12634"/>
                    </a:lnTo>
                    <a:lnTo>
                      <a:pt x="7715" y="12640"/>
                    </a:lnTo>
                    <a:lnTo>
                      <a:pt x="7667" y="12652"/>
                    </a:lnTo>
                    <a:lnTo>
                      <a:pt x="7595" y="12658"/>
                    </a:lnTo>
                    <a:lnTo>
                      <a:pt x="7547" y="12670"/>
                    </a:lnTo>
                    <a:lnTo>
                      <a:pt x="7475" y="12676"/>
                    </a:lnTo>
                    <a:lnTo>
                      <a:pt x="7427" y="12682"/>
                    </a:lnTo>
                    <a:lnTo>
                      <a:pt x="7362" y="12688"/>
                    </a:lnTo>
                    <a:lnTo>
                      <a:pt x="7308" y="12694"/>
                    </a:lnTo>
                    <a:lnTo>
                      <a:pt x="7242" y="12700"/>
                    </a:lnTo>
                    <a:lnTo>
                      <a:pt x="7188" y="12706"/>
                    </a:lnTo>
                    <a:lnTo>
                      <a:pt x="7122" y="12712"/>
                    </a:lnTo>
                    <a:lnTo>
                      <a:pt x="7068" y="12712"/>
                    </a:lnTo>
                    <a:lnTo>
                      <a:pt x="6996" y="12718"/>
                    </a:lnTo>
                    <a:lnTo>
                      <a:pt x="6061" y="12718"/>
                    </a:lnTo>
                    <a:lnTo>
                      <a:pt x="5989" y="12712"/>
                    </a:lnTo>
                    <a:lnTo>
                      <a:pt x="5941" y="12712"/>
                    </a:lnTo>
                    <a:lnTo>
                      <a:pt x="5863" y="12706"/>
                    </a:lnTo>
                    <a:lnTo>
                      <a:pt x="5815" y="12706"/>
                    </a:lnTo>
                    <a:lnTo>
                      <a:pt x="5743" y="12700"/>
                    </a:lnTo>
                    <a:lnTo>
                      <a:pt x="5695" y="12694"/>
                    </a:lnTo>
                    <a:lnTo>
                      <a:pt x="5623" y="12688"/>
                    </a:lnTo>
                    <a:lnTo>
                      <a:pt x="5575" y="12682"/>
                    </a:lnTo>
                    <a:lnTo>
                      <a:pt x="5503" y="12670"/>
                    </a:lnTo>
                    <a:lnTo>
                      <a:pt x="5455" y="12664"/>
                    </a:lnTo>
                    <a:lnTo>
                      <a:pt x="5383" y="12658"/>
                    </a:lnTo>
                    <a:lnTo>
                      <a:pt x="5335" y="12646"/>
                    </a:lnTo>
                    <a:lnTo>
                      <a:pt x="5264" y="12640"/>
                    </a:lnTo>
                    <a:lnTo>
                      <a:pt x="5216" y="12628"/>
                    </a:lnTo>
                    <a:lnTo>
                      <a:pt x="5144" y="12616"/>
                    </a:lnTo>
                    <a:lnTo>
                      <a:pt x="5096" y="12610"/>
                    </a:lnTo>
                    <a:lnTo>
                      <a:pt x="5018" y="12598"/>
                    </a:lnTo>
                    <a:lnTo>
                      <a:pt x="4982" y="12586"/>
                    </a:lnTo>
                    <a:lnTo>
                      <a:pt x="4880" y="12569"/>
                    </a:lnTo>
                    <a:lnTo>
                      <a:pt x="4862" y="12569"/>
                    </a:lnTo>
                    <a:lnTo>
                      <a:pt x="4748" y="12545"/>
                    </a:lnTo>
                    <a:lnTo>
                      <a:pt x="4712" y="12533"/>
                    </a:lnTo>
                    <a:lnTo>
                      <a:pt x="4634" y="12515"/>
                    </a:lnTo>
                    <a:lnTo>
                      <a:pt x="4586" y="12503"/>
                    </a:lnTo>
                    <a:lnTo>
                      <a:pt x="4520" y="12485"/>
                    </a:lnTo>
                    <a:lnTo>
                      <a:pt x="4472" y="12473"/>
                    </a:lnTo>
                    <a:lnTo>
                      <a:pt x="4424" y="12461"/>
                    </a:lnTo>
                    <a:lnTo>
                      <a:pt x="4856" y="11741"/>
                    </a:lnTo>
                    <a:cubicBezTo>
                      <a:pt x="4874" y="11711"/>
                      <a:pt x="4886" y="11675"/>
                      <a:pt x="4886" y="11633"/>
                    </a:cubicBezTo>
                    <a:cubicBezTo>
                      <a:pt x="4892" y="11609"/>
                      <a:pt x="4886" y="11591"/>
                      <a:pt x="4880" y="11567"/>
                    </a:cubicBezTo>
                    <a:lnTo>
                      <a:pt x="4358" y="9835"/>
                    </a:lnTo>
                    <a:cubicBezTo>
                      <a:pt x="4334" y="9757"/>
                      <a:pt x="4262" y="9697"/>
                      <a:pt x="4173" y="9685"/>
                    </a:cubicBezTo>
                    <a:cubicBezTo>
                      <a:pt x="4149" y="9685"/>
                      <a:pt x="4131" y="9685"/>
                      <a:pt x="4107" y="9691"/>
                    </a:cubicBezTo>
                    <a:lnTo>
                      <a:pt x="4089" y="9697"/>
                    </a:lnTo>
                    <a:lnTo>
                      <a:pt x="4077" y="9697"/>
                    </a:lnTo>
                    <a:cubicBezTo>
                      <a:pt x="4047" y="9709"/>
                      <a:pt x="4023" y="9727"/>
                      <a:pt x="4005" y="9745"/>
                    </a:cubicBezTo>
                    <a:lnTo>
                      <a:pt x="3999" y="9751"/>
                    </a:lnTo>
                    <a:lnTo>
                      <a:pt x="3987" y="9757"/>
                    </a:lnTo>
                    <a:cubicBezTo>
                      <a:pt x="3975" y="9775"/>
                      <a:pt x="3969" y="9787"/>
                      <a:pt x="3963" y="9805"/>
                    </a:cubicBezTo>
                    <a:lnTo>
                      <a:pt x="3453" y="10812"/>
                    </a:lnTo>
                    <a:cubicBezTo>
                      <a:pt x="3447" y="10824"/>
                      <a:pt x="3441" y="10836"/>
                      <a:pt x="3441" y="10854"/>
                    </a:cubicBezTo>
                    <a:lnTo>
                      <a:pt x="3303" y="11382"/>
                    </a:lnTo>
                    <a:lnTo>
                      <a:pt x="2554" y="11633"/>
                    </a:lnTo>
                    <a:cubicBezTo>
                      <a:pt x="2512" y="11609"/>
                      <a:pt x="2476" y="11585"/>
                      <a:pt x="2440" y="11561"/>
                    </a:cubicBezTo>
                    <a:lnTo>
                      <a:pt x="2416" y="11543"/>
                    </a:lnTo>
                    <a:cubicBezTo>
                      <a:pt x="2344" y="11490"/>
                      <a:pt x="2266" y="11436"/>
                      <a:pt x="2194" y="11376"/>
                    </a:cubicBezTo>
                    <a:lnTo>
                      <a:pt x="2188" y="11376"/>
                    </a:lnTo>
                    <a:cubicBezTo>
                      <a:pt x="1062" y="10500"/>
                      <a:pt x="456" y="9296"/>
                      <a:pt x="456" y="7929"/>
                    </a:cubicBezTo>
                    <a:cubicBezTo>
                      <a:pt x="456" y="6640"/>
                      <a:pt x="570" y="5525"/>
                      <a:pt x="810" y="4584"/>
                    </a:cubicBezTo>
                    <a:lnTo>
                      <a:pt x="1211" y="5022"/>
                    </a:lnTo>
                    <a:lnTo>
                      <a:pt x="1211" y="5633"/>
                    </a:lnTo>
                    <a:cubicBezTo>
                      <a:pt x="1211" y="5705"/>
                      <a:pt x="1247" y="5771"/>
                      <a:pt x="1307" y="5813"/>
                    </a:cubicBezTo>
                    <a:lnTo>
                      <a:pt x="1883" y="6221"/>
                    </a:lnTo>
                    <a:cubicBezTo>
                      <a:pt x="1918" y="6243"/>
                      <a:pt x="1958" y="6254"/>
                      <a:pt x="1998" y="6254"/>
                    </a:cubicBezTo>
                    <a:cubicBezTo>
                      <a:pt x="2053" y="6254"/>
                      <a:pt x="2108" y="6233"/>
                      <a:pt x="2146" y="6191"/>
                    </a:cubicBezTo>
                    <a:cubicBezTo>
                      <a:pt x="2230" y="6095"/>
                      <a:pt x="2206" y="5951"/>
                      <a:pt x="2105" y="5885"/>
                    </a:cubicBezTo>
                    <a:lnTo>
                      <a:pt x="1613" y="5537"/>
                    </a:lnTo>
                    <a:lnTo>
                      <a:pt x="1613" y="4932"/>
                    </a:lnTo>
                    <a:cubicBezTo>
                      <a:pt x="1619" y="4878"/>
                      <a:pt x="1595" y="4830"/>
                      <a:pt x="1559" y="4788"/>
                    </a:cubicBezTo>
                    <a:lnTo>
                      <a:pt x="924" y="4099"/>
                    </a:lnTo>
                    <a:cubicBezTo>
                      <a:pt x="1241" y="3116"/>
                      <a:pt x="1703" y="2342"/>
                      <a:pt x="2326" y="1779"/>
                    </a:cubicBezTo>
                    <a:cubicBezTo>
                      <a:pt x="2495" y="1629"/>
                      <a:pt x="2352" y="1402"/>
                      <a:pt x="2181" y="1402"/>
                    </a:cubicBezTo>
                    <a:cubicBezTo>
                      <a:pt x="2134" y="1402"/>
                      <a:pt x="2084" y="1419"/>
                      <a:pt x="2039" y="1461"/>
                    </a:cubicBezTo>
                    <a:cubicBezTo>
                      <a:pt x="1337" y="2102"/>
                      <a:pt x="822" y="2966"/>
                      <a:pt x="486" y="4069"/>
                    </a:cubicBezTo>
                    <a:cubicBezTo>
                      <a:pt x="480" y="4087"/>
                      <a:pt x="474" y="4105"/>
                      <a:pt x="468" y="4123"/>
                    </a:cubicBezTo>
                    <a:cubicBezTo>
                      <a:pt x="156" y="5172"/>
                      <a:pt x="1" y="6424"/>
                      <a:pt x="1" y="7911"/>
                    </a:cubicBezTo>
                    <a:lnTo>
                      <a:pt x="1" y="9374"/>
                    </a:lnTo>
                    <a:cubicBezTo>
                      <a:pt x="7" y="10824"/>
                      <a:pt x="684" y="12191"/>
                      <a:pt x="1847" y="13066"/>
                    </a:cubicBezTo>
                    <a:cubicBezTo>
                      <a:pt x="2021" y="13198"/>
                      <a:pt x="2206" y="13324"/>
                      <a:pt x="2398" y="13438"/>
                    </a:cubicBezTo>
                    <a:lnTo>
                      <a:pt x="2404" y="13444"/>
                    </a:lnTo>
                    <a:cubicBezTo>
                      <a:pt x="2410" y="13450"/>
                      <a:pt x="2416" y="13450"/>
                      <a:pt x="2422" y="13456"/>
                    </a:cubicBezTo>
                    <a:lnTo>
                      <a:pt x="2428" y="13456"/>
                    </a:lnTo>
                    <a:lnTo>
                      <a:pt x="2452" y="13468"/>
                    </a:lnTo>
                    <a:lnTo>
                      <a:pt x="2488" y="13468"/>
                    </a:lnTo>
                    <a:cubicBezTo>
                      <a:pt x="2494" y="13471"/>
                      <a:pt x="2499" y="13472"/>
                      <a:pt x="2503" y="13472"/>
                    </a:cubicBezTo>
                    <a:cubicBezTo>
                      <a:pt x="2508" y="13472"/>
                      <a:pt x="2512" y="13471"/>
                      <a:pt x="2518" y="13468"/>
                    </a:cubicBezTo>
                    <a:cubicBezTo>
                      <a:pt x="2548" y="13468"/>
                      <a:pt x="2578" y="13462"/>
                      <a:pt x="2602" y="13450"/>
                    </a:cubicBezTo>
                    <a:lnTo>
                      <a:pt x="3867" y="12922"/>
                    </a:lnTo>
                    <a:lnTo>
                      <a:pt x="3867" y="13989"/>
                    </a:lnTo>
                    <a:cubicBezTo>
                      <a:pt x="3861" y="14079"/>
                      <a:pt x="3921" y="14163"/>
                      <a:pt x="4005" y="14193"/>
                    </a:cubicBezTo>
                    <a:cubicBezTo>
                      <a:pt x="4995" y="14547"/>
                      <a:pt x="6037" y="14721"/>
                      <a:pt x="7092" y="14721"/>
                    </a:cubicBezTo>
                    <a:cubicBezTo>
                      <a:pt x="7110" y="14721"/>
                      <a:pt x="7128" y="14721"/>
                      <a:pt x="7146" y="14720"/>
                    </a:cubicBezTo>
                    <a:cubicBezTo>
                      <a:pt x="7159" y="14721"/>
                      <a:pt x="7173" y="14721"/>
                      <a:pt x="7187" y="14721"/>
                    </a:cubicBezTo>
                    <a:cubicBezTo>
                      <a:pt x="8456" y="14721"/>
                      <a:pt x="9712" y="14445"/>
                      <a:pt x="10868" y="13911"/>
                    </a:cubicBezTo>
                    <a:cubicBezTo>
                      <a:pt x="10964" y="13869"/>
                      <a:pt x="11018" y="13767"/>
                      <a:pt x="10994" y="13665"/>
                    </a:cubicBezTo>
                    <a:cubicBezTo>
                      <a:pt x="10971" y="13564"/>
                      <a:pt x="10880" y="13498"/>
                      <a:pt x="10782" y="13498"/>
                    </a:cubicBezTo>
                    <a:cubicBezTo>
                      <a:pt x="10753" y="13498"/>
                      <a:pt x="10723" y="13503"/>
                      <a:pt x="10694" y="13516"/>
                    </a:cubicBezTo>
                    <a:cubicBezTo>
                      <a:pt x="9592" y="14025"/>
                      <a:pt x="8396" y="14289"/>
                      <a:pt x="7187" y="14289"/>
                    </a:cubicBezTo>
                    <a:cubicBezTo>
                      <a:pt x="7173" y="14289"/>
                      <a:pt x="7159" y="14289"/>
                      <a:pt x="7146" y="14289"/>
                    </a:cubicBezTo>
                    <a:cubicBezTo>
                      <a:pt x="7127" y="14289"/>
                      <a:pt x="7108" y="14289"/>
                      <a:pt x="7090" y="14289"/>
                    </a:cubicBezTo>
                    <a:cubicBezTo>
                      <a:pt x="6138" y="14289"/>
                      <a:pt x="5198" y="14139"/>
                      <a:pt x="4298" y="13833"/>
                    </a:cubicBezTo>
                    <a:lnTo>
                      <a:pt x="4298" y="12862"/>
                    </a:lnTo>
                    <a:lnTo>
                      <a:pt x="4310" y="12862"/>
                    </a:lnTo>
                    <a:lnTo>
                      <a:pt x="4334" y="12868"/>
                    </a:lnTo>
                    <a:lnTo>
                      <a:pt x="4442" y="12898"/>
                    </a:lnTo>
                    <a:lnTo>
                      <a:pt x="4484" y="12910"/>
                    </a:lnTo>
                    <a:lnTo>
                      <a:pt x="4586" y="12934"/>
                    </a:lnTo>
                    <a:lnTo>
                      <a:pt x="4628" y="12940"/>
                    </a:lnTo>
                    <a:lnTo>
                      <a:pt x="4766" y="12970"/>
                    </a:lnTo>
                    <a:lnTo>
                      <a:pt x="4904" y="13000"/>
                    </a:lnTo>
                    <a:lnTo>
                      <a:pt x="4946" y="13006"/>
                    </a:lnTo>
                    <a:lnTo>
                      <a:pt x="5048" y="13024"/>
                    </a:lnTo>
                    <a:lnTo>
                      <a:pt x="5090" y="13036"/>
                    </a:lnTo>
                    <a:lnTo>
                      <a:pt x="5204" y="13054"/>
                    </a:lnTo>
                    <a:lnTo>
                      <a:pt x="5234" y="13054"/>
                    </a:lnTo>
                    <a:lnTo>
                      <a:pt x="5371" y="13078"/>
                    </a:lnTo>
                    <a:lnTo>
                      <a:pt x="5407" y="13078"/>
                    </a:lnTo>
                    <a:lnTo>
                      <a:pt x="5515" y="13096"/>
                    </a:lnTo>
                    <a:lnTo>
                      <a:pt x="5563" y="13096"/>
                    </a:lnTo>
                    <a:lnTo>
                      <a:pt x="5665" y="13108"/>
                    </a:lnTo>
                    <a:lnTo>
                      <a:pt x="5707" y="13108"/>
                    </a:lnTo>
                    <a:lnTo>
                      <a:pt x="5845" y="13120"/>
                    </a:lnTo>
                    <a:lnTo>
                      <a:pt x="5869" y="13120"/>
                    </a:lnTo>
                    <a:lnTo>
                      <a:pt x="5989" y="13126"/>
                    </a:lnTo>
                    <a:lnTo>
                      <a:pt x="6037" y="13126"/>
                    </a:lnTo>
                    <a:lnTo>
                      <a:pt x="6139" y="13132"/>
                    </a:lnTo>
                    <a:lnTo>
                      <a:pt x="6468" y="13132"/>
                    </a:lnTo>
                    <a:cubicBezTo>
                      <a:pt x="6474" y="13132"/>
                      <a:pt x="6480" y="13162"/>
                      <a:pt x="6480" y="13162"/>
                    </a:cubicBezTo>
                    <a:lnTo>
                      <a:pt x="6498" y="13162"/>
                    </a:lnTo>
                    <a:cubicBezTo>
                      <a:pt x="6564" y="13156"/>
                      <a:pt x="6624" y="13156"/>
                      <a:pt x="6684" y="13156"/>
                    </a:cubicBezTo>
                    <a:lnTo>
                      <a:pt x="6696" y="13156"/>
                    </a:lnTo>
                    <a:cubicBezTo>
                      <a:pt x="6756" y="13156"/>
                      <a:pt x="6816" y="13156"/>
                      <a:pt x="6882" y="13150"/>
                    </a:cubicBezTo>
                    <a:lnTo>
                      <a:pt x="6912" y="13150"/>
                    </a:lnTo>
                    <a:cubicBezTo>
                      <a:pt x="6972" y="13150"/>
                      <a:pt x="7038" y="13144"/>
                      <a:pt x="7098" y="13138"/>
                    </a:cubicBezTo>
                    <a:lnTo>
                      <a:pt x="7128" y="13138"/>
                    </a:lnTo>
                    <a:lnTo>
                      <a:pt x="7314" y="13120"/>
                    </a:lnTo>
                    <a:lnTo>
                      <a:pt x="7332" y="13120"/>
                    </a:lnTo>
                    <a:lnTo>
                      <a:pt x="7511" y="13102"/>
                    </a:lnTo>
                    <a:lnTo>
                      <a:pt x="7535" y="13102"/>
                    </a:lnTo>
                    <a:cubicBezTo>
                      <a:pt x="7595" y="13090"/>
                      <a:pt x="7655" y="13084"/>
                      <a:pt x="7715" y="13072"/>
                    </a:cubicBezTo>
                    <a:lnTo>
                      <a:pt x="7751" y="13072"/>
                    </a:lnTo>
                    <a:cubicBezTo>
                      <a:pt x="7811" y="13060"/>
                      <a:pt x="7871" y="13048"/>
                      <a:pt x="7925" y="13042"/>
                    </a:cubicBezTo>
                    <a:lnTo>
                      <a:pt x="7955" y="13036"/>
                    </a:lnTo>
                    <a:cubicBezTo>
                      <a:pt x="8021" y="13024"/>
                      <a:pt x="8081" y="13012"/>
                      <a:pt x="8141" y="13000"/>
                    </a:cubicBezTo>
                    <a:cubicBezTo>
                      <a:pt x="10107" y="12592"/>
                      <a:pt x="11654" y="11945"/>
                      <a:pt x="12738" y="11070"/>
                    </a:cubicBezTo>
                    <a:cubicBezTo>
                      <a:pt x="12780" y="11034"/>
                      <a:pt x="12822" y="10998"/>
                      <a:pt x="12864" y="10962"/>
                    </a:cubicBezTo>
                    <a:lnTo>
                      <a:pt x="12906" y="10926"/>
                    </a:lnTo>
                    <a:cubicBezTo>
                      <a:pt x="12936" y="10902"/>
                      <a:pt x="12960" y="10878"/>
                      <a:pt x="12990" y="10854"/>
                    </a:cubicBezTo>
                    <a:lnTo>
                      <a:pt x="13038" y="10806"/>
                    </a:lnTo>
                    <a:cubicBezTo>
                      <a:pt x="13062" y="10788"/>
                      <a:pt x="13086" y="10764"/>
                      <a:pt x="13110" y="10740"/>
                    </a:cubicBezTo>
                    <a:lnTo>
                      <a:pt x="13158" y="10692"/>
                    </a:lnTo>
                    <a:lnTo>
                      <a:pt x="13230" y="10626"/>
                    </a:lnTo>
                    <a:lnTo>
                      <a:pt x="13278" y="10578"/>
                    </a:lnTo>
                    <a:lnTo>
                      <a:pt x="13338" y="10512"/>
                    </a:lnTo>
                    <a:cubicBezTo>
                      <a:pt x="13356" y="10494"/>
                      <a:pt x="13374" y="10477"/>
                      <a:pt x="13386" y="10459"/>
                    </a:cubicBezTo>
                    <a:cubicBezTo>
                      <a:pt x="13404" y="10441"/>
                      <a:pt x="13428" y="10417"/>
                      <a:pt x="13446" y="10393"/>
                    </a:cubicBezTo>
                    <a:lnTo>
                      <a:pt x="13494" y="10339"/>
                    </a:lnTo>
                    <a:cubicBezTo>
                      <a:pt x="13512" y="10315"/>
                      <a:pt x="13530" y="10297"/>
                      <a:pt x="13548" y="10273"/>
                    </a:cubicBezTo>
                    <a:lnTo>
                      <a:pt x="13596" y="10219"/>
                    </a:lnTo>
                    <a:lnTo>
                      <a:pt x="13650" y="10147"/>
                    </a:lnTo>
                    <a:lnTo>
                      <a:pt x="13692" y="10093"/>
                    </a:lnTo>
                    <a:cubicBezTo>
                      <a:pt x="13710" y="10069"/>
                      <a:pt x="13728" y="10045"/>
                      <a:pt x="13746" y="10021"/>
                    </a:cubicBezTo>
                    <a:lnTo>
                      <a:pt x="13787" y="9967"/>
                    </a:lnTo>
                    <a:lnTo>
                      <a:pt x="13835" y="9889"/>
                    </a:lnTo>
                    <a:lnTo>
                      <a:pt x="13871" y="9835"/>
                    </a:lnTo>
                    <a:lnTo>
                      <a:pt x="13925" y="9763"/>
                    </a:lnTo>
                    <a:lnTo>
                      <a:pt x="13955" y="9709"/>
                    </a:lnTo>
                    <a:cubicBezTo>
                      <a:pt x="13973" y="9679"/>
                      <a:pt x="13991" y="9655"/>
                      <a:pt x="14009" y="9625"/>
                    </a:cubicBezTo>
                    <a:lnTo>
                      <a:pt x="14039" y="9577"/>
                    </a:lnTo>
                    <a:cubicBezTo>
                      <a:pt x="14057" y="9541"/>
                      <a:pt x="14081" y="9499"/>
                      <a:pt x="14099" y="9463"/>
                    </a:cubicBezTo>
                    <a:lnTo>
                      <a:pt x="14117" y="9439"/>
                    </a:lnTo>
                    <a:cubicBezTo>
                      <a:pt x="14141" y="9398"/>
                      <a:pt x="14165" y="9350"/>
                      <a:pt x="14183" y="9302"/>
                    </a:cubicBezTo>
                    <a:lnTo>
                      <a:pt x="14207" y="9266"/>
                    </a:lnTo>
                    <a:cubicBezTo>
                      <a:pt x="14219" y="9230"/>
                      <a:pt x="14237" y="9200"/>
                      <a:pt x="14255" y="9164"/>
                    </a:cubicBezTo>
                    <a:cubicBezTo>
                      <a:pt x="14261" y="9146"/>
                      <a:pt x="14267" y="9128"/>
                      <a:pt x="14279" y="9110"/>
                    </a:cubicBezTo>
                    <a:lnTo>
                      <a:pt x="14315" y="9020"/>
                    </a:lnTo>
                    <a:cubicBezTo>
                      <a:pt x="14320" y="9020"/>
                      <a:pt x="14321" y="9015"/>
                      <a:pt x="14321" y="9010"/>
                    </a:cubicBezTo>
                    <a:lnTo>
                      <a:pt x="14321" y="9010"/>
                    </a:lnTo>
                    <a:cubicBezTo>
                      <a:pt x="14314" y="10214"/>
                      <a:pt x="13781" y="11358"/>
                      <a:pt x="12864" y="12143"/>
                    </a:cubicBezTo>
                    <a:cubicBezTo>
                      <a:pt x="12427" y="12521"/>
                      <a:pt x="11953" y="12856"/>
                      <a:pt x="11456" y="13150"/>
                    </a:cubicBezTo>
                    <a:cubicBezTo>
                      <a:pt x="11244" y="13271"/>
                      <a:pt x="11363" y="13554"/>
                      <a:pt x="11557" y="13554"/>
                    </a:cubicBezTo>
                    <a:cubicBezTo>
                      <a:pt x="11593" y="13554"/>
                      <a:pt x="11632" y="13544"/>
                      <a:pt x="11671" y="13522"/>
                    </a:cubicBezTo>
                    <a:cubicBezTo>
                      <a:pt x="12193" y="13216"/>
                      <a:pt x="12691" y="12868"/>
                      <a:pt x="13146" y="12473"/>
                    </a:cubicBezTo>
                    <a:cubicBezTo>
                      <a:pt x="14171" y="11603"/>
                      <a:pt x="14753" y="10321"/>
                      <a:pt x="14729" y="8972"/>
                    </a:cubicBezTo>
                    <a:lnTo>
                      <a:pt x="14729" y="6754"/>
                    </a:lnTo>
                    <a:lnTo>
                      <a:pt x="14753" y="6754"/>
                    </a:lnTo>
                    <a:cubicBezTo>
                      <a:pt x="14753" y="5507"/>
                      <a:pt x="14597" y="4482"/>
                      <a:pt x="14279" y="3631"/>
                    </a:cubicBezTo>
                    <a:cubicBezTo>
                      <a:pt x="14009" y="2876"/>
                      <a:pt x="13548" y="2204"/>
                      <a:pt x="12942" y="1689"/>
                    </a:cubicBezTo>
                    <a:cubicBezTo>
                      <a:pt x="12073" y="964"/>
                      <a:pt x="10970" y="586"/>
                      <a:pt x="9621" y="328"/>
                    </a:cubicBezTo>
                    <a:cubicBezTo>
                      <a:pt x="9268" y="262"/>
                      <a:pt x="8896" y="202"/>
                      <a:pt x="8512" y="154"/>
                    </a:cubicBezTo>
                    <a:cubicBezTo>
                      <a:pt x="7783" y="52"/>
                      <a:pt x="7107" y="1"/>
                      <a:pt x="6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51" name="Google Shape;1551;p60"/>
          <p:cNvGrpSpPr/>
          <p:nvPr/>
        </p:nvGrpSpPr>
        <p:grpSpPr>
          <a:xfrm>
            <a:off x="6269482" y="4075838"/>
            <a:ext cx="377060" cy="378710"/>
            <a:chOff x="6269482" y="4075838"/>
            <a:chExt cx="377060" cy="378710"/>
          </a:xfrm>
        </p:grpSpPr>
        <p:sp>
          <p:nvSpPr>
            <p:cNvPr id="1552" name="Google Shape;1552;p60"/>
            <p:cNvSpPr/>
            <p:nvPr/>
          </p:nvSpPr>
          <p:spPr>
            <a:xfrm>
              <a:off x="6279067" y="4085422"/>
              <a:ext cx="367475" cy="369125"/>
            </a:xfrm>
            <a:custGeom>
              <a:avLst/>
              <a:gdLst/>
              <a:ahLst/>
              <a:cxnLst/>
              <a:rect l="l" t="t" r="r" b="b"/>
              <a:pathLst>
                <a:path w="14699" h="14765" extrusionOk="0">
                  <a:moveTo>
                    <a:pt x="6750" y="594"/>
                  </a:moveTo>
                  <a:lnTo>
                    <a:pt x="6750" y="594"/>
                  </a:lnTo>
                  <a:cubicBezTo>
                    <a:pt x="6678" y="786"/>
                    <a:pt x="6618" y="984"/>
                    <a:pt x="6576" y="1187"/>
                  </a:cubicBezTo>
                  <a:cubicBezTo>
                    <a:pt x="6427" y="1925"/>
                    <a:pt x="6355" y="2680"/>
                    <a:pt x="6355" y="3435"/>
                  </a:cubicBezTo>
                  <a:lnTo>
                    <a:pt x="5396" y="3435"/>
                  </a:lnTo>
                  <a:cubicBezTo>
                    <a:pt x="5432" y="2644"/>
                    <a:pt x="5635" y="1913"/>
                    <a:pt x="5995" y="1349"/>
                  </a:cubicBezTo>
                  <a:cubicBezTo>
                    <a:pt x="6211" y="996"/>
                    <a:pt x="6469" y="744"/>
                    <a:pt x="6750" y="594"/>
                  </a:cubicBezTo>
                  <a:close/>
                  <a:moveTo>
                    <a:pt x="7332" y="450"/>
                  </a:moveTo>
                  <a:cubicBezTo>
                    <a:pt x="7374" y="486"/>
                    <a:pt x="7536" y="666"/>
                    <a:pt x="7685" y="1385"/>
                  </a:cubicBezTo>
                  <a:cubicBezTo>
                    <a:pt x="7811" y="2063"/>
                    <a:pt x="7877" y="2752"/>
                    <a:pt x="7877" y="3435"/>
                  </a:cubicBezTo>
                  <a:lnTo>
                    <a:pt x="6780" y="3435"/>
                  </a:lnTo>
                  <a:cubicBezTo>
                    <a:pt x="6786" y="2752"/>
                    <a:pt x="6852" y="2063"/>
                    <a:pt x="6978" y="1385"/>
                  </a:cubicBezTo>
                  <a:cubicBezTo>
                    <a:pt x="7128" y="666"/>
                    <a:pt x="7290" y="486"/>
                    <a:pt x="7332" y="450"/>
                  </a:cubicBezTo>
                  <a:close/>
                  <a:moveTo>
                    <a:pt x="7913" y="594"/>
                  </a:moveTo>
                  <a:lnTo>
                    <a:pt x="7913" y="594"/>
                  </a:lnTo>
                  <a:cubicBezTo>
                    <a:pt x="8225" y="774"/>
                    <a:pt x="8489" y="1038"/>
                    <a:pt x="8675" y="1349"/>
                  </a:cubicBezTo>
                  <a:cubicBezTo>
                    <a:pt x="9028" y="1913"/>
                    <a:pt x="9238" y="2644"/>
                    <a:pt x="9274" y="3435"/>
                  </a:cubicBezTo>
                  <a:lnTo>
                    <a:pt x="8315" y="3435"/>
                  </a:lnTo>
                  <a:cubicBezTo>
                    <a:pt x="8315" y="2680"/>
                    <a:pt x="8237" y="1925"/>
                    <a:pt x="8087" y="1187"/>
                  </a:cubicBezTo>
                  <a:cubicBezTo>
                    <a:pt x="8045" y="984"/>
                    <a:pt x="7985" y="786"/>
                    <a:pt x="7913" y="594"/>
                  </a:cubicBezTo>
                  <a:close/>
                  <a:moveTo>
                    <a:pt x="8824" y="816"/>
                  </a:moveTo>
                  <a:lnTo>
                    <a:pt x="8824" y="816"/>
                  </a:lnTo>
                  <a:cubicBezTo>
                    <a:pt x="9813" y="1337"/>
                    <a:pt x="10461" y="2326"/>
                    <a:pt x="10539" y="3435"/>
                  </a:cubicBezTo>
                  <a:lnTo>
                    <a:pt x="9706" y="3435"/>
                  </a:lnTo>
                  <a:cubicBezTo>
                    <a:pt x="9670" y="2566"/>
                    <a:pt x="9436" y="1745"/>
                    <a:pt x="9040" y="1115"/>
                  </a:cubicBezTo>
                  <a:cubicBezTo>
                    <a:pt x="8974" y="1014"/>
                    <a:pt x="8902" y="912"/>
                    <a:pt x="8824" y="816"/>
                  </a:cubicBezTo>
                  <a:close/>
                  <a:moveTo>
                    <a:pt x="5833" y="816"/>
                  </a:moveTo>
                  <a:lnTo>
                    <a:pt x="5839" y="822"/>
                  </a:lnTo>
                  <a:cubicBezTo>
                    <a:pt x="5761" y="918"/>
                    <a:pt x="5689" y="1014"/>
                    <a:pt x="5623" y="1121"/>
                  </a:cubicBezTo>
                  <a:cubicBezTo>
                    <a:pt x="5228" y="1751"/>
                    <a:pt x="4994" y="2566"/>
                    <a:pt x="4958" y="3441"/>
                  </a:cubicBezTo>
                  <a:lnTo>
                    <a:pt x="4125" y="3441"/>
                  </a:lnTo>
                  <a:cubicBezTo>
                    <a:pt x="4203" y="2332"/>
                    <a:pt x="4850" y="1337"/>
                    <a:pt x="5833" y="816"/>
                  </a:cubicBezTo>
                  <a:close/>
                  <a:moveTo>
                    <a:pt x="10545" y="3873"/>
                  </a:moveTo>
                  <a:lnTo>
                    <a:pt x="10545" y="4274"/>
                  </a:lnTo>
                  <a:lnTo>
                    <a:pt x="9280" y="4274"/>
                  </a:lnTo>
                  <a:cubicBezTo>
                    <a:pt x="9166" y="4274"/>
                    <a:pt x="9070" y="4370"/>
                    <a:pt x="9070" y="4484"/>
                  </a:cubicBezTo>
                  <a:lnTo>
                    <a:pt x="9070" y="4490"/>
                  </a:lnTo>
                  <a:cubicBezTo>
                    <a:pt x="9070" y="4607"/>
                    <a:pt x="9160" y="4700"/>
                    <a:pt x="9270" y="4700"/>
                  </a:cubicBezTo>
                  <a:cubicBezTo>
                    <a:pt x="9273" y="4700"/>
                    <a:pt x="9277" y="4700"/>
                    <a:pt x="9280" y="4700"/>
                  </a:cubicBezTo>
                  <a:lnTo>
                    <a:pt x="10665" y="4700"/>
                  </a:lnTo>
                  <a:lnTo>
                    <a:pt x="11174" y="5311"/>
                  </a:lnTo>
                  <a:lnTo>
                    <a:pt x="3458" y="5311"/>
                  </a:lnTo>
                  <a:lnTo>
                    <a:pt x="3975" y="4688"/>
                  </a:lnTo>
                  <a:lnTo>
                    <a:pt x="4305" y="4688"/>
                  </a:lnTo>
                  <a:cubicBezTo>
                    <a:pt x="4574" y="4688"/>
                    <a:pt x="4952" y="4688"/>
                    <a:pt x="5396" y="4694"/>
                  </a:cubicBezTo>
                  <a:lnTo>
                    <a:pt x="8405" y="4694"/>
                  </a:lnTo>
                  <a:cubicBezTo>
                    <a:pt x="8525" y="4694"/>
                    <a:pt x="8621" y="4592"/>
                    <a:pt x="8621" y="4472"/>
                  </a:cubicBezTo>
                  <a:lnTo>
                    <a:pt x="8621" y="4466"/>
                  </a:lnTo>
                  <a:cubicBezTo>
                    <a:pt x="8621" y="4340"/>
                    <a:pt x="8525" y="4244"/>
                    <a:pt x="8405" y="4244"/>
                  </a:cubicBezTo>
                  <a:lnTo>
                    <a:pt x="4119" y="4244"/>
                  </a:lnTo>
                  <a:lnTo>
                    <a:pt x="4119" y="3873"/>
                  </a:lnTo>
                  <a:close/>
                  <a:moveTo>
                    <a:pt x="10023" y="5749"/>
                  </a:moveTo>
                  <a:lnTo>
                    <a:pt x="10023" y="6295"/>
                  </a:lnTo>
                  <a:cubicBezTo>
                    <a:pt x="10047" y="7793"/>
                    <a:pt x="8836" y="9016"/>
                    <a:pt x="7344" y="9016"/>
                  </a:cubicBezTo>
                  <a:cubicBezTo>
                    <a:pt x="5845" y="9016"/>
                    <a:pt x="4634" y="7793"/>
                    <a:pt x="4664" y="6295"/>
                  </a:cubicBezTo>
                  <a:lnTo>
                    <a:pt x="4664" y="5749"/>
                  </a:lnTo>
                  <a:close/>
                  <a:moveTo>
                    <a:pt x="6666" y="9352"/>
                  </a:moveTo>
                  <a:lnTo>
                    <a:pt x="6666" y="9352"/>
                  </a:lnTo>
                  <a:cubicBezTo>
                    <a:pt x="6834" y="9388"/>
                    <a:pt x="7008" y="9412"/>
                    <a:pt x="7182" y="9418"/>
                  </a:cubicBezTo>
                  <a:lnTo>
                    <a:pt x="7482" y="9418"/>
                  </a:lnTo>
                  <a:cubicBezTo>
                    <a:pt x="7649" y="9412"/>
                    <a:pt x="7823" y="9388"/>
                    <a:pt x="7991" y="9352"/>
                  </a:cubicBezTo>
                  <a:lnTo>
                    <a:pt x="7991" y="9352"/>
                  </a:lnTo>
                  <a:lnTo>
                    <a:pt x="7326" y="10191"/>
                  </a:lnTo>
                  <a:lnTo>
                    <a:pt x="6666" y="9352"/>
                  </a:lnTo>
                  <a:close/>
                  <a:moveTo>
                    <a:pt x="5677" y="8950"/>
                  </a:moveTo>
                  <a:lnTo>
                    <a:pt x="5677" y="8950"/>
                  </a:lnTo>
                  <a:cubicBezTo>
                    <a:pt x="5755" y="8992"/>
                    <a:pt x="5827" y="9034"/>
                    <a:pt x="5905" y="9076"/>
                  </a:cubicBezTo>
                  <a:lnTo>
                    <a:pt x="7032" y="10509"/>
                  </a:lnTo>
                  <a:lnTo>
                    <a:pt x="6409" y="11012"/>
                  </a:lnTo>
                  <a:lnTo>
                    <a:pt x="5677" y="8950"/>
                  </a:lnTo>
                  <a:close/>
                  <a:moveTo>
                    <a:pt x="8986" y="8950"/>
                  </a:moveTo>
                  <a:lnTo>
                    <a:pt x="8255" y="11012"/>
                  </a:lnTo>
                  <a:lnTo>
                    <a:pt x="7637" y="10509"/>
                  </a:lnTo>
                  <a:lnTo>
                    <a:pt x="8758" y="9076"/>
                  </a:lnTo>
                  <a:cubicBezTo>
                    <a:pt x="8836" y="9034"/>
                    <a:pt x="8908" y="8992"/>
                    <a:pt x="8986" y="8950"/>
                  </a:cubicBezTo>
                  <a:close/>
                  <a:moveTo>
                    <a:pt x="4425" y="8860"/>
                  </a:moveTo>
                  <a:lnTo>
                    <a:pt x="5857" y="14333"/>
                  </a:lnTo>
                  <a:lnTo>
                    <a:pt x="2087" y="14333"/>
                  </a:lnTo>
                  <a:lnTo>
                    <a:pt x="2506" y="12151"/>
                  </a:lnTo>
                  <a:cubicBezTo>
                    <a:pt x="2524" y="12043"/>
                    <a:pt x="2464" y="11935"/>
                    <a:pt x="2362" y="11899"/>
                  </a:cubicBezTo>
                  <a:cubicBezTo>
                    <a:pt x="2339" y="11891"/>
                    <a:pt x="2316" y="11888"/>
                    <a:pt x="2293" y="11888"/>
                  </a:cubicBezTo>
                  <a:cubicBezTo>
                    <a:pt x="2191" y="11888"/>
                    <a:pt x="2100" y="11958"/>
                    <a:pt x="2081" y="12061"/>
                  </a:cubicBezTo>
                  <a:lnTo>
                    <a:pt x="1649" y="14333"/>
                  </a:lnTo>
                  <a:lnTo>
                    <a:pt x="516" y="14333"/>
                  </a:lnTo>
                  <a:cubicBezTo>
                    <a:pt x="750" y="13602"/>
                    <a:pt x="1427" y="11629"/>
                    <a:pt x="2045" y="10628"/>
                  </a:cubicBezTo>
                  <a:cubicBezTo>
                    <a:pt x="2159" y="10449"/>
                    <a:pt x="2297" y="10287"/>
                    <a:pt x="2446" y="10143"/>
                  </a:cubicBezTo>
                  <a:lnTo>
                    <a:pt x="2446" y="10143"/>
                  </a:lnTo>
                  <a:lnTo>
                    <a:pt x="2249" y="11204"/>
                  </a:lnTo>
                  <a:cubicBezTo>
                    <a:pt x="2225" y="11312"/>
                    <a:pt x="2285" y="11420"/>
                    <a:pt x="2392" y="11456"/>
                  </a:cubicBezTo>
                  <a:cubicBezTo>
                    <a:pt x="2415" y="11463"/>
                    <a:pt x="2437" y="11467"/>
                    <a:pt x="2459" y="11467"/>
                  </a:cubicBezTo>
                  <a:cubicBezTo>
                    <a:pt x="2557" y="11467"/>
                    <a:pt x="2649" y="11395"/>
                    <a:pt x="2668" y="11288"/>
                  </a:cubicBezTo>
                  <a:lnTo>
                    <a:pt x="2968" y="9711"/>
                  </a:lnTo>
                  <a:cubicBezTo>
                    <a:pt x="3429" y="9388"/>
                    <a:pt x="3915" y="9100"/>
                    <a:pt x="4425" y="8860"/>
                  </a:cubicBezTo>
                  <a:close/>
                  <a:moveTo>
                    <a:pt x="9598" y="8560"/>
                  </a:moveTo>
                  <a:cubicBezTo>
                    <a:pt x="9670" y="8590"/>
                    <a:pt x="9759" y="8626"/>
                    <a:pt x="9861" y="8674"/>
                  </a:cubicBezTo>
                  <a:lnTo>
                    <a:pt x="9496" y="10041"/>
                  </a:lnTo>
                  <a:cubicBezTo>
                    <a:pt x="9466" y="10149"/>
                    <a:pt x="9520" y="10263"/>
                    <a:pt x="9628" y="10305"/>
                  </a:cubicBezTo>
                  <a:cubicBezTo>
                    <a:pt x="9655" y="10317"/>
                    <a:pt x="9684" y="10323"/>
                    <a:pt x="9711" y="10323"/>
                  </a:cubicBezTo>
                  <a:cubicBezTo>
                    <a:pt x="9805" y="10323"/>
                    <a:pt x="9892" y="10258"/>
                    <a:pt x="9915" y="10161"/>
                  </a:cubicBezTo>
                  <a:lnTo>
                    <a:pt x="10263" y="8854"/>
                  </a:lnTo>
                  <a:cubicBezTo>
                    <a:pt x="10773" y="9100"/>
                    <a:pt x="11264" y="9382"/>
                    <a:pt x="11732" y="9705"/>
                  </a:cubicBezTo>
                  <a:lnTo>
                    <a:pt x="12625" y="14333"/>
                  </a:lnTo>
                  <a:lnTo>
                    <a:pt x="8812" y="14333"/>
                  </a:lnTo>
                  <a:lnTo>
                    <a:pt x="9688" y="11018"/>
                  </a:lnTo>
                  <a:cubicBezTo>
                    <a:pt x="9734" y="10849"/>
                    <a:pt x="9599" y="10740"/>
                    <a:pt x="9469" y="10740"/>
                  </a:cubicBezTo>
                  <a:cubicBezTo>
                    <a:pt x="9382" y="10740"/>
                    <a:pt x="9297" y="10788"/>
                    <a:pt x="9268" y="10898"/>
                  </a:cubicBezTo>
                  <a:lnTo>
                    <a:pt x="8357" y="14333"/>
                  </a:lnTo>
                  <a:lnTo>
                    <a:pt x="6307" y="14333"/>
                  </a:lnTo>
                  <a:lnTo>
                    <a:pt x="4832" y="8674"/>
                  </a:lnTo>
                  <a:cubicBezTo>
                    <a:pt x="4928" y="8626"/>
                    <a:pt x="5018" y="8590"/>
                    <a:pt x="5090" y="8560"/>
                  </a:cubicBezTo>
                  <a:lnTo>
                    <a:pt x="6103" y="11426"/>
                  </a:lnTo>
                  <a:cubicBezTo>
                    <a:pt x="6127" y="11492"/>
                    <a:pt x="6181" y="11546"/>
                    <a:pt x="6247" y="11564"/>
                  </a:cubicBezTo>
                  <a:cubicBezTo>
                    <a:pt x="6265" y="11569"/>
                    <a:pt x="6283" y="11569"/>
                    <a:pt x="6307" y="11569"/>
                  </a:cubicBezTo>
                  <a:cubicBezTo>
                    <a:pt x="6355" y="11569"/>
                    <a:pt x="6403" y="11558"/>
                    <a:pt x="6439" y="11522"/>
                  </a:cubicBezTo>
                  <a:lnTo>
                    <a:pt x="7116" y="10982"/>
                  </a:lnTo>
                  <a:lnTo>
                    <a:pt x="7116" y="12744"/>
                  </a:lnTo>
                  <a:cubicBezTo>
                    <a:pt x="7116" y="12858"/>
                    <a:pt x="7194" y="12954"/>
                    <a:pt x="7302" y="12972"/>
                  </a:cubicBezTo>
                  <a:cubicBezTo>
                    <a:pt x="7309" y="12973"/>
                    <a:pt x="7316" y="12973"/>
                    <a:pt x="7323" y="12973"/>
                  </a:cubicBezTo>
                  <a:cubicBezTo>
                    <a:pt x="7446" y="12973"/>
                    <a:pt x="7548" y="12875"/>
                    <a:pt x="7548" y="12756"/>
                  </a:cubicBezTo>
                  <a:lnTo>
                    <a:pt x="7548" y="10982"/>
                  </a:lnTo>
                  <a:lnTo>
                    <a:pt x="8225" y="11522"/>
                  </a:lnTo>
                  <a:cubicBezTo>
                    <a:pt x="8267" y="11558"/>
                    <a:pt x="8315" y="11569"/>
                    <a:pt x="8363" y="11569"/>
                  </a:cubicBezTo>
                  <a:cubicBezTo>
                    <a:pt x="8387" y="11569"/>
                    <a:pt x="8405" y="11569"/>
                    <a:pt x="8423" y="11564"/>
                  </a:cubicBezTo>
                  <a:cubicBezTo>
                    <a:pt x="8495" y="11546"/>
                    <a:pt x="8549" y="11492"/>
                    <a:pt x="8573" y="11426"/>
                  </a:cubicBezTo>
                  <a:lnTo>
                    <a:pt x="9598" y="8560"/>
                  </a:lnTo>
                  <a:close/>
                  <a:moveTo>
                    <a:pt x="12211" y="10137"/>
                  </a:moveTo>
                  <a:lnTo>
                    <a:pt x="12211" y="10137"/>
                  </a:lnTo>
                  <a:cubicBezTo>
                    <a:pt x="12367" y="10287"/>
                    <a:pt x="12505" y="10449"/>
                    <a:pt x="12619" y="10628"/>
                  </a:cubicBezTo>
                  <a:cubicBezTo>
                    <a:pt x="13236" y="11623"/>
                    <a:pt x="13914" y="13602"/>
                    <a:pt x="14147" y="14333"/>
                  </a:cubicBezTo>
                  <a:lnTo>
                    <a:pt x="13014" y="14333"/>
                  </a:lnTo>
                  <a:lnTo>
                    <a:pt x="12211" y="10137"/>
                  </a:lnTo>
                  <a:close/>
                  <a:moveTo>
                    <a:pt x="7326" y="1"/>
                  </a:moveTo>
                  <a:cubicBezTo>
                    <a:pt x="5312" y="1"/>
                    <a:pt x="3681" y="1631"/>
                    <a:pt x="3681" y="3645"/>
                  </a:cubicBezTo>
                  <a:lnTo>
                    <a:pt x="3681" y="4382"/>
                  </a:lnTo>
                  <a:lnTo>
                    <a:pt x="2848" y="5389"/>
                  </a:lnTo>
                  <a:cubicBezTo>
                    <a:pt x="2776" y="5473"/>
                    <a:pt x="2782" y="5599"/>
                    <a:pt x="2854" y="5677"/>
                  </a:cubicBezTo>
                  <a:cubicBezTo>
                    <a:pt x="2902" y="5719"/>
                    <a:pt x="2956" y="5743"/>
                    <a:pt x="3022" y="5743"/>
                  </a:cubicBezTo>
                  <a:lnTo>
                    <a:pt x="4233" y="5743"/>
                  </a:lnTo>
                  <a:lnTo>
                    <a:pt x="4233" y="6289"/>
                  </a:lnTo>
                  <a:cubicBezTo>
                    <a:pt x="4227" y="6978"/>
                    <a:pt x="4455" y="7643"/>
                    <a:pt x="4874" y="8189"/>
                  </a:cubicBezTo>
                  <a:cubicBezTo>
                    <a:pt x="4155" y="8488"/>
                    <a:pt x="2362" y="9322"/>
                    <a:pt x="1697" y="10401"/>
                  </a:cubicBezTo>
                  <a:cubicBezTo>
                    <a:pt x="906" y="11677"/>
                    <a:pt x="67" y="14369"/>
                    <a:pt x="31" y="14483"/>
                  </a:cubicBezTo>
                  <a:cubicBezTo>
                    <a:pt x="1" y="14579"/>
                    <a:pt x="43" y="14681"/>
                    <a:pt x="127" y="14734"/>
                  </a:cubicBezTo>
                  <a:cubicBezTo>
                    <a:pt x="163" y="14752"/>
                    <a:pt x="199" y="14764"/>
                    <a:pt x="240" y="14764"/>
                  </a:cubicBezTo>
                  <a:lnTo>
                    <a:pt x="14441" y="14764"/>
                  </a:lnTo>
                  <a:cubicBezTo>
                    <a:pt x="14591" y="14764"/>
                    <a:pt x="14699" y="14627"/>
                    <a:pt x="14651" y="14483"/>
                  </a:cubicBezTo>
                  <a:cubicBezTo>
                    <a:pt x="14615" y="14369"/>
                    <a:pt x="13782" y="11677"/>
                    <a:pt x="12984" y="10401"/>
                  </a:cubicBezTo>
                  <a:cubicBezTo>
                    <a:pt x="12319" y="9322"/>
                    <a:pt x="10527" y="8488"/>
                    <a:pt x="9807" y="8189"/>
                  </a:cubicBezTo>
                  <a:cubicBezTo>
                    <a:pt x="10227" y="7643"/>
                    <a:pt x="10455" y="6978"/>
                    <a:pt x="10455" y="6289"/>
                  </a:cubicBezTo>
                  <a:lnTo>
                    <a:pt x="10455" y="5743"/>
                  </a:lnTo>
                  <a:lnTo>
                    <a:pt x="11636" y="5743"/>
                  </a:lnTo>
                  <a:cubicBezTo>
                    <a:pt x="11696" y="5743"/>
                    <a:pt x="11750" y="5719"/>
                    <a:pt x="11798" y="5677"/>
                  </a:cubicBezTo>
                  <a:cubicBezTo>
                    <a:pt x="11869" y="5599"/>
                    <a:pt x="11875" y="5473"/>
                    <a:pt x="11804" y="5389"/>
                  </a:cubicBezTo>
                  <a:lnTo>
                    <a:pt x="10970" y="4382"/>
                  </a:lnTo>
                  <a:lnTo>
                    <a:pt x="10970" y="3645"/>
                  </a:lnTo>
                  <a:cubicBezTo>
                    <a:pt x="10970" y="1631"/>
                    <a:pt x="9340" y="1"/>
                    <a:pt x="7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 name="Google Shape;1553;p60"/>
            <p:cNvSpPr/>
            <p:nvPr/>
          </p:nvSpPr>
          <p:spPr>
            <a:xfrm>
              <a:off x="6269482" y="4075838"/>
              <a:ext cx="367475" cy="369125"/>
            </a:xfrm>
            <a:custGeom>
              <a:avLst/>
              <a:gdLst/>
              <a:ahLst/>
              <a:cxnLst/>
              <a:rect l="l" t="t" r="r" b="b"/>
              <a:pathLst>
                <a:path w="14699" h="14765" extrusionOk="0">
                  <a:moveTo>
                    <a:pt x="6750" y="594"/>
                  </a:moveTo>
                  <a:lnTo>
                    <a:pt x="6750" y="594"/>
                  </a:lnTo>
                  <a:cubicBezTo>
                    <a:pt x="6678" y="786"/>
                    <a:pt x="6618" y="984"/>
                    <a:pt x="6576" y="1187"/>
                  </a:cubicBezTo>
                  <a:cubicBezTo>
                    <a:pt x="6427" y="1925"/>
                    <a:pt x="6355" y="2680"/>
                    <a:pt x="6355" y="3435"/>
                  </a:cubicBezTo>
                  <a:lnTo>
                    <a:pt x="5396" y="3435"/>
                  </a:lnTo>
                  <a:cubicBezTo>
                    <a:pt x="5432" y="2644"/>
                    <a:pt x="5635" y="1913"/>
                    <a:pt x="5995" y="1349"/>
                  </a:cubicBezTo>
                  <a:cubicBezTo>
                    <a:pt x="6211" y="996"/>
                    <a:pt x="6469" y="744"/>
                    <a:pt x="6750" y="594"/>
                  </a:cubicBezTo>
                  <a:close/>
                  <a:moveTo>
                    <a:pt x="7332" y="450"/>
                  </a:moveTo>
                  <a:cubicBezTo>
                    <a:pt x="7374" y="486"/>
                    <a:pt x="7536" y="666"/>
                    <a:pt x="7685" y="1385"/>
                  </a:cubicBezTo>
                  <a:cubicBezTo>
                    <a:pt x="7811" y="2063"/>
                    <a:pt x="7877" y="2752"/>
                    <a:pt x="7877" y="3435"/>
                  </a:cubicBezTo>
                  <a:lnTo>
                    <a:pt x="6780" y="3435"/>
                  </a:lnTo>
                  <a:cubicBezTo>
                    <a:pt x="6786" y="2752"/>
                    <a:pt x="6852" y="2063"/>
                    <a:pt x="6978" y="1385"/>
                  </a:cubicBezTo>
                  <a:cubicBezTo>
                    <a:pt x="7128" y="666"/>
                    <a:pt x="7290" y="486"/>
                    <a:pt x="7332" y="450"/>
                  </a:cubicBezTo>
                  <a:close/>
                  <a:moveTo>
                    <a:pt x="7913" y="594"/>
                  </a:moveTo>
                  <a:lnTo>
                    <a:pt x="7913" y="594"/>
                  </a:lnTo>
                  <a:cubicBezTo>
                    <a:pt x="8225" y="774"/>
                    <a:pt x="8489" y="1038"/>
                    <a:pt x="8675" y="1349"/>
                  </a:cubicBezTo>
                  <a:cubicBezTo>
                    <a:pt x="9028" y="1913"/>
                    <a:pt x="9238" y="2644"/>
                    <a:pt x="9274" y="3435"/>
                  </a:cubicBezTo>
                  <a:lnTo>
                    <a:pt x="8315" y="3435"/>
                  </a:lnTo>
                  <a:cubicBezTo>
                    <a:pt x="8315" y="2680"/>
                    <a:pt x="8237" y="1925"/>
                    <a:pt x="8087" y="1187"/>
                  </a:cubicBezTo>
                  <a:cubicBezTo>
                    <a:pt x="8045" y="984"/>
                    <a:pt x="7985" y="786"/>
                    <a:pt x="7913" y="594"/>
                  </a:cubicBezTo>
                  <a:close/>
                  <a:moveTo>
                    <a:pt x="8824" y="816"/>
                  </a:moveTo>
                  <a:lnTo>
                    <a:pt x="8824" y="816"/>
                  </a:lnTo>
                  <a:cubicBezTo>
                    <a:pt x="9813" y="1337"/>
                    <a:pt x="10461" y="2326"/>
                    <a:pt x="10539" y="3435"/>
                  </a:cubicBezTo>
                  <a:lnTo>
                    <a:pt x="9706" y="3435"/>
                  </a:lnTo>
                  <a:cubicBezTo>
                    <a:pt x="9670" y="2566"/>
                    <a:pt x="9436" y="1745"/>
                    <a:pt x="9040" y="1115"/>
                  </a:cubicBezTo>
                  <a:cubicBezTo>
                    <a:pt x="8974" y="1014"/>
                    <a:pt x="8902" y="912"/>
                    <a:pt x="8824" y="816"/>
                  </a:cubicBezTo>
                  <a:close/>
                  <a:moveTo>
                    <a:pt x="5833" y="816"/>
                  </a:moveTo>
                  <a:lnTo>
                    <a:pt x="5839" y="822"/>
                  </a:lnTo>
                  <a:cubicBezTo>
                    <a:pt x="5761" y="918"/>
                    <a:pt x="5689" y="1014"/>
                    <a:pt x="5623" y="1121"/>
                  </a:cubicBezTo>
                  <a:cubicBezTo>
                    <a:pt x="5228" y="1751"/>
                    <a:pt x="4994" y="2566"/>
                    <a:pt x="4958" y="3441"/>
                  </a:cubicBezTo>
                  <a:lnTo>
                    <a:pt x="4125" y="3441"/>
                  </a:lnTo>
                  <a:cubicBezTo>
                    <a:pt x="4203" y="2332"/>
                    <a:pt x="4850" y="1337"/>
                    <a:pt x="5833" y="816"/>
                  </a:cubicBezTo>
                  <a:close/>
                  <a:moveTo>
                    <a:pt x="10545" y="3873"/>
                  </a:moveTo>
                  <a:lnTo>
                    <a:pt x="10545" y="4274"/>
                  </a:lnTo>
                  <a:lnTo>
                    <a:pt x="9280" y="4274"/>
                  </a:lnTo>
                  <a:cubicBezTo>
                    <a:pt x="9166" y="4274"/>
                    <a:pt x="9070" y="4370"/>
                    <a:pt x="9070" y="4484"/>
                  </a:cubicBezTo>
                  <a:lnTo>
                    <a:pt x="9070" y="4490"/>
                  </a:lnTo>
                  <a:cubicBezTo>
                    <a:pt x="9070" y="4607"/>
                    <a:pt x="9160" y="4700"/>
                    <a:pt x="9270" y="4700"/>
                  </a:cubicBezTo>
                  <a:cubicBezTo>
                    <a:pt x="9273" y="4700"/>
                    <a:pt x="9277" y="4700"/>
                    <a:pt x="9280" y="4700"/>
                  </a:cubicBezTo>
                  <a:lnTo>
                    <a:pt x="10665" y="4700"/>
                  </a:lnTo>
                  <a:lnTo>
                    <a:pt x="11174" y="5311"/>
                  </a:lnTo>
                  <a:lnTo>
                    <a:pt x="3458" y="5311"/>
                  </a:lnTo>
                  <a:lnTo>
                    <a:pt x="3975" y="4688"/>
                  </a:lnTo>
                  <a:lnTo>
                    <a:pt x="4305" y="4688"/>
                  </a:lnTo>
                  <a:cubicBezTo>
                    <a:pt x="4574" y="4688"/>
                    <a:pt x="4952" y="4688"/>
                    <a:pt x="5396" y="4694"/>
                  </a:cubicBezTo>
                  <a:lnTo>
                    <a:pt x="8405" y="4694"/>
                  </a:lnTo>
                  <a:cubicBezTo>
                    <a:pt x="8525" y="4694"/>
                    <a:pt x="8621" y="4592"/>
                    <a:pt x="8621" y="4472"/>
                  </a:cubicBezTo>
                  <a:lnTo>
                    <a:pt x="8621" y="4466"/>
                  </a:lnTo>
                  <a:cubicBezTo>
                    <a:pt x="8621" y="4340"/>
                    <a:pt x="8525" y="4244"/>
                    <a:pt x="8405" y="4244"/>
                  </a:cubicBezTo>
                  <a:lnTo>
                    <a:pt x="4119" y="4244"/>
                  </a:lnTo>
                  <a:lnTo>
                    <a:pt x="4119" y="3873"/>
                  </a:lnTo>
                  <a:close/>
                  <a:moveTo>
                    <a:pt x="10023" y="5749"/>
                  </a:moveTo>
                  <a:lnTo>
                    <a:pt x="10023" y="6295"/>
                  </a:lnTo>
                  <a:cubicBezTo>
                    <a:pt x="10047" y="7793"/>
                    <a:pt x="8836" y="9016"/>
                    <a:pt x="7344" y="9016"/>
                  </a:cubicBezTo>
                  <a:cubicBezTo>
                    <a:pt x="5845" y="9016"/>
                    <a:pt x="4634" y="7793"/>
                    <a:pt x="4664" y="6295"/>
                  </a:cubicBezTo>
                  <a:lnTo>
                    <a:pt x="4664" y="5749"/>
                  </a:lnTo>
                  <a:close/>
                  <a:moveTo>
                    <a:pt x="6666" y="9352"/>
                  </a:moveTo>
                  <a:lnTo>
                    <a:pt x="6666" y="9352"/>
                  </a:lnTo>
                  <a:cubicBezTo>
                    <a:pt x="6834" y="9388"/>
                    <a:pt x="7008" y="9412"/>
                    <a:pt x="7182" y="9418"/>
                  </a:cubicBezTo>
                  <a:lnTo>
                    <a:pt x="7482" y="9418"/>
                  </a:lnTo>
                  <a:cubicBezTo>
                    <a:pt x="7649" y="9412"/>
                    <a:pt x="7823" y="9388"/>
                    <a:pt x="7991" y="9352"/>
                  </a:cubicBezTo>
                  <a:lnTo>
                    <a:pt x="7991" y="9352"/>
                  </a:lnTo>
                  <a:lnTo>
                    <a:pt x="7326" y="10191"/>
                  </a:lnTo>
                  <a:lnTo>
                    <a:pt x="6666" y="9352"/>
                  </a:lnTo>
                  <a:close/>
                  <a:moveTo>
                    <a:pt x="5677" y="8950"/>
                  </a:moveTo>
                  <a:lnTo>
                    <a:pt x="5677" y="8950"/>
                  </a:lnTo>
                  <a:cubicBezTo>
                    <a:pt x="5755" y="8992"/>
                    <a:pt x="5827" y="9034"/>
                    <a:pt x="5905" y="9076"/>
                  </a:cubicBezTo>
                  <a:lnTo>
                    <a:pt x="7032" y="10509"/>
                  </a:lnTo>
                  <a:lnTo>
                    <a:pt x="6409" y="11012"/>
                  </a:lnTo>
                  <a:lnTo>
                    <a:pt x="5677" y="8950"/>
                  </a:lnTo>
                  <a:close/>
                  <a:moveTo>
                    <a:pt x="8986" y="8950"/>
                  </a:moveTo>
                  <a:lnTo>
                    <a:pt x="8255" y="11012"/>
                  </a:lnTo>
                  <a:lnTo>
                    <a:pt x="7637" y="10509"/>
                  </a:lnTo>
                  <a:lnTo>
                    <a:pt x="8758" y="9076"/>
                  </a:lnTo>
                  <a:cubicBezTo>
                    <a:pt x="8836" y="9034"/>
                    <a:pt x="8908" y="8992"/>
                    <a:pt x="8986" y="8950"/>
                  </a:cubicBezTo>
                  <a:close/>
                  <a:moveTo>
                    <a:pt x="4425" y="8860"/>
                  </a:moveTo>
                  <a:lnTo>
                    <a:pt x="5857" y="14333"/>
                  </a:lnTo>
                  <a:lnTo>
                    <a:pt x="2087" y="14333"/>
                  </a:lnTo>
                  <a:lnTo>
                    <a:pt x="2506" y="12151"/>
                  </a:lnTo>
                  <a:cubicBezTo>
                    <a:pt x="2524" y="12043"/>
                    <a:pt x="2464" y="11935"/>
                    <a:pt x="2362" y="11899"/>
                  </a:cubicBezTo>
                  <a:cubicBezTo>
                    <a:pt x="2339" y="11891"/>
                    <a:pt x="2316" y="11888"/>
                    <a:pt x="2293" y="11888"/>
                  </a:cubicBezTo>
                  <a:cubicBezTo>
                    <a:pt x="2191" y="11888"/>
                    <a:pt x="2100" y="11958"/>
                    <a:pt x="2081" y="12061"/>
                  </a:cubicBezTo>
                  <a:lnTo>
                    <a:pt x="1649" y="14333"/>
                  </a:lnTo>
                  <a:lnTo>
                    <a:pt x="516" y="14333"/>
                  </a:lnTo>
                  <a:cubicBezTo>
                    <a:pt x="750" y="13602"/>
                    <a:pt x="1427" y="11629"/>
                    <a:pt x="2045" y="10628"/>
                  </a:cubicBezTo>
                  <a:cubicBezTo>
                    <a:pt x="2159" y="10449"/>
                    <a:pt x="2297" y="10287"/>
                    <a:pt x="2446" y="10143"/>
                  </a:cubicBezTo>
                  <a:lnTo>
                    <a:pt x="2446" y="10143"/>
                  </a:lnTo>
                  <a:lnTo>
                    <a:pt x="2249" y="11204"/>
                  </a:lnTo>
                  <a:cubicBezTo>
                    <a:pt x="2225" y="11312"/>
                    <a:pt x="2285" y="11420"/>
                    <a:pt x="2392" y="11456"/>
                  </a:cubicBezTo>
                  <a:cubicBezTo>
                    <a:pt x="2415" y="11463"/>
                    <a:pt x="2437" y="11467"/>
                    <a:pt x="2459" y="11467"/>
                  </a:cubicBezTo>
                  <a:cubicBezTo>
                    <a:pt x="2557" y="11467"/>
                    <a:pt x="2649" y="11395"/>
                    <a:pt x="2668" y="11288"/>
                  </a:cubicBezTo>
                  <a:lnTo>
                    <a:pt x="2968" y="9711"/>
                  </a:lnTo>
                  <a:cubicBezTo>
                    <a:pt x="3429" y="9388"/>
                    <a:pt x="3915" y="9100"/>
                    <a:pt x="4425" y="8860"/>
                  </a:cubicBezTo>
                  <a:close/>
                  <a:moveTo>
                    <a:pt x="9598" y="8560"/>
                  </a:moveTo>
                  <a:cubicBezTo>
                    <a:pt x="9670" y="8590"/>
                    <a:pt x="9759" y="8626"/>
                    <a:pt x="9861" y="8674"/>
                  </a:cubicBezTo>
                  <a:lnTo>
                    <a:pt x="9496" y="10041"/>
                  </a:lnTo>
                  <a:cubicBezTo>
                    <a:pt x="9466" y="10149"/>
                    <a:pt x="9520" y="10263"/>
                    <a:pt x="9628" y="10305"/>
                  </a:cubicBezTo>
                  <a:cubicBezTo>
                    <a:pt x="9655" y="10317"/>
                    <a:pt x="9684" y="10323"/>
                    <a:pt x="9711" y="10323"/>
                  </a:cubicBezTo>
                  <a:cubicBezTo>
                    <a:pt x="9805" y="10323"/>
                    <a:pt x="9892" y="10258"/>
                    <a:pt x="9915" y="10161"/>
                  </a:cubicBezTo>
                  <a:lnTo>
                    <a:pt x="10263" y="8854"/>
                  </a:lnTo>
                  <a:cubicBezTo>
                    <a:pt x="10773" y="9100"/>
                    <a:pt x="11264" y="9382"/>
                    <a:pt x="11732" y="9705"/>
                  </a:cubicBezTo>
                  <a:lnTo>
                    <a:pt x="12625" y="14333"/>
                  </a:lnTo>
                  <a:lnTo>
                    <a:pt x="8812" y="14333"/>
                  </a:lnTo>
                  <a:lnTo>
                    <a:pt x="9688" y="11018"/>
                  </a:lnTo>
                  <a:cubicBezTo>
                    <a:pt x="9734" y="10849"/>
                    <a:pt x="9599" y="10740"/>
                    <a:pt x="9469" y="10740"/>
                  </a:cubicBezTo>
                  <a:cubicBezTo>
                    <a:pt x="9382" y="10740"/>
                    <a:pt x="9297" y="10788"/>
                    <a:pt x="9268" y="10898"/>
                  </a:cubicBezTo>
                  <a:lnTo>
                    <a:pt x="8357" y="14333"/>
                  </a:lnTo>
                  <a:lnTo>
                    <a:pt x="6307" y="14333"/>
                  </a:lnTo>
                  <a:lnTo>
                    <a:pt x="4832" y="8674"/>
                  </a:lnTo>
                  <a:cubicBezTo>
                    <a:pt x="4928" y="8626"/>
                    <a:pt x="5018" y="8590"/>
                    <a:pt x="5090" y="8560"/>
                  </a:cubicBezTo>
                  <a:lnTo>
                    <a:pt x="6103" y="11426"/>
                  </a:lnTo>
                  <a:cubicBezTo>
                    <a:pt x="6127" y="11492"/>
                    <a:pt x="6181" y="11546"/>
                    <a:pt x="6247" y="11564"/>
                  </a:cubicBezTo>
                  <a:cubicBezTo>
                    <a:pt x="6265" y="11569"/>
                    <a:pt x="6283" y="11569"/>
                    <a:pt x="6307" y="11569"/>
                  </a:cubicBezTo>
                  <a:cubicBezTo>
                    <a:pt x="6355" y="11569"/>
                    <a:pt x="6403" y="11558"/>
                    <a:pt x="6439" y="11522"/>
                  </a:cubicBezTo>
                  <a:lnTo>
                    <a:pt x="7116" y="10982"/>
                  </a:lnTo>
                  <a:lnTo>
                    <a:pt x="7116" y="12744"/>
                  </a:lnTo>
                  <a:cubicBezTo>
                    <a:pt x="7116" y="12858"/>
                    <a:pt x="7194" y="12954"/>
                    <a:pt x="7302" y="12972"/>
                  </a:cubicBezTo>
                  <a:cubicBezTo>
                    <a:pt x="7309" y="12973"/>
                    <a:pt x="7316" y="12973"/>
                    <a:pt x="7323" y="12973"/>
                  </a:cubicBezTo>
                  <a:cubicBezTo>
                    <a:pt x="7446" y="12973"/>
                    <a:pt x="7548" y="12875"/>
                    <a:pt x="7548" y="12756"/>
                  </a:cubicBezTo>
                  <a:lnTo>
                    <a:pt x="7548" y="10982"/>
                  </a:lnTo>
                  <a:lnTo>
                    <a:pt x="8225" y="11522"/>
                  </a:lnTo>
                  <a:cubicBezTo>
                    <a:pt x="8267" y="11558"/>
                    <a:pt x="8315" y="11569"/>
                    <a:pt x="8363" y="11569"/>
                  </a:cubicBezTo>
                  <a:cubicBezTo>
                    <a:pt x="8387" y="11569"/>
                    <a:pt x="8405" y="11569"/>
                    <a:pt x="8423" y="11564"/>
                  </a:cubicBezTo>
                  <a:cubicBezTo>
                    <a:pt x="8495" y="11546"/>
                    <a:pt x="8549" y="11492"/>
                    <a:pt x="8573" y="11426"/>
                  </a:cubicBezTo>
                  <a:lnTo>
                    <a:pt x="9598" y="8560"/>
                  </a:lnTo>
                  <a:close/>
                  <a:moveTo>
                    <a:pt x="12211" y="10137"/>
                  </a:moveTo>
                  <a:lnTo>
                    <a:pt x="12211" y="10137"/>
                  </a:lnTo>
                  <a:cubicBezTo>
                    <a:pt x="12367" y="10287"/>
                    <a:pt x="12505" y="10449"/>
                    <a:pt x="12619" y="10628"/>
                  </a:cubicBezTo>
                  <a:cubicBezTo>
                    <a:pt x="13236" y="11623"/>
                    <a:pt x="13914" y="13602"/>
                    <a:pt x="14147" y="14333"/>
                  </a:cubicBezTo>
                  <a:lnTo>
                    <a:pt x="13014" y="14333"/>
                  </a:lnTo>
                  <a:lnTo>
                    <a:pt x="12211" y="10137"/>
                  </a:lnTo>
                  <a:close/>
                  <a:moveTo>
                    <a:pt x="7326" y="1"/>
                  </a:moveTo>
                  <a:cubicBezTo>
                    <a:pt x="5312" y="1"/>
                    <a:pt x="3681" y="1631"/>
                    <a:pt x="3681" y="3645"/>
                  </a:cubicBezTo>
                  <a:lnTo>
                    <a:pt x="3681" y="4382"/>
                  </a:lnTo>
                  <a:lnTo>
                    <a:pt x="2848" y="5389"/>
                  </a:lnTo>
                  <a:cubicBezTo>
                    <a:pt x="2776" y="5473"/>
                    <a:pt x="2782" y="5599"/>
                    <a:pt x="2854" y="5677"/>
                  </a:cubicBezTo>
                  <a:cubicBezTo>
                    <a:pt x="2902" y="5719"/>
                    <a:pt x="2956" y="5743"/>
                    <a:pt x="3022" y="5743"/>
                  </a:cubicBezTo>
                  <a:lnTo>
                    <a:pt x="4233" y="5743"/>
                  </a:lnTo>
                  <a:lnTo>
                    <a:pt x="4233" y="6289"/>
                  </a:lnTo>
                  <a:cubicBezTo>
                    <a:pt x="4227" y="6978"/>
                    <a:pt x="4455" y="7643"/>
                    <a:pt x="4874" y="8189"/>
                  </a:cubicBezTo>
                  <a:cubicBezTo>
                    <a:pt x="4155" y="8488"/>
                    <a:pt x="2362" y="9322"/>
                    <a:pt x="1697" y="10401"/>
                  </a:cubicBezTo>
                  <a:cubicBezTo>
                    <a:pt x="906" y="11677"/>
                    <a:pt x="67" y="14369"/>
                    <a:pt x="31" y="14483"/>
                  </a:cubicBezTo>
                  <a:cubicBezTo>
                    <a:pt x="1" y="14579"/>
                    <a:pt x="43" y="14681"/>
                    <a:pt x="127" y="14734"/>
                  </a:cubicBezTo>
                  <a:cubicBezTo>
                    <a:pt x="163" y="14752"/>
                    <a:pt x="199" y="14764"/>
                    <a:pt x="240" y="14764"/>
                  </a:cubicBezTo>
                  <a:lnTo>
                    <a:pt x="14441" y="14764"/>
                  </a:lnTo>
                  <a:cubicBezTo>
                    <a:pt x="14591" y="14764"/>
                    <a:pt x="14699" y="14627"/>
                    <a:pt x="14651" y="14483"/>
                  </a:cubicBezTo>
                  <a:cubicBezTo>
                    <a:pt x="14615" y="14369"/>
                    <a:pt x="13782" y="11677"/>
                    <a:pt x="12984" y="10401"/>
                  </a:cubicBezTo>
                  <a:cubicBezTo>
                    <a:pt x="12319" y="9322"/>
                    <a:pt x="10527" y="8488"/>
                    <a:pt x="9807" y="8189"/>
                  </a:cubicBezTo>
                  <a:cubicBezTo>
                    <a:pt x="10227" y="7643"/>
                    <a:pt x="10455" y="6978"/>
                    <a:pt x="10455" y="6289"/>
                  </a:cubicBezTo>
                  <a:lnTo>
                    <a:pt x="10455" y="5743"/>
                  </a:lnTo>
                  <a:lnTo>
                    <a:pt x="11636" y="5743"/>
                  </a:lnTo>
                  <a:cubicBezTo>
                    <a:pt x="11696" y="5743"/>
                    <a:pt x="11750" y="5719"/>
                    <a:pt x="11798" y="5677"/>
                  </a:cubicBezTo>
                  <a:cubicBezTo>
                    <a:pt x="11869" y="5599"/>
                    <a:pt x="11875" y="5473"/>
                    <a:pt x="11804" y="5389"/>
                  </a:cubicBezTo>
                  <a:lnTo>
                    <a:pt x="10970" y="4382"/>
                  </a:lnTo>
                  <a:lnTo>
                    <a:pt x="10970" y="3645"/>
                  </a:lnTo>
                  <a:cubicBezTo>
                    <a:pt x="10970" y="1631"/>
                    <a:pt x="9340" y="1"/>
                    <a:pt x="7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61"/>
          <p:cNvSpPr txBox="1">
            <a:spLocks noGrp="1"/>
          </p:cNvSpPr>
          <p:nvPr>
            <p:ph type="title"/>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Alternative Resources</a:t>
            </a:r>
            <a:endParaRPr dirty="0"/>
          </a:p>
        </p:txBody>
      </p:sp>
      <p:grpSp>
        <p:nvGrpSpPr>
          <p:cNvPr id="1559" name="Google Shape;1559;p61"/>
          <p:cNvGrpSpPr/>
          <p:nvPr/>
        </p:nvGrpSpPr>
        <p:grpSpPr>
          <a:xfrm>
            <a:off x="2504660" y="1133688"/>
            <a:ext cx="4134677" cy="221374"/>
            <a:chOff x="729050" y="223975"/>
            <a:chExt cx="6133625" cy="328400"/>
          </a:xfrm>
        </p:grpSpPr>
        <p:sp>
          <p:nvSpPr>
            <p:cNvPr id="1560" name="Google Shape;1560;p61"/>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 name="Google Shape;1561;p61"/>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 name="Google Shape;1562;p61"/>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 name="Google Shape;1563;p61"/>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 name="Google Shape;1564;p61"/>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 name="Google Shape;1565;p61"/>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 name="Google Shape;1566;p61"/>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 name="Google Shape;1567;p61"/>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 name="Google Shape;1568;p61"/>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569" name="Google Shape;1569;p61"/>
          <p:cNvSpPr/>
          <p:nvPr/>
        </p:nvSpPr>
        <p:spPr>
          <a:xfrm>
            <a:off x="933426" y="1791800"/>
            <a:ext cx="2033100" cy="2509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570" name="Google Shape;1570;p61"/>
          <p:cNvPicPr preferRelativeResize="0"/>
          <p:nvPr/>
        </p:nvPicPr>
        <p:blipFill rotWithShape="1">
          <a:blip r:embed="rId3">
            <a:alphaModFix/>
          </a:blip>
          <a:srcRect t="8178" b="2248"/>
          <a:stretch/>
        </p:blipFill>
        <p:spPr>
          <a:xfrm>
            <a:off x="1033910" y="1897098"/>
            <a:ext cx="1832061" cy="2299055"/>
          </a:xfrm>
          <a:prstGeom prst="rect">
            <a:avLst/>
          </a:prstGeom>
          <a:noFill/>
          <a:ln w="28575" cap="flat" cmpd="sng">
            <a:solidFill>
              <a:schemeClr val="dk2"/>
            </a:solidFill>
            <a:prstDash val="solid"/>
            <a:round/>
            <a:headEnd type="none" w="sm" len="sm"/>
            <a:tailEnd type="none" w="sm" len="sm"/>
          </a:ln>
        </p:spPr>
      </p:pic>
      <p:sp>
        <p:nvSpPr>
          <p:cNvPr id="1571" name="Google Shape;1571;p61"/>
          <p:cNvSpPr/>
          <p:nvPr/>
        </p:nvSpPr>
        <p:spPr>
          <a:xfrm>
            <a:off x="3505176" y="1791800"/>
            <a:ext cx="2033100" cy="2509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572" name="Google Shape;1572;p61"/>
          <p:cNvPicPr preferRelativeResize="0"/>
          <p:nvPr/>
        </p:nvPicPr>
        <p:blipFill rotWithShape="1">
          <a:blip r:embed="rId4">
            <a:alphaModFix/>
          </a:blip>
          <a:srcRect t="9874" b="197"/>
          <a:stretch/>
        </p:blipFill>
        <p:spPr>
          <a:xfrm>
            <a:off x="3605660" y="1897111"/>
            <a:ext cx="1832059" cy="2299054"/>
          </a:xfrm>
          <a:prstGeom prst="rect">
            <a:avLst/>
          </a:prstGeom>
          <a:noFill/>
          <a:ln w="28575" cap="flat" cmpd="sng">
            <a:solidFill>
              <a:schemeClr val="dk2"/>
            </a:solidFill>
            <a:prstDash val="solid"/>
            <a:round/>
            <a:headEnd type="none" w="sm" len="sm"/>
            <a:tailEnd type="none" w="sm" len="sm"/>
          </a:ln>
        </p:spPr>
      </p:pic>
      <p:sp>
        <p:nvSpPr>
          <p:cNvPr id="1573" name="Google Shape;1573;p61"/>
          <p:cNvSpPr/>
          <p:nvPr/>
        </p:nvSpPr>
        <p:spPr>
          <a:xfrm>
            <a:off x="6177476" y="1791800"/>
            <a:ext cx="2033100" cy="2509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574" name="Google Shape;1574;p61"/>
          <p:cNvPicPr preferRelativeResize="0"/>
          <p:nvPr/>
        </p:nvPicPr>
        <p:blipFill rotWithShape="1">
          <a:blip r:embed="rId5">
            <a:alphaModFix/>
          </a:blip>
          <a:srcRect t="8011" b="8011"/>
          <a:stretch/>
        </p:blipFill>
        <p:spPr>
          <a:xfrm>
            <a:off x="6277960" y="1897111"/>
            <a:ext cx="1832061" cy="2299050"/>
          </a:xfrm>
          <a:prstGeom prst="rect">
            <a:avLst/>
          </a:prstGeom>
          <a:noFill/>
          <a:ln w="28575" cap="flat" cmpd="sng">
            <a:solidFill>
              <a:schemeClr val="dk2"/>
            </a:solidFill>
            <a:prstDash val="solid"/>
            <a:round/>
            <a:headEnd type="none" w="sm" len="sm"/>
            <a:tailEnd type="none" w="sm" len="sm"/>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2"/>
        <p:cNvGrpSpPr/>
        <p:nvPr/>
      </p:nvGrpSpPr>
      <p:grpSpPr>
        <a:xfrm>
          <a:off x="0" y="0"/>
          <a:ext cx="0" cy="0"/>
          <a:chOff x="0" y="0"/>
          <a:chExt cx="0" cy="0"/>
        </a:xfrm>
      </p:grpSpPr>
      <p:sp>
        <p:nvSpPr>
          <p:cNvPr id="1603" name="Google Shape;1603;p6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Fonts &amp; colors used</a:t>
            </a:r>
            <a:endParaRPr dirty="0">
              <a:solidFill>
                <a:srgbClr val="FFFFFF"/>
              </a:solidFill>
              <a:latin typeface="Arial"/>
              <a:ea typeface="Arial"/>
              <a:cs typeface="Arial"/>
              <a:sym typeface="Arial"/>
            </a:endParaRPr>
          </a:p>
        </p:txBody>
      </p:sp>
      <p:sp>
        <p:nvSpPr>
          <p:cNvPr id="1604" name="Google Shape;1604;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dirty="0">
              <a:solidFill>
                <a:srgbClr val="FFFFFF"/>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1605" name="Google Shape;1605;p6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EFEFEF"/>
                </a:solidFill>
                <a:latin typeface="Arial"/>
                <a:ea typeface="Arial"/>
                <a:cs typeface="Arial"/>
                <a:sym typeface="Arial"/>
              </a:rPr>
              <a:t>Lobster</a:t>
            </a:r>
            <a:endParaRPr b="1" dirty="0">
              <a:solidFill>
                <a:srgbClr val="EFEFE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a:t>
            </a:r>
            <a:r>
              <a:rPr lang="en" dirty="0">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https://fonts.google.com/specimen/Lobster</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sz="800" dirty="0">
              <a:solidFill>
                <a:srgbClr val="435D74"/>
              </a:solidFill>
              <a:latin typeface="Arial"/>
              <a:ea typeface="Arial"/>
              <a:cs typeface="Arial"/>
              <a:sym typeface="Arial"/>
            </a:endParaRPr>
          </a:p>
          <a:p>
            <a:pPr marL="0" lvl="0" indent="0" algn="ctr" rtl="0">
              <a:spcBef>
                <a:spcPts val="0"/>
              </a:spcBef>
              <a:spcAft>
                <a:spcPts val="0"/>
              </a:spcAft>
              <a:buNone/>
            </a:pPr>
            <a:r>
              <a:rPr lang="en" b="1" dirty="0">
                <a:solidFill>
                  <a:schemeClr val="lt1"/>
                </a:solidFill>
                <a:latin typeface="Arial"/>
                <a:ea typeface="Arial"/>
                <a:cs typeface="Arial"/>
                <a:sym typeface="Arial"/>
              </a:rPr>
              <a:t>Comfortaa</a:t>
            </a:r>
            <a:endParaRPr b="1" dirty="0">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a:t>
            </a:r>
            <a:r>
              <a:rPr lang="en" dirty="0">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https://fonts.google.com/specimen/Comfortaa</a:t>
            </a:r>
            <a:r>
              <a:rPr lang="en" dirty="0">
                <a:solidFill>
                  <a:schemeClr val="lt1"/>
                </a:solidFill>
                <a:latin typeface="Arial"/>
                <a:ea typeface="Arial"/>
                <a:cs typeface="Arial"/>
                <a:sym typeface="Arial"/>
              </a:rPr>
              <a:t>)</a:t>
            </a:r>
            <a:endParaRPr dirty="0">
              <a:solidFill>
                <a:srgbClr val="FFFFFF"/>
              </a:solidFill>
              <a:latin typeface="Arial"/>
              <a:ea typeface="Arial"/>
              <a:cs typeface="Arial"/>
              <a:sym typeface="Arial"/>
            </a:endParaRPr>
          </a:p>
        </p:txBody>
      </p:sp>
      <p:grpSp>
        <p:nvGrpSpPr>
          <p:cNvPr id="1606" name="Google Shape;1606;p64"/>
          <p:cNvGrpSpPr/>
          <p:nvPr/>
        </p:nvGrpSpPr>
        <p:grpSpPr>
          <a:xfrm>
            <a:off x="2052638" y="3498875"/>
            <a:ext cx="5038700" cy="754200"/>
            <a:chOff x="2583563" y="3498875"/>
            <a:chExt cx="5038700" cy="754200"/>
          </a:xfrm>
        </p:grpSpPr>
        <p:grpSp>
          <p:nvGrpSpPr>
            <p:cNvPr id="1607" name="Google Shape;1607;p64"/>
            <p:cNvGrpSpPr/>
            <p:nvPr/>
          </p:nvGrpSpPr>
          <p:grpSpPr>
            <a:xfrm>
              <a:off x="3645388" y="3498875"/>
              <a:ext cx="791400" cy="754200"/>
              <a:chOff x="3645388" y="3498875"/>
              <a:chExt cx="791400" cy="754200"/>
            </a:xfrm>
          </p:grpSpPr>
          <p:sp>
            <p:nvSpPr>
              <p:cNvPr id="1608" name="Google Shape;1608;p64"/>
              <p:cNvSpPr/>
              <p:nvPr/>
            </p:nvSpPr>
            <p:spPr>
              <a:xfrm>
                <a:off x="3645388" y="3498875"/>
                <a:ext cx="791400" cy="754200"/>
              </a:xfrm>
              <a:prstGeom prst="roundRect">
                <a:avLst>
                  <a:gd name="adj" fmla="val 16667"/>
                </a:avLst>
              </a:prstGeom>
              <a:solidFill>
                <a:srgbClr val="C7B2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 name="Google Shape;1609;p6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#c7b28a</a:t>
                </a:r>
                <a:endParaRPr sz="1000" dirty="0">
                  <a:solidFill>
                    <a:srgbClr val="FFFFFF"/>
                  </a:solidFill>
                </a:endParaRPr>
              </a:p>
            </p:txBody>
          </p:sp>
        </p:grpSp>
        <p:grpSp>
          <p:nvGrpSpPr>
            <p:cNvPr id="1610" name="Google Shape;1610;p64"/>
            <p:cNvGrpSpPr/>
            <p:nvPr/>
          </p:nvGrpSpPr>
          <p:grpSpPr>
            <a:xfrm>
              <a:off x="4707207" y="3498875"/>
              <a:ext cx="791405" cy="754200"/>
              <a:chOff x="4707207" y="3498875"/>
              <a:chExt cx="791405" cy="754200"/>
            </a:xfrm>
          </p:grpSpPr>
          <p:sp>
            <p:nvSpPr>
              <p:cNvPr id="1611" name="Google Shape;1611;p64"/>
              <p:cNvSpPr/>
              <p:nvPr/>
            </p:nvSpPr>
            <p:spPr>
              <a:xfrm>
                <a:off x="4707207" y="3498875"/>
                <a:ext cx="791400" cy="754200"/>
              </a:xfrm>
              <a:prstGeom prst="roundRect">
                <a:avLst>
                  <a:gd name="adj" fmla="val 16667"/>
                </a:avLst>
              </a:prstGeom>
              <a:solidFill>
                <a:srgbClr val="FEF4D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 name="Google Shape;1612;p6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#fef4d4</a:t>
                </a:r>
                <a:endParaRPr sz="1000" dirty="0">
                  <a:solidFill>
                    <a:schemeClr val="dk2"/>
                  </a:solidFill>
                </a:endParaRPr>
              </a:p>
            </p:txBody>
          </p:sp>
        </p:grpSp>
        <p:grpSp>
          <p:nvGrpSpPr>
            <p:cNvPr id="1613" name="Google Shape;1613;p64"/>
            <p:cNvGrpSpPr/>
            <p:nvPr/>
          </p:nvGrpSpPr>
          <p:grpSpPr>
            <a:xfrm>
              <a:off x="5769027" y="3498875"/>
              <a:ext cx="791411" cy="754200"/>
              <a:chOff x="5769027" y="3498875"/>
              <a:chExt cx="791411" cy="754200"/>
            </a:xfrm>
          </p:grpSpPr>
          <p:sp>
            <p:nvSpPr>
              <p:cNvPr id="1614" name="Google Shape;1614;p64"/>
              <p:cNvSpPr/>
              <p:nvPr/>
            </p:nvSpPr>
            <p:spPr>
              <a:xfrm>
                <a:off x="5769027" y="3498875"/>
                <a:ext cx="791400" cy="754200"/>
              </a:xfrm>
              <a:prstGeom prst="roundRect">
                <a:avLst>
                  <a:gd name="adj" fmla="val 16667"/>
                </a:avLst>
              </a:prstGeom>
              <a:solidFill>
                <a:srgbClr val="263C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 name="Google Shape;1615;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#263c66</a:t>
                </a:r>
                <a:endParaRPr sz="1000" dirty="0">
                  <a:solidFill>
                    <a:srgbClr val="FFFFFF"/>
                  </a:solidFill>
                </a:endParaRPr>
              </a:p>
            </p:txBody>
          </p:sp>
        </p:grpSp>
        <p:grpSp>
          <p:nvGrpSpPr>
            <p:cNvPr id="1616" name="Google Shape;1616;p64"/>
            <p:cNvGrpSpPr/>
            <p:nvPr/>
          </p:nvGrpSpPr>
          <p:grpSpPr>
            <a:xfrm>
              <a:off x="2583563" y="3498875"/>
              <a:ext cx="791400" cy="754200"/>
              <a:chOff x="2583563" y="3498875"/>
              <a:chExt cx="791400" cy="754200"/>
            </a:xfrm>
          </p:grpSpPr>
          <p:sp>
            <p:nvSpPr>
              <p:cNvPr id="1617" name="Google Shape;1617;p64"/>
              <p:cNvSpPr/>
              <p:nvPr/>
            </p:nvSpPr>
            <p:spPr>
              <a:xfrm>
                <a:off x="2583563" y="3498875"/>
                <a:ext cx="791400" cy="754200"/>
              </a:xfrm>
              <a:prstGeom prst="roundRect">
                <a:avLst>
                  <a:gd name="adj" fmla="val 16667"/>
                </a:avLst>
              </a:prstGeom>
              <a:solidFill>
                <a:srgbClr val="8867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 name="Google Shape;1618;p6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#886741</a:t>
                </a:r>
                <a:endParaRPr sz="1000" dirty="0">
                  <a:solidFill>
                    <a:srgbClr val="FFFFFF"/>
                  </a:solidFill>
                </a:endParaRPr>
              </a:p>
            </p:txBody>
          </p:sp>
        </p:grpSp>
        <p:grpSp>
          <p:nvGrpSpPr>
            <p:cNvPr id="1619" name="Google Shape;1619;p64"/>
            <p:cNvGrpSpPr/>
            <p:nvPr/>
          </p:nvGrpSpPr>
          <p:grpSpPr>
            <a:xfrm>
              <a:off x="6830852" y="3498875"/>
              <a:ext cx="791411" cy="754200"/>
              <a:chOff x="6830852" y="3498875"/>
              <a:chExt cx="791411" cy="754200"/>
            </a:xfrm>
          </p:grpSpPr>
          <p:sp>
            <p:nvSpPr>
              <p:cNvPr id="1620" name="Google Shape;1620;p64"/>
              <p:cNvSpPr/>
              <p:nvPr/>
            </p:nvSpPr>
            <p:spPr>
              <a:xfrm>
                <a:off x="6830852" y="3498875"/>
                <a:ext cx="791400" cy="754200"/>
              </a:xfrm>
              <a:prstGeom prst="roundRect">
                <a:avLst>
                  <a:gd name="adj" fmla="val 16667"/>
                </a:avLst>
              </a:prstGeom>
              <a:solidFill>
                <a:srgbClr val="D25F4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 name="Google Shape;1621;p64"/>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#d25f4b</a:t>
                </a:r>
                <a:endParaRPr sz="1000" dirty="0">
                  <a:solidFill>
                    <a:srgbClr val="FFFFFF"/>
                  </a:solidFil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1"/>
        <p:cNvGrpSpPr/>
        <p:nvPr/>
      </p:nvGrpSpPr>
      <p:grpSpPr>
        <a:xfrm>
          <a:off x="0" y="0"/>
          <a:ext cx="0" cy="0"/>
          <a:chOff x="0" y="0"/>
          <a:chExt cx="0" cy="0"/>
        </a:xfrm>
      </p:grpSpPr>
      <p:sp>
        <p:nvSpPr>
          <p:cNvPr id="1642" name="Google Shape;1642;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1643" name="Google Shape;1643;p66"/>
          <p:cNvGrpSpPr/>
          <p:nvPr/>
        </p:nvGrpSpPr>
        <p:grpSpPr>
          <a:xfrm>
            <a:off x="5156078" y="3085736"/>
            <a:ext cx="474294" cy="551291"/>
            <a:chOff x="4727025" y="1332775"/>
            <a:chExt cx="59900" cy="69625"/>
          </a:xfrm>
        </p:grpSpPr>
        <p:sp>
          <p:nvSpPr>
            <p:cNvPr id="1644" name="Google Shape;1644;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 name="Google Shape;1645;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6" name="Google Shape;1646;p66"/>
          <p:cNvGrpSpPr/>
          <p:nvPr/>
        </p:nvGrpSpPr>
        <p:grpSpPr>
          <a:xfrm>
            <a:off x="5769734" y="2314340"/>
            <a:ext cx="555653" cy="557031"/>
            <a:chOff x="4820425" y="1329900"/>
            <a:chExt cx="70175" cy="70350"/>
          </a:xfrm>
        </p:grpSpPr>
        <p:sp>
          <p:nvSpPr>
            <p:cNvPr id="1647" name="Google Shape;1647;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 name="Google Shape;1648;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 name="Google Shape;1649;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 name="Google Shape;1650;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1" name="Google Shape;1651;p66"/>
          <p:cNvGrpSpPr/>
          <p:nvPr/>
        </p:nvGrpSpPr>
        <p:grpSpPr>
          <a:xfrm>
            <a:off x="6396103" y="2318845"/>
            <a:ext cx="582574" cy="533871"/>
            <a:chOff x="4903200" y="1331525"/>
            <a:chExt cx="73575" cy="67425"/>
          </a:xfrm>
        </p:grpSpPr>
        <p:sp>
          <p:nvSpPr>
            <p:cNvPr id="1652" name="Google Shape;1652;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 name="Google Shape;1653;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4" name="Google Shape;1654;p66"/>
          <p:cNvGrpSpPr/>
          <p:nvPr/>
        </p:nvGrpSpPr>
        <p:grpSpPr>
          <a:xfrm>
            <a:off x="5755581" y="3078709"/>
            <a:ext cx="583960" cy="565345"/>
            <a:chOff x="4815575" y="1416800"/>
            <a:chExt cx="73750" cy="71400"/>
          </a:xfrm>
        </p:grpSpPr>
        <p:sp>
          <p:nvSpPr>
            <p:cNvPr id="1655" name="Google Shape;165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 name="Google Shape;165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 name="Google Shape;165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8" name="Google Shape;1658;p66"/>
          <p:cNvGrpSpPr/>
          <p:nvPr/>
        </p:nvGrpSpPr>
        <p:grpSpPr>
          <a:xfrm>
            <a:off x="6390362" y="3108896"/>
            <a:ext cx="589898" cy="504970"/>
            <a:chOff x="4902475" y="1418875"/>
            <a:chExt cx="74500" cy="63775"/>
          </a:xfrm>
        </p:grpSpPr>
        <p:sp>
          <p:nvSpPr>
            <p:cNvPr id="1659" name="Google Shape;165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 name="Google Shape;166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1" name="Google Shape;1661;p66"/>
          <p:cNvGrpSpPr/>
          <p:nvPr/>
        </p:nvGrpSpPr>
        <p:grpSpPr>
          <a:xfrm>
            <a:off x="5765577" y="3826000"/>
            <a:ext cx="563967" cy="567127"/>
            <a:chOff x="4818100" y="1507675"/>
            <a:chExt cx="71225" cy="71625"/>
          </a:xfrm>
        </p:grpSpPr>
        <p:sp>
          <p:nvSpPr>
            <p:cNvPr id="1662" name="Google Shape;166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 name="Google Shape;166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 name="Google Shape;166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 name="Google Shape;166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6" name="Google Shape;1666;p66"/>
          <p:cNvGrpSpPr/>
          <p:nvPr/>
        </p:nvGrpSpPr>
        <p:grpSpPr>
          <a:xfrm>
            <a:off x="5079075" y="3829461"/>
            <a:ext cx="628301" cy="588505"/>
            <a:chOff x="4721450" y="1509475"/>
            <a:chExt cx="79350" cy="74325"/>
          </a:xfrm>
        </p:grpSpPr>
        <p:sp>
          <p:nvSpPr>
            <p:cNvPr id="1667" name="Google Shape;166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 name="Google Shape;166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 name="Google Shape;166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 name="Google Shape;167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1" name="Google Shape;1671;p66"/>
          <p:cNvGrpSpPr/>
          <p:nvPr/>
        </p:nvGrpSpPr>
        <p:grpSpPr>
          <a:xfrm>
            <a:off x="6424608" y="3814027"/>
            <a:ext cx="557038" cy="562772"/>
            <a:chOff x="4906800" y="1507500"/>
            <a:chExt cx="70350" cy="71075"/>
          </a:xfrm>
        </p:grpSpPr>
        <p:sp>
          <p:nvSpPr>
            <p:cNvPr id="1672" name="Google Shape;167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 name="Google Shape;167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 name="Google Shape;167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 name="Google Shape;167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 name="Google Shape;167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7" name="Google Shape;1677;p66"/>
          <p:cNvGrpSpPr/>
          <p:nvPr/>
        </p:nvGrpSpPr>
        <p:grpSpPr>
          <a:xfrm>
            <a:off x="4462216" y="2340963"/>
            <a:ext cx="517934" cy="517934"/>
            <a:chOff x="3736598" y="2170606"/>
            <a:chExt cx="404889" cy="404889"/>
          </a:xfrm>
        </p:grpSpPr>
        <p:sp>
          <p:nvSpPr>
            <p:cNvPr id="1678" name="Google Shape;1678;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 name="Google Shape;1679;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 name="Google Shape;1680;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 name="Google Shape;1681;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2" name="Google Shape;1682;p66"/>
          <p:cNvGrpSpPr/>
          <p:nvPr/>
        </p:nvGrpSpPr>
        <p:grpSpPr>
          <a:xfrm>
            <a:off x="3729277" y="2341061"/>
            <a:ext cx="586986" cy="517740"/>
            <a:chOff x="3161917" y="2170682"/>
            <a:chExt cx="458870" cy="404737"/>
          </a:xfrm>
        </p:grpSpPr>
        <p:sp>
          <p:nvSpPr>
            <p:cNvPr id="1683" name="Google Shape;1683;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 name="Google Shape;1684;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 name="Google Shape;1685;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6" name="Google Shape;1686;p66"/>
          <p:cNvGrpSpPr/>
          <p:nvPr/>
        </p:nvGrpSpPr>
        <p:grpSpPr>
          <a:xfrm>
            <a:off x="3752299" y="3102400"/>
            <a:ext cx="540943" cy="517963"/>
            <a:chOff x="3179914" y="2889488"/>
            <a:chExt cx="422876" cy="404911"/>
          </a:xfrm>
        </p:grpSpPr>
        <p:sp>
          <p:nvSpPr>
            <p:cNvPr id="1687" name="Google Shape;1687;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 name="Google Shape;1688;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 name="Google Shape;1689;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 name="Google Shape;1690;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 name="Google Shape;1691;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 name="Google Shape;1692;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3" name="Google Shape;1693;p66"/>
          <p:cNvGrpSpPr/>
          <p:nvPr/>
        </p:nvGrpSpPr>
        <p:grpSpPr>
          <a:xfrm>
            <a:off x="4453093" y="3102358"/>
            <a:ext cx="536180" cy="518047"/>
            <a:chOff x="3729467" y="2889422"/>
            <a:chExt cx="419153" cy="404977"/>
          </a:xfrm>
        </p:grpSpPr>
        <p:sp>
          <p:nvSpPr>
            <p:cNvPr id="1694" name="Google Shape;1694;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 name="Google Shape;1695;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 name="Google Shape;1696;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 name="Google Shape;1697;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 name="Google Shape;1698;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 name="Google Shape;1699;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 name="Google Shape;1700;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1" name="Google Shape;1701;p66"/>
          <p:cNvGrpSpPr/>
          <p:nvPr/>
        </p:nvGrpSpPr>
        <p:grpSpPr>
          <a:xfrm>
            <a:off x="1990126" y="3445787"/>
            <a:ext cx="965351" cy="134611"/>
            <a:chOff x="4411970" y="2962952"/>
            <a:chExt cx="706544" cy="104212"/>
          </a:xfrm>
        </p:grpSpPr>
        <p:sp>
          <p:nvSpPr>
            <p:cNvPr id="1702" name="Google Shape;1702;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 name="Google Shape;1703;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 name="Google Shape;1704;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 name="Google Shape;1705;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6" name="Google Shape;1706;p66"/>
          <p:cNvGrpSpPr/>
          <p:nvPr/>
        </p:nvGrpSpPr>
        <p:grpSpPr>
          <a:xfrm>
            <a:off x="1990126" y="3041077"/>
            <a:ext cx="960158" cy="289172"/>
            <a:chOff x="4411970" y="2726085"/>
            <a:chExt cx="643107" cy="193659"/>
          </a:xfrm>
        </p:grpSpPr>
        <p:sp>
          <p:nvSpPr>
            <p:cNvPr id="1707" name="Google Shape;1707;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 name="Google Shape;1708;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 name="Google Shape;1709;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0" name="Google Shape;1710;p66"/>
          <p:cNvGrpSpPr/>
          <p:nvPr/>
        </p:nvGrpSpPr>
        <p:grpSpPr>
          <a:xfrm>
            <a:off x="998624" y="3295400"/>
            <a:ext cx="811503" cy="252584"/>
            <a:chOff x="4411970" y="4340222"/>
            <a:chExt cx="779467" cy="242683"/>
          </a:xfrm>
        </p:grpSpPr>
        <p:sp>
          <p:nvSpPr>
            <p:cNvPr id="1711" name="Google Shape;1711;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 name="Google Shape;1712;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 name="Google Shape;1713;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4" name="Google Shape;1714;p66"/>
          <p:cNvGrpSpPr/>
          <p:nvPr/>
        </p:nvGrpSpPr>
        <p:grpSpPr>
          <a:xfrm>
            <a:off x="1990126" y="2709308"/>
            <a:ext cx="965160" cy="216230"/>
            <a:chOff x="4411970" y="2468674"/>
            <a:chExt cx="747317" cy="167425"/>
          </a:xfrm>
        </p:grpSpPr>
        <p:sp>
          <p:nvSpPr>
            <p:cNvPr id="1715" name="Google Shape;1715;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 name="Google Shape;1716;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717" name="Google Shape;1717;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718" name="Google Shape;1718;p66"/>
          <p:cNvGrpSpPr/>
          <p:nvPr/>
        </p:nvGrpSpPr>
        <p:grpSpPr>
          <a:xfrm>
            <a:off x="997692" y="2334687"/>
            <a:ext cx="1959041" cy="208784"/>
            <a:chOff x="6336019" y="3733725"/>
            <a:chExt cx="2566206" cy="351310"/>
          </a:xfrm>
        </p:grpSpPr>
        <p:sp>
          <p:nvSpPr>
            <p:cNvPr id="1719" name="Google Shape;1719;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 name="Google Shape;1720;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 name="Google Shape;1721;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 name="Google Shape;1722;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3" name="Google Shape;1723;p66"/>
          <p:cNvGrpSpPr/>
          <p:nvPr/>
        </p:nvGrpSpPr>
        <p:grpSpPr>
          <a:xfrm>
            <a:off x="1990126" y="3950602"/>
            <a:ext cx="946551" cy="153200"/>
            <a:chOff x="4404545" y="3301592"/>
            <a:chExt cx="782403" cy="129272"/>
          </a:xfrm>
        </p:grpSpPr>
        <p:sp>
          <p:nvSpPr>
            <p:cNvPr id="1724" name="Google Shape;1724;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 name="Google Shape;1725;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6" name="Google Shape;1726;p66"/>
          <p:cNvGrpSpPr/>
          <p:nvPr/>
        </p:nvGrpSpPr>
        <p:grpSpPr>
          <a:xfrm>
            <a:off x="1990126" y="3695937"/>
            <a:ext cx="962257" cy="139127"/>
            <a:chOff x="4411970" y="3131459"/>
            <a:chExt cx="710520" cy="117397"/>
          </a:xfrm>
        </p:grpSpPr>
        <p:sp>
          <p:nvSpPr>
            <p:cNvPr id="1727" name="Google Shape;1727;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 name="Google Shape;1728;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729" name="Google Shape;1729;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730" name="Google Shape;1730;p66"/>
          <p:cNvGrpSpPr/>
          <p:nvPr/>
        </p:nvGrpSpPr>
        <p:grpSpPr>
          <a:xfrm>
            <a:off x="990271" y="3621603"/>
            <a:ext cx="823838" cy="458988"/>
            <a:chOff x="4411970" y="1801825"/>
            <a:chExt cx="734586" cy="409262"/>
          </a:xfrm>
        </p:grpSpPr>
        <p:sp>
          <p:nvSpPr>
            <p:cNvPr id="1731" name="Google Shape;1731;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 name="Google Shape;1732;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3" name="Google Shape;1733;p66"/>
          <p:cNvGrpSpPr/>
          <p:nvPr/>
        </p:nvGrpSpPr>
        <p:grpSpPr>
          <a:xfrm>
            <a:off x="3095243" y="2339173"/>
            <a:ext cx="521514" cy="521514"/>
            <a:chOff x="5681300" y="2527788"/>
            <a:chExt cx="805800" cy="805800"/>
          </a:xfrm>
        </p:grpSpPr>
        <p:sp>
          <p:nvSpPr>
            <p:cNvPr id="1734" name="Google Shape;1734;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 name="Google Shape;1735;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6" name="Google Shape;1736;p66"/>
          <p:cNvGrpSpPr/>
          <p:nvPr/>
        </p:nvGrpSpPr>
        <p:grpSpPr>
          <a:xfrm>
            <a:off x="3089483" y="3094865"/>
            <a:ext cx="533033" cy="533033"/>
            <a:chOff x="4049800" y="640400"/>
            <a:chExt cx="858900" cy="858900"/>
          </a:xfrm>
        </p:grpSpPr>
        <p:sp>
          <p:nvSpPr>
            <p:cNvPr id="1737" name="Google Shape;1737;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 name="Google Shape;1738;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9" name="Google Shape;1739;p66"/>
          <p:cNvGrpSpPr/>
          <p:nvPr/>
        </p:nvGrpSpPr>
        <p:grpSpPr>
          <a:xfrm>
            <a:off x="3014966" y="3772543"/>
            <a:ext cx="682068" cy="682068"/>
            <a:chOff x="5080188" y="927900"/>
            <a:chExt cx="961200" cy="961200"/>
          </a:xfrm>
        </p:grpSpPr>
        <p:sp>
          <p:nvSpPr>
            <p:cNvPr id="1740" name="Google Shape;1740;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 name="Google Shape;1741;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 name="Google Shape;1742;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 name="Google Shape;1743;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 name="Google Shape;1744;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 name="Google Shape;1745;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 name="Google Shape;1746;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 name="Google Shape;1747;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48" name="Google Shape;1748;p66"/>
          <p:cNvGrpSpPr/>
          <p:nvPr/>
        </p:nvGrpSpPr>
        <p:grpSpPr>
          <a:xfrm>
            <a:off x="4478465" y="3869234"/>
            <a:ext cx="505650" cy="504006"/>
            <a:chOff x="6039282" y="1042577"/>
            <a:chExt cx="734315" cy="731929"/>
          </a:xfrm>
        </p:grpSpPr>
        <p:sp>
          <p:nvSpPr>
            <p:cNvPr id="1749" name="Google Shape;1749;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 name="Google Shape;1750;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 name="Google Shape;1751;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 name="Google Shape;1752;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 name="Google Shape;1753;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 name="Google Shape;1754;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 name="Google Shape;1755;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 name="Google Shape;1756;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 name="Google Shape;1757;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 name="Google Shape;1758;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 name="Google Shape;1759;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 name="Google Shape;1760;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 name="Google Shape;1761;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 name="Google Shape;1762;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 name="Google Shape;1763;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 name="Google Shape;1764;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 name="Google Shape;1765;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 name="Google Shape;1766;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 name="Google Shape;1767;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 name="Google Shape;1768;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 name="Google Shape;1769;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0" name="Google Shape;1770;p66"/>
          <p:cNvGrpSpPr/>
          <p:nvPr/>
        </p:nvGrpSpPr>
        <p:grpSpPr>
          <a:xfrm>
            <a:off x="5091067" y="2298862"/>
            <a:ext cx="567744" cy="602136"/>
            <a:chOff x="1825800" y="1651625"/>
            <a:chExt cx="539989" cy="571775"/>
          </a:xfrm>
        </p:grpSpPr>
        <p:sp>
          <p:nvSpPr>
            <p:cNvPr id="1771" name="Google Shape;1771;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 name="Google Shape;1772;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 name="Google Shape;1773;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 name="Google Shape;1774;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5" name="Google Shape;1775;p66"/>
          <p:cNvGrpSpPr/>
          <p:nvPr/>
        </p:nvGrpSpPr>
        <p:grpSpPr>
          <a:xfrm>
            <a:off x="3765995" y="3855579"/>
            <a:ext cx="508123" cy="507955"/>
            <a:chOff x="1897577" y="2802432"/>
            <a:chExt cx="492176" cy="492014"/>
          </a:xfrm>
        </p:grpSpPr>
        <p:sp>
          <p:nvSpPr>
            <p:cNvPr id="1776" name="Google Shape;1776;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 name="Google Shape;1777;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 name="Google Shape;1778;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 name="Google Shape;1779;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 name="Google Shape;1780;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 name="Google Shape;1781;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 name="Google Shape;1782;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 name="Google Shape;1783;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 name="Google Shape;1784;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 name="Google Shape;1785;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 name="Google Shape;1786;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 name="Google Shape;1787;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8" name="Google Shape;1788;p66"/>
          <p:cNvGrpSpPr/>
          <p:nvPr/>
        </p:nvGrpSpPr>
        <p:grpSpPr>
          <a:xfrm>
            <a:off x="997525" y="4169123"/>
            <a:ext cx="809227" cy="200842"/>
            <a:chOff x="2013045" y="4813233"/>
            <a:chExt cx="921986" cy="228854"/>
          </a:xfrm>
        </p:grpSpPr>
        <p:sp>
          <p:nvSpPr>
            <p:cNvPr id="1789" name="Google Shape;1789;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 name="Google Shape;1790;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91" name="Google Shape;1791;p66"/>
          <p:cNvGrpSpPr/>
          <p:nvPr/>
        </p:nvGrpSpPr>
        <p:grpSpPr>
          <a:xfrm>
            <a:off x="1005985" y="2656004"/>
            <a:ext cx="792421" cy="269941"/>
            <a:chOff x="1046767" y="4756633"/>
            <a:chExt cx="859646" cy="292841"/>
          </a:xfrm>
        </p:grpSpPr>
        <p:sp>
          <p:nvSpPr>
            <p:cNvPr id="1792" name="Google Shape;1792;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 name="Google Shape;1793;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 name="Google Shape;1794;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795" name="Google Shape;1795;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 name="Google Shape;1796;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 name="Google Shape;1797;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 name="Google Shape;1798;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799" name="Google Shape;1799;p66"/>
          <p:cNvGrpSpPr/>
          <p:nvPr/>
        </p:nvGrpSpPr>
        <p:grpSpPr>
          <a:xfrm>
            <a:off x="7141841" y="2550562"/>
            <a:ext cx="166473" cy="141497"/>
            <a:chOff x="4660325" y="1866850"/>
            <a:chExt cx="68350" cy="58100"/>
          </a:xfrm>
        </p:grpSpPr>
        <p:sp>
          <p:nvSpPr>
            <p:cNvPr id="1800" name="Google Shape;180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 name="Google Shape;180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2" name="Google Shape;1802;p66"/>
          <p:cNvGrpSpPr/>
          <p:nvPr/>
        </p:nvGrpSpPr>
        <p:grpSpPr>
          <a:xfrm>
            <a:off x="7451186" y="2576286"/>
            <a:ext cx="162515" cy="90049"/>
            <a:chOff x="4791775" y="1877500"/>
            <a:chExt cx="66725" cy="36975"/>
          </a:xfrm>
        </p:grpSpPr>
        <p:sp>
          <p:nvSpPr>
            <p:cNvPr id="1803" name="Google Shape;180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 name="Google Shape;180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5" name="Google Shape;1805;p66"/>
          <p:cNvGrpSpPr/>
          <p:nvPr/>
        </p:nvGrpSpPr>
        <p:grpSpPr>
          <a:xfrm>
            <a:off x="7772899" y="2576286"/>
            <a:ext cx="144979" cy="90049"/>
            <a:chOff x="4923925" y="1877500"/>
            <a:chExt cx="59525" cy="36975"/>
          </a:xfrm>
        </p:grpSpPr>
        <p:sp>
          <p:nvSpPr>
            <p:cNvPr id="1806" name="Google Shape;180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 name="Google Shape;180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8" name="Google Shape;1808;p66"/>
          <p:cNvGrpSpPr/>
          <p:nvPr/>
        </p:nvGrpSpPr>
        <p:grpSpPr>
          <a:xfrm>
            <a:off x="8067390" y="2558477"/>
            <a:ext cx="141447" cy="125667"/>
            <a:chOff x="5058450" y="1870100"/>
            <a:chExt cx="58075" cy="51600"/>
          </a:xfrm>
        </p:grpSpPr>
        <p:sp>
          <p:nvSpPr>
            <p:cNvPr id="1809" name="Google Shape;180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 name="Google Shape;181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1" name="Google Shape;1811;p66"/>
          <p:cNvGrpSpPr/>
          <p:nvPr/>
        </p:nvGrpSpPr>
        <p:grpSpPr>
          <a:xfrm>
            <a:off x="7481905" y="2980885"/>
            <a:ext cx="101077" cy="107645"/>
            <a:chOff x="4811425" y="2065025"/>
            <a:chExt cx="41500" cy="44200"/>
          </a:xfrm>
        </p:grpSpPr>
        <p:sp>
          <p:nvSpPr>
            <p:cNvPr id="1812" name="Google Shape;181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 name="Google Shape;181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4" name="Google Shape;1814;p66"/>
          <p:cNvGrpSpPr/>
          <p:nvPr/>
        </p:nvGrpSpPr>
        <p:grpSpPr>
          <a:xfrm>
            <a:off x="7774342" y="2981098"/>
            <a:ext cx="120867" cy="107218"/>
            <a:chOff x="4929875" y="2065025"/>
            <a:chExt cx="49625" cy="44025"/>
          </a:xfrm>
        </p:grpSpPr>
        <p:sp>
          <p:nvSpPr>
            <p:cNvPr id="1815" name="Google Shape;181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 name="Google Shape;181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7" name="Google Shape;1817;p66"/>
          <p:cNvGrpSpPr/>
          <p:nvPr/>
        </p:nvGrpSpPr>
        <p:grpSpPr>
          <a:xfrm>
            <a:off x="8103011" y="2984112"/>
            <a:ext cx="70206" cy="101191"/>
            <a:chOff x="5083925" y="2066350"/>
            <a:chExt cx="28825" cy="41550"/>
          </a:xfrm>
        </p:grpSpPr>
        <p:sp>
          <p:nvSpPr>
            <p:cNvPr id="1818" name="Google Shape;181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9" name="Google Shape;181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20" name="Google Shape;1820;p66"/>
          <p:cNvGrpSpPr/>
          <p:nvPr/>
        </p:nvGrpSpPr>
        <p:grpSpPr>
          <a:xfrm>
            <a:off x="7134565" y="2999759"/>
            <a:ext cx="181026" cy="69896"/>
            <a:chOff x="4659775" y="2072775"/>
            <a:chExt cx="74325" cy="28700"/>
          </a:xfrm>
        </p:grpSpPr>
        <p:sp>
          <p:nvSpPr>
            <p:cNvPr id="1821" name="Google Shape;182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 name="Google Shape;182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 name="Google Shape;182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24" name="Google Shape;1824;p66"/>
          <p:cNvGrpSpPr/>
          <p:nvPr/>
        </p:nvGrpSpPr>
        <p:grpSpPr>
          <a:xfrm>
            <a:off x="8054421" y="2790324"/>
            <a:ext cx="167387" cy="89197"/>
            <a:chOff x="4662475" y="1976500"/>
            <a:chExt cx="68725" cy="36625"/>
          </a:xfrm>
        </p:grpSpPr>
        <p:sp>
          <p:nvSpPr>
            <p:cNvPr id="1825" name="Google Shape;182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 name="Google Shape;182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 name="Google Shape;182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28" name="Google Shape;1828;p66"/>
          <p:cNvGrpSpPr/>
          <p:nvPr/>
        </p:nvGrpSpPr>
        <p:grpSpPr>
          <a:xfrm>
            <a:off x="7751326" y="2793764"/>
            <a:ext cx="166899" cy="82317"/>
            <a:chOff x="4920150" y="1977875"/>
            <a:chExt cx="68525" cy="33800"/>
          </a:xfrm>
        </p:grpSpPr>
        <p:sp>
          <p:nvSpPr>
            <p:cNvPr id="1829" name="Google Shape;1829;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 name="Google Shape;1830;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 name="Google Shape;1831;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32" name="Google Shape;1832;p66"/>
          <p:cNvGrpSpPr/>
          <p:nvPr/>
        </p:nvGrpSpPr>
        <p:grpSpPr>
          <a:xfrm>
            <a:off x="7162483" y="3197682"/>
            <a:ext cx="125190" cy="127859"/>
            <a:chOff x="4676550" y="2160575"/>
            <a:chExt cx="51400" cy="52500"/>
          </a:xfrm>
        </p:grpSpPr>
        <p:sp>
          <p:nvSpPr>
            <p:cNvPr id="1833" name="Google Shape;1833;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 name="Google Shape;1834;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 name="Google Shape;1835;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36" name="Google Shape;1836;p66"/>
          <p:cNvGrpSpPr/>
          <p:nvPr/>
        </p:nvGrpSpPr>
        <p:grpSpPr>
          <a:xfrm>
            <a:off x="7459741" y="3204714"/>
            <a:ext cx="145405" cy="113794"/>
            <a:chOff x="4768325" y="2163475"/>
            <a:chExt cx="59700" cy="46725"/>
          </a:xfrm>
        </p:grpSpPr>
        <p:sp>
          <p:nvSpPr>
            <p:cNvPr id="1837" name="Google Shape;1837;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 name="Google Shape;1838;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839" name="Google Shape;1839;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 name="Google Shape;1840;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 name="Google Shape;1841;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 name="Google Shape;1842;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 name="Google Shape;1843;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 name="Google Shape;1844;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845" name="Google Shape;1845;p66"/>
          <p:cNvGrpSpPr/>
          <p:nvPr/>
        </p:nvGrpSpPr>
        <p:grpSpPr>
          <a:xfrm>
            <a:off x="7476059" y="3459808"/>
            <a:ext cx="112768" cy="106853"/>
            <a:chOff x="4768575" y="2253950"/>
            <a:chExt cx="46300" cy="43875"/>
          </a:xfrm>
        </p:grpSpPr>
        <p:sp>
          <p:nvSpPr>
            <p:cNvPr id="1846" name="Google Shape;1846;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48" name="Google Shape;1848;p66"/>
          <p:cNvGrpSpPr/>
          <p:nvPr/>
        </p:nvGrpSpPr>
        <p:grpSpPr>
          <a:xfrm>
            <a:off x="7775682" y="3948834"/>
            <a:ext cx="118187" cy="146246"/>
            <a:chOff x="4960900" y="2433225"/>
            <a:chExt cx="48525" cy="60050"/>
          </a:xfrm>
        </p:grpSpPr>
        <p:sp>
          <p:nvSpPr>
            <p:cNvPr id="1849" name="Google Shape;1849;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 name="Google Shape;1850;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51" name="Google Shape;1851;p66"/>
          <p:cNvGrpSpPr/>
          <p:nvPr/>
        </p:nvGrpSpPr>
        <p:grpSpPr>
          <a:xfrm>
            <a:off x="7464247" y="4212895"/>
            <a:ext cx="136394" cy="143810"/>
            <a:chOff x="4854075" y="2527625"/>
            <a:chExt cx="56000" cy="59050"/>
          </a:xfrm>
        </p:grpSpPr>
        <p:sp>
          <p:nvSpPr>
            <p:cNvPr id="1852" name="Google Shape;1852;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 name="Google Shape;1853;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854" name="Google Shape;1854;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 name="Google Shape;1855;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 name="Google Shape;1856;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857" name="Google Shape;1857;p66"/>
          <p:cNvGrpSpPr/>
          <p:nvPr/>
        </p:nvGrpSpPr>
        <p:grpSpPr>
          <a:xfrm>
            <a:off x="8088458" y="3676639"/>
            <a:ext cx="99312" cy="160797"/>
            <a:chOff x="5059700" y="2334775"/>
            <a:chExt cx="40775" cy="66025"/>
          </a:xfrm>
        </p:grpSpPr>
        <p:sp>
          <p:nvSpPr>
            <p:cNvPr id="1858" name="Google Shape;1858;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 name="Google Shape;1859;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 name="Google Shape;1860;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 name="Google Shape;1861;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 name="Google Shape;1862;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 name="Google Shape;1863;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 name="Google Shape;1864;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 name="Google Shape;1865;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 name="Google Shape;1866;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67" name="Google Shape;1867;p66"/>
          <p:cNvGrpSpPr/>
          <p:nvPr/>
        </p:nvGrpSpPr>
        <p:grpSpPr>
          <a:xfrm>
            <a:off x="8045622" y="3941771"/>
            <a:ext cx="184984" cy="160371"/>
            <a:chOff x="5037700" y="2430325"/>
            <a:chExt cx="75950" cy="65850"/>
          </a:xfrm>
        </p:grpSpPr>
        <p:sp>
          <p:nvSpPr>
            <p:cNvPr id="1868" name="Google Shape;1868;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 name="Google Shape;1869;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70" name="Google Shape;1870;p66"/>
          <p:cNvGrpSpPr/>
          <p:nvPr/>
        </p:nvGrpSpPr>
        <p:grpSpPr>
          <a:xfrm>
            <a:off x="7465128" y="3708223"/>
            <a:ext cx="173014" cy="97629"/>
            <a:chOff x="4756975" y="2341800"/>
            <a:chExt cx="91975" cy="51925"/>
          </a:xfrm>
        </p:grpSpPr>
        <p:sp>
          <p:nvSpPr>
            <p:cNvPr id="1871" name="Google Shape;1871;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 name="Google Shape;1872;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 name="Google Shape;1873;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 name="Google Shape;1874;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 name="Google Shape;1875;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 name="Google Shape;1876;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 name="Google Shape;1877;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 name="Google Shape;1878;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 name="Google Shape;1879;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 name="Google Shape;1880;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 name="Google Shape;1881;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 name="Google Shape;1882;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 name="Google Shape;1883;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 name="Google Shape;1884;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 name="Google Shape;1885;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 name="Google Shape;1886;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 name="Google Shape;1887;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 name="Google Shape;1888;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 name="Google Shape;1889;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 name="Google Shape;1890;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91" name="Google Shape;1891;p66"/>
          <p:cNvGrpSpPr/>
          <p:nvPr/>
        </p:nvGrpSpPr>
        <p:grpSpPr>
          <a:xfrm>
            <a:off x="7732065" y="4196920"/>
            <a:ext cx="212497" cy="175761"/>
            <a:chOff x="4943575" y="2516350"/>
            <a:chExt cx="98675" cy="81700"/>
          </a:xfrm>
        </p:grpSpPr>
        <p:sp>
          <p:nvSpPr>
            <p:cNvPr id="1892" name="Google Shape;1892;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 name="Google Shape;1893;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 name="Google Shape;1894;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 name="Google Shape;1895;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 name="Google Shape;1896;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 name="Google Shape;1897;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 name="Google Shape;1898;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 name="Google Shape;1899;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 name="Google Shape;1900;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 name="Google Shape;1901;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 name="Google Shape;1902;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 name="Google Shape;1903;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 name="Google Shape;1904;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 name="Google Shape;1905;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 name="Google Shape;1906;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 name="Google Shape;1907;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 name="Google Shape;1908;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 name="Google Shape;1909;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 name="Google Shape;1910;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 name="Google Shape;1911;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 name="Google Shape;1912;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 name="Google Shape;1913;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 name="Google Shape;1914;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 name="Google Shape;1915;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 name="Google Shape;1916;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 name="Google Shape;1917;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 name="Google Shape;1918;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 name="Google Shape;1919;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 name="Google Shape;1920;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 name="Google Shape;1921;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 name="Google Shape;1922;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 name="Google Shape;1923;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 name="Google Shape;1924;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 name="Google Shape;1925;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 name="Google Shape;1926;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 name="Google Shape;1927;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 name="Google Shape;1928;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 name="Google Shape;1929;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 name="Google Shape;1930;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 name="Google Shape;1931;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 name="Google Shape;1932;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 name="Google Shape;1933;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 name="Google Shape;1934;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 name="Google Shape;1935;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 name="Google Shape;1936;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 name="Google Shape;1937;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 name="Google Shape;1938;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 name="Google Shape;1939;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 name="Google Shape;1940;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 name="Google Shape;1941;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 name="Google Shape;1942;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 name="Google Shape;1943;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 name="Google Shape;1944;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 name="Google Shape;1945;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 name="Google Shape;1946;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 name="Google Shape;1947;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 name="Google Shape;1948;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 name="Google Shape;1949;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 name="Google Shape;1950;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 name="Google Shape;1951;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 name="Google Shape;1952;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 name="Google Shape;1953;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 name="Google Shape;1954;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 name="Google Shape;1955;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 name="Google Shape;1956;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 name="Google Shape;1957;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 name="Google Shape;1958;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 name="Google Shape;1959;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 name="Google Shape;1960;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 name="Google Shape;1961;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 name="Google Shape;1962;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 name="Google Shape;1963;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 name="Google Shape;1964;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 name="Google Shape;1965;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 name="Google Shape;1966;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 name="Google Shape;1967;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 name="Google Shape;1968;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 name="Google Shape;1969;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970" name="Google Shape;1970;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 name="Google Shape;1971;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 name="Google Shape;1972;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 name="Google Shape;1973;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 name="Google Shape;1974;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dirty="0">
              <a:solidFill>
                <a:srgbClr val="FFFFFF"/>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0"/>
        <p:cNvGrpSpPr/>
        <p:nvPr/>
      </p:nvGrpSpPr>
      <p:grpSpPr>
        <a:xfrm>
          <a:off x="0" y="0"/>
          <a:ext cx="0" cy="0"/>
          <a:chOff x="0" y="0"/>
          <a:chExt cx="0" cy="0"/>
        </a:xfrm>
      </p:grpSpPr>
      <p:sp>
        <p:nvSpPr>
          <p:cNvPr id="371" name="Google Shape;371;p37"/>
          <p:cNvSpPr txBox="1">
            <a:spLocks noGrp="1"/>
          </p:cNvSpPr>
          <p:nvPr>
            <p:ph type="title"/>
          </p:nvPr>
        </p:nvSpPr>
        <p:spPr>
          <a:xfrm>
            <a:off x="2349513" y="2030413"/>
            <a:ext cx="4488600" cy="57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dirty="0"/>
          </a:p>
        </p:txBody>
      </p:sp>
      <p:sp>
        <p:nvSpPr>
          <p:cNvPr id="372" name="Google Shape;372;p37"/>
          <p:cNvSpPr txBox="1">
            <a:spLocks noGrp="1"/>
          </p:cNvSpPr>
          <p:nvPr>
            <p:ph type="body" idx="1"/>
          </p:nvPr>
        </p:nvSpPr>
        <p:spPr>
          <a:xfrm>
            <a:off x="2349513" y="2793438"/>
            <a:ext cx="4488600" cy="117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a:t>
            </a:r>
            <a:endParaRPr dirty="0"/>
          </a:p>
        </p:txBody>
      </p:sp>
      <p:grpSp>
        <p:nvGrpSpPr>
          <p:cNvPr id="373" name="Google Shape;373;p37"/>
          <p:cNvGrpSpPr/>
          <p:nvPr/>
        </p:nvGrpSpPr>
        <p:grpSpPr>
          <a:xfrm>
            <a:off x="2526474" y="2589700"/>
            <a:ext cx="4134677" cy="221374"/>
            <a:chOff x="729050" y="223975"/>
            <a:chExt cx="6133625" cy="328400"/>
          </a:xfrm>
        </p:grpSpPr>
        <p:sp>
          <p:nvSpPr>
            <p:cNvPr id="374" name="Google Shape;374;p37"/>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 name="Google Shape;375;p37"/>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 name="Google Shape;376;p37"/>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 name="Google Shape;377;p37"/>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 name="Google Shape;378;p37"/>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 name="Google Shape;379;p37"/>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 name="Google Shape;380;p37"/>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 name="Google Shape;381;p37"/>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 name="Google Shape;382;p37"/>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83" name="Google Shape;383;p37"/>
          <p:cNvGrpSpPr/>
          <p:nvPr/>
        </p:nvGrpSpPr>
        <p:grpSpPr>
          <a:xfrm>
            <a:off x="4324300" y="1352250"/>
            <a:ext cx="539026" cy="603502"/>
            <a:chOff x="995838" y="4075900"/>
            <a:chExt cx="339010" cy="378585"/>
          </a:xfrm>
        </p:grpSpPr>
        <p:grpSp>
          <p:nvGrpSpPr>
            <p:cNvPr id="384" name="Google Shape;384;p37"/>
            <p:cNvGrpSpPr/>
            <p:nvPr/>
          </p:nvGrpSpPr>
          <p:grpSpPr>
            <a:xfrm>
              <a:off x="1005422" y="4085485"/>
              <a:ext cx="329425" cy="369000"/>
              <a:chOff x="223275" y="3999250"/>
              <a:chExt cx="329425" cy="369000"/>
            </a:xfrm>
          </p:grpSpPr>
          <p:sp>
            <p:nvSpPr>
              <p:cNvPr id="385" name="Google Shape;385;p37"/>
              <p:cNvSpPr/>
              <p:nvPr/>
            </p:nvSpPr>
            <p:spPr>
              <a:xfrm>
                <a:off x="263750" y="4096025"/>
                <a:ext cx="258225" cy="239125"/>
              </a:xfrm>
              <a:custGeom>
                <a:avLst/>
                <a:gdLst/>
                <a:ahLst/>
                <a:cxnLst/>
                <a:rect l="l" t="t" r="r" b="b"/>
                <a:pathLst>
                  <a:path w="10329" h="9565" extrusionOk="0">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 name="Google Shape;386;p37"/>
              <p:cNvSpPr/>
              <p:nvPr/>
            </p:nvSpPr>
            <p:spPr>
              <a:xfrm>
                <a:off x="356650" y="4141350"/>
                <a:ext cx="68500" cy="147750"/>
              </a:xfrm>
              <a:custGeom>
                <a:avLst/>
                <a:gdLst/>
                <a:ahLst/>
                <a:cxnLst/>
                <a:rect l="l" t="t" r="r" b="b"/>
                <a:pathLst>
                  <a:path w="2740" h="5910" extrusionOk="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 name="Google Shape;387;p37"/>
              <p:cNvSpPr/>
              <p:nvPr/>
            </p:nvSpPr>
            <p:spPr>
              <a:xfrm>
                <a:off x="289300" y="3999250"/>
                <a:ext cx="263400" cy="317425"/>
              </a:xfrm>
              <a:custGeom>
                <a:avLst/>
                <a:gdLst/>
                <a:ahLst/>
                <a:cxnLst/>
                <a:rect l="l" t="t" r="r" b="b"/>
                <a:pathLst>
                  <a:path w="10536" h="12697" extrusionOk="0">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 name="Google Shape;388;p37"/>
              <p:cNvSpPr/>
              <p:nvPr/>
            </p:nvSpPr>
            <p:spPr>
              <a:xfrm>
                <a:off x="223275" y="4112100"/>
                <a:ext cx="270075" cy="256150"/>
              </a:xfrm>
              <a:custGeom>
                <a:avLst/>
                <a:gdLst/>
                <a:ahLst/>
                <a:cxnLst/>
                <a:rect l="l" t="t" r="r" b="b"/>
                <a:pathLst>
                  <a:path w="10803" h="10246" extrusionOk="0">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89" name="Google Shape;389;p37"/>
            <p:cNvGrpSpPr/>
            <p:nvPr/>
          </p:nvGrpSpPr>
          <p:grpSpPr>
            <a:xfrm>
              <a:off x="995838" y="4075900"/>
              <a:ext cx="329425" cy="369000"/>
              <a:chOff x="223275" y="3999250"/>
              <a:chExt cx="329425" cy="369000"/>
            </a:xfrm>
          </p:grpSpPr>
          <p:sp>
            <p:nvSpPr>
              <p:cNvPr id="390" name="Google Shape;390;p37"/>
              <p:cNvSpPr/>
              <p:nvPr/>
            </p:nvSpPr>
            <p:spPr>
              <a:xfrm>
                <a:off x="263750" y="4096025"/>
                <a:ext cx="258225" cy="239125"/>
              </a:xfrm>
              <a:custGeom>
                <a:avLst/>
                <a:gdLst/>
                <a:ahLst/>
                <a:cxnLst/>
                <a:rect l="l" t="t" r="r" b="b"/>
                <a:pathLst>
                  <a:path w="10329" h="9565" extrusionOk="0">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 name="Google Shape;391;p37"/>
              <p:cNvSpPr/>
              <p:nvPr/>
            </p:nvSpPr>
            <p:spPr>
              <a:xfrm>
                <a:off x="356650" y="4141350"/>
                <a:ext cx="68500" cy="147750"/>
              </a:xfrm>
              <a:custGeom>
                <a:avLst/>
                <a:gdLst/>
                <a:ahLst/>
                <a:cxnLst/>
                <a:rect l="l" t="t" r="r" b="b"/>
                <a:pathLst>
                  <a:path w="2740" h="5910" extrusionOk="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 name="Google Shape;392;p37"/>
              <p:cNvSpPr/>
              <p:nvPr/>
            </p:nvSpPr>
            <p:spPr>
              <a:xfrm>
                <a:off x="289300" y="3999250"/>
                <a:ext cx="263400" cy="317425"/>
              </a:xfrm>
              <a:custGeom>
                <a:avLst/>
                <a:gdLst/>
                <a:ahLst/>
                <a:cxnLst/>
                <a:rect l="l" t="t" r="r" b="b"/>
                <a:pathLst>
                  <a:path w="10536" h="12697" extrusionOk="0">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 name="Google Shape;393;p37"/>
              <p:cNvSpPr/>
              <p:nvPr/>
            </p:nvSpPr>
            <p:spPr>
              <a:xfrm>
                <a:off x="223275" y="4112100"/>
                <a:ext cx="270075" cy="256150"/>
              </a:xfrm>
              <a:custGeom>
                <a:avLst/>
                <a:gdLst/>
                <a:ahLst/>
                <a:cxnLst/>
                <a:rect l="l" t="t" r="r" b="b"/>
                <a:pathLst>
                  <a:path w="10803" h="10246" extrusionOk="0">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78"/>
        <p:cNvGrpSpPr/>
        <p:nvPr/>
      </p:nvGrpSpPr>
      <p:grpSpPr>
        <a:xfrm>
          <a:off x="0" y="0"/>
          <a:ext cx="0" cy="0"/>
          <a:chOff x="0" y="0"/>
          <a:chExt cx="0" cy="0"/>
        </a:xfrm>
      </p:grpSpPr>
      <p:grpSp>
        <p:nvGrpSpPr>
          <p:cNvPr id="1979" name="Google Shape;1979;p67"/>
          <p:cNvGrpSpPr/>
          <p:nvPr/>
        </p:nvGrpSpPr>
        <p:grpSpPr>
          <a:xfrm>
            <a:off x="3642951" y="1176740"/>
            <a:ext cx="2078182" cy="1366558"/>
            <a:chOff x="235800" y="830650"/>
            <a:chExt cx="6978450" cy="4588844"/>
          </a:xfrm>
        </p:grpSpPr>
        <p:sp>
          <p:nvSpPr>
            <p:cNvPr id="1980" name="Google Shape;1980;p6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 name="Google Shape;1981;p6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 name="Google Shape;1982;p6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 name="Google Shape;1983;p6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 name="Google Shape;1984;p6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 name="Google Shape;1985;p6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986" name="Google Shape;1986;p67"/>
          <p:cNvGrpSpPr/>
          <p:nvPr/>
        </p:nvGrpSpPr>
        <p:grpSpPr>
          <a:xfrm>
            <a:off x="749629" y="2988892"/>
            <a:ext cx="2622876" cy="1333540"/>
            <a:chOff x="238125" y="1038125"/>
            <a:chExt cx="7146800" cy="3633625"/>
          </a:xfrm>
        </p:grpSpPr>
        <p:sp>
          <p:nvSpPr>
            <p:cNvPr id="1987" name="Google Shape;1987;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 name="Google Shape;1988;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 name="Google Shape;1989;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 name="Google Shape;1990;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 name="Google Shape;1991;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 name="Google Shape;1992;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 name="Google Shape;1993;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 name="Google Shape;1994;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 name="Google Shape;1995;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 name="Google Shape;1996;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 name="Google Shape;1997;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 name="Google Shape;1998;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 name="Google Shape;1999;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 name="Google Shape;2000;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 name="Google Shape;2001;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 name="Google Shape;2002;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 name="Google Shape;2003;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 name="Google Shape;2004;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 name="Google Shape;2005;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 name="Google Shape;2006;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 name="Google Shape;2007;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 name="Google Shape;2008;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 name="Google Shape;2009;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 name="Google Shape;2010;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 name="Google Shape;2011;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 name="Google Shape;2012;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 name="Google Shape;2013;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 name="Google Shape;2014;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 name="Google Shape;2015;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 name="Google Shape;2016;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 name="Google Shape;2017;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 name="Google Shape;2018;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 name="Google Shape;2019;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 name="Google Shape;2020;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 name="Google Shape;2021;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 name="Google Shape;2022;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 name="Google Shape;2023;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 name="Google Shape;2024;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 name="Google Shape;2025;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 name="Google Shape;2026;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 name="Google Shape;2027;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 name="Google Shape;2028;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 name="Google Shape;2029;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 name="Google Shape;2030;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 name="Google Shape;2031;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 name="Google Shape;2032;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 name="Google Shape;2033;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 name="Google Shape;2034;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 name="Google Shape;2035;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 name="Google Shape;2036;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 name="Google Shape;2037;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 name="Google Shape;2038;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 name="Google Shape;2039;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 name="Google Shape;2040;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 name="Google Shape;2041;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 name="Google Shape;2042;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 name="Google Shape;2043;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 name="Google Shape;2044;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 name="Google Shape;2045;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 name="Google Shape;2046;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 name="Google Shape;2047;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 name="Google Shape;2048;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 name="Google Shape;2049;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 name="Google Shape;2050;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 name="Google Shape;2051;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 name="Google Shape;2052;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 name="Google Shape;2053;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 name="Google Shape;2054;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 name="Google Shape;2055;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 name="Google Shape;2056;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 name="Google Shape;2057;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 name="Google Shape;2058;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 name="Google Shape;2059;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 name="Google Shape;2060;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 name="Google Shape;2061;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 name="Google Shape;2062;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 name="Google Shape;2063;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 name="Google Shape;2064;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 name="Google Shape;2066;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 name="Google Shape;2067;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 name="Google Shape;2068;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 name="Google Shape;2069;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 name="Google Shape;2070;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 name="Google Shape;2071;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 name="Google Shape;2072;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 name="Google Shape;2073;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 name="Google Shape;2074;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 name="Google Shape;2075;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 name="Google Shape;2076;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 name="Google Shape;2077;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 name="Google Shape;2078;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 name="Google Shape;2079;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 name="Google Shape;2080;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 name="Google Shape;2081;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 name="Google Shape;2082;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 name="Google Shape;2083;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 name="Google Shape;2084;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 name="Google Shape;2085;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 name="Google Shape;2086;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 name="Google Shape;2087;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 name="Google Shape;2088;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 name="Google Shape;2089;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 name="Google Shape;2090;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 name="Google Shape;2091;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 name="Google Shape;2092;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 name="Google Shape;2093;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 name="Google Shape;2094;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 name="Google Shape;2095;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 name="Google Shape;2096;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 name="Google Shape;2097;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 name="Google Shape;2098;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 name="Google Shape;2099;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 name="Google Shape;2100;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 name="Google Shape;2101;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 name="Google Shape;2102;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 name="Google Shape;2103;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 name="Google Shape;2104;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 name="Google Shape;2105;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 name="Google Shape;2106;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 name="Google Shape;2107;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 name="Google Shape;2108;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 name="Google Shape;2109;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 name="Google Shape;2110;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 name="Google Shape;2111;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 name="Google Shape;2112;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 name="Google Shape;2113;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 name="Google Shape;2114;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 name="Google Shape;2115;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 name="Google Shape;2116;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 name="Google Shape;2117;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 name="Google Shape;2118;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 name="Google Shape;2119;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 name="Google Shape;2120;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 name="Google Shape;2121;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 name="Google Shape;2122;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 name="Google Shape;2123;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 name="Google Shape;2124;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 name="Google Shape;2125;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 name="Google Shape;2126;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 name="Google Shape;2127;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 name="Google Shape;2128;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 name="Google Shape;2129;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 name="Google Shape;2130;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 name="Google Shape;2131;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 name="Google Shape;2132;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 name="Google Shape;2133;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 name="Google Shape;2134;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 name="Google Shape;2135;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 name="Google Shape;2136;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 name="Google Shape;2137;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 name="Google Shape;2138;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 name="Google Shape;2139;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 name="Google Shape;2140;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 name="Google Shape;2141;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 name="Google Shape;2142;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 name="Google Shape;2143;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 name="Google Shape;2144;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 name="Google Shape;2145;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 name="Google Shape;2146;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 name="Google Shape;2147;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8" name="Google Shape;2148;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9" name="Google Shape;2149;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0" name="Google Shape;2150;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1" name="Google Shape;2151;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2" name="Google Shape;2152;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3" name="Google Shape;2153;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4" name="Google Shape;2154;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5" name="Google Shape;2155;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6" name="Google Shape;2156;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7" name="Google Shape;2157;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8" name="Google Shape;2158;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9" name="Google Shape;2159;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0" name="Google Shape;2160;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1" name="Google Shape;2161;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2" name="Google Shape;2162;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3" name="Google Shape;2163;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4" name="Google Shape;2164;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5" name="Google Shape;2165;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6" name="Google Shape;2166;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7" name="Google Shape;2167;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8" name="Google Shape;2168;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9" name="Google Shape;2169;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0" name="Google Shape;2170;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1" name="Google Shape;2171;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2" name="Google Shape;2172;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3" name="Google Shape;2173;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4" name="Google Shape;2174;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5" name="Google Shape;2175;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6" name="Google Shape;2176;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7" name="Google Shape;2177;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8" name="Google Shape;2178;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9" name="Google Shape;2179;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0" name="Google Shape;2180;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1" name="Google Shape;2181;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2" name="Google Shape;2182;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3" name="Google Shape;2183;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4" name="Google Shape;2184;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5" name="Google Shape;2185;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6" name="Google Shape;2186;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7" name="Google Shape;2187;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8" name="Google Shape;2188;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9" name="Google Shape;2189;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0" name="Google Shape;2190;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1" name="Google Shape;2191;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2" name="Google Shape;2192;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3" name="Google Shape;2193;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4" name="Google Shape;2194;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5" name="Google Shape;2195;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6" name="Google Shape;2196;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7" name="Google Shape;2197;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8" name="Google Shape;2198;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9" name="Google Shape;2199;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0" name="Google Shape;2200;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1" name="Google Shape;2201;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2" name="Google Shape;2202;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3" name="Google Shape;2203;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4" name="Google Shape;2204;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5" name="Google Shape;2205;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6" name="Google Shape;2206;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7" name="Google Shape;2207;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8" name="Google Shape;2208;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9" name="Google Shape;2209;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 name="Google Shape;2210;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 name="Google Shape;2211;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 name="Google Shape;2212;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 name="Google Shape;2213;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 name="Google Shape;2214;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 name="Google Shape;2215;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 name="Google Shape;2216;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 name="Google Shape;2217;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 name="Google Shape;2218;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 name="Google Shape;2219;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 name="Google Shape;2220;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 name="Google Shape;2221;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 name="Google Shape;2222;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 name="Google Shape;2223;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 name="Google Shape;2224;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 name="Google Shape;2225;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 name="Google Shape;2226;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 name="Google Shape;2227;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 name="Google Shape;2228;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 name="Google Shape;2229;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 name="Google Shape;2230;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 name="Google Shape;2231;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 name="Google Shape;2232;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 name="Google Shape;2233;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 name="Google Shape;2234;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 name="Google Shape;2235;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 name="Google Shape;2236;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 name="Google Shape;2237;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 name="Google Shape;2238;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 name="Google Shape;2239;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 name="Google Shape;2240;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 name="Google Shape;2241;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 name="Google Shape;2242;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 name="Google Shape;2243;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 name="Google Shape;2244;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 name="Google Shape;2245;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 name="Google Shape;2246;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 name="Google Shape;2247;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 name="Google Shape;2248;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 name="Google Shape;2249;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 name="Google Shape;2250;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 name="Google Shape;2251;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 name="Google Shape;2252;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 name="Google Shape;2253;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 name="Google Shape;2254;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 name="Google Shape;2255;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 name="Google Shape;2256;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 name="Google Shape;2257;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 name="Google Shape;2258;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 name="Google Shape;2259;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 name="Google Shape;2260;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 name="Google Shape;2261;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 name="Google Shape;2262;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 name="Google Shape;2263;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 name="Google Shape;2264;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 name="Google Shape;2265;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 name="Google Shape;2266;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 name="Google Shape;2267;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 name="Google Shape;2268;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 name="Google Shape;2269;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 name="Google Shape;2270;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 name="Google Shape;2271;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 name="Google Shape;2272;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 name="Google Shape;2273;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 name="Google Shape;2274;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 name="Google Shape;2275;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 name="Google Shape;2276;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 name="Google Shape;2277;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 name="Google Shape;2278;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 name="Google Shape;2279;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 name="Google Shape;2280;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 name="Google Shape;2281;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 name="Google Shape;2282;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 name="Google Shape;2283;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 name="Google Shape;2284;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 name="Google Shape;2285;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 name="Google Shape;2286;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 name="Google Shape;2287;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 name="Google Shape;2288;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 name="Google Shape;2289;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 name="Google Shape;2290;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 name="Google Shape;2291;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 name="Google Shape;2292;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 name="Google Shape;2293;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 name="Google Shape;2294;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 name="Google Shape;2295;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 name="Google Shape;2296;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 name="Google Shape;2297;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 name="Google Shape;2298;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 name="Google Shape;2299;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 name="Google Shape;2300;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 name="Google Shape;2301;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 name="Google Shape;2302;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 name="Google Shape;2303;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 name="Google Shape;2304;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 name="Google Shape;2305;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 name="Google Shape;2306;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 name="Google Shape;2307;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 name="Google Shape;2308;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 name="Google Shape;2309;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 name="Google Shape;2310;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 name="Google Shape;2311;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 name="Google Shape;2312;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 name="Google Shape;2313;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 name="Google Shape;2314;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 name="Google Shape;2315;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 name="Google Shape;2316;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 name="Google Shape;2317;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 name="Google Shape;2318;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 name="Google Shape;2319;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 name="Google Shape;2320;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 name="Google Shape;2321;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 name="Google Shape;2322;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 name="Google Shape;2323;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 name="Google Shape;2324;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 name="Google Shape;2325;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 name="Google Shape;2326;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 name="Google Shape;2327;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 name="Google Shape;2328;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 name="Google Shape;2329;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 name="Google Shape;2330;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 name="Google Shape;2331;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 name="Google Shape;2332;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 name="Google Shape;2333;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 name="Google Shape;2334;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 name="Google Shape;2335;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 name="Google Shape;2336;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 name="Google Shape;2337;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 name="Google Shape;2338;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 name="Google Shape;2339;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 name="Google Shape;2340;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 name="Google Shape;2341;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 name="Google Shape;2342;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 name="Google Shape;2343;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 name="Google Shape;2344;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 name="Google Shape;2345;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 name="Google Shape;2346;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 name="Google Shape;2347;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 name="Google Shape;2348;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 name="Google Shape;2349;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 name="Google Shape;2350;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 name="Google Shape;2351;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 name="Google Shape;2352;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 name="Google Shape;2353;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 name="Google Shape;2354;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 name="Google Shape;2355;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 name="Google Shape;2356;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 name="Google Shape;2357;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 name="Google Shape;2358;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 name="Google Shape;2359;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 name="Google Shape;2360;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 name="Google Shape;2361;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 name="Google Shape;2362;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 name="Google Shape;2363;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 name="Google Shape;2364;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 name="Google Shape;2365;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 name="Google Shape;2366;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 name="Google Shape;2367;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 name="Google Shape;2368;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 name="Google Shape;2369;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 name="Google Shape;2370;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 name="Google Shape;2371;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 name="Google Shape;2372;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 name="Google Shape;2373;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4" name="Google Shape;2374;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5" name="Google Shape;2375;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6" name="Google Shape;2376;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7" name="Google Shape;2377;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8" name="Google Shape;2378;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9" name="Google Shape;2379;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0" name="Google Shape;2380;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1" name="Google Shape;2381;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2" name="Google Shape;2382;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3" name="Google Shape;2383;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4" name="Google Shape;2384;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5" name="Google Shape;2385;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6" name="Google Shape;2386;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7" name="Google Shape;2387;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8" name="Google Shape;2388;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9" name="Google Shape;2389;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0" name="Google Shape;2390;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1" name="Google Shape;2391;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2" name="Google Shape;2392;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3" name="Google Shape;2393;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4" name="Google Shape;2394;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5" name="Google Shape;2395;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6" name="Google Shape;2396;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7" name="Google Shape;2397;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8" name="Google Shape;2398;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9" name="Google Shape;2399;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0" name="Google Shape;2400;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1" name="Google Shape;2401;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2" name="Google Shape;2402;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3" name="Google Shape;2403;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4" name="Google Shape;2404;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5" name="Google Shape;2405;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6" name="Google Shape;2406;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7" name="Google Shape;2407;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8" name="Google Shape;2408;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9" name="Google Shape;2409;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0" name="Google Shape;2410;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1" name="Google Shape;2411;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2" name="Google Shape;2412;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3" name="Google Shape;2413;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4" name="Google Shape;2414;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5" name="Google Shape;2415;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6" name="Google Shape;2416;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7" name="Google Shape;2417;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8" name="Google Shape;2418;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9" name="Google Shape;2419;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0" name="Google Shape;2420;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1" name="Google Shape;2421;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2" name="Google Shape;2422;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3" name="Google Shape;2423;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4" name="Google Shape;2424;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5" name="Google Shape;2425;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6" name="Google Shape;2426;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7" name="Google Shape;2427;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8" name="Google Shape;2428;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9" name="Google Shape;2429;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0" name="Google Shape;2430;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1" name="Google Shape;2431;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2" name="Google Shape;2432;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3" name="Google Shape;2433;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4" name="Google Shape;2434;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5" name="Google Shape;2435;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6" name="Google Shape;2436;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7" name="Google Shape;2437;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8" name="Google Shape;2438;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9" name="Google Shape;2439;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0" name="Google Shape;2440;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1" name="Google Shape;2441;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2" name="Google Shape;2442;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3" name="Google Shape;2443;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4" name="Google Shape;2444;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5" name="Google Shape;2445;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6" name="Google Shape;2446;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7" name="Google Shape;2447;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8" name="Google Shape;2448;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9" name="Google Shape;2449;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0" name="Google Shape;2450;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1" name="Google Shape;2451;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2" name="Google Shape;2452;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3" name="Google Shape;2453;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4" name="Google Shape;2454;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5" name="Google Shape;2455;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6" name="Google Shape;2456;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7" name="Google Shape;2457;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8" name="Google Shape;2458;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9" name="Google Shape;2459;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0" name="Google Shape;2460;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1" name="Google Shape;2461;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2" name="Google Shape;2462;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3" name="Google Shape;2463;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4" name="Google Shape;2464;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5" name="Google Shape;2465;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6" name="Google Shape;2466;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7" name="Google Shape;2467;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8" name="Google Shape;2468;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9" name="Google Shape;2469;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0" name="Google Shape;2470;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1" name="Google Shape;2471;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2" name="Google Shape;2472;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3" name="Google Shape;2473;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4" name="Google Shape;2474;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5" name="Google Shape;2475;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6" name="Google Shape;2476;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7" name="Google Shape;2477;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8" name="Google Shape;2478;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9" name="Google Shape;2479;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0" name="Google Shape;2480;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1" name="Google Shape;2481;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2" name="Google Shape;2482;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3" name="Google Shape;2483;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4" name="Google Shape;2484;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5" name="Google Shape;2485;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6" name="Google Shape;2486;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7" name="Google Shape;2487;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8" name="Google Shape;2488;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9" name="Google Shape;2489;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0" name="Google Shape;2490;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1" name="Google Shape;2491;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2" name="Google Shape;2492;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3" name="Google Shape;2493;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4" name="Google Shape;2494;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5" name="Google Shape;2495;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6" name="Google Shape;2496;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7" name="Google Shape;2497;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8" name="Google Shape;2498;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9" name="Google Shape;2499;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0" name="Google Shape;2500;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1" name="Google Shape;2501;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2" name="Google Shape;2502;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3" name="Google Shape;2503;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4" name="Google Shape;2504;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5" name="Google Shape;2505;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6" name="Google Shape;2506;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7" name="Google Shape;2507;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8" name="Google Shape;2508;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9" name="Google Shape;2509;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0" name="Google Shape;2510;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1" name="Google Shape;2511;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2" name="Google Shape;2512;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3" name="Google Shape;2513;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4" name="Google Shape;2514;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5" name="Google Shape;2515;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6" name="Google Shape;2516;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7" name="Google Shape;2517;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8" name="Google Shape;2518;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9" name="Google Shape;2519;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0" name="Google Shape;2520;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1" name="Google Shape;2521;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2" name="Google Shape;2522;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3" name="Google Shape;2523;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4" name="Google Shape;2524;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5" name="Google Shape;2525;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6" name="Google Shape;2526;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7" name="Google Shape;2527;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8" name="Google Shape;2528;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9" name="Google Shape;2529;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0" name="Google Shape;2530;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1" name="Google Shape;2531;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2" name="Google Shape;2532;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3" name="Google Shape;2533;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4" name="Google Shape;2534;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5" name="Google Shape;2535;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6" name="Google Shape;2536;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7" name="Google Shape;2537;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8" name="Google Shape;2538;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9" name="Google Shape;2539;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0" name="Google Shape;2540;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1" name="Google Shape;2541;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2" name="Google Shape;2542;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3" name="Google Shape;2543;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4" name="Google Shape;2544;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5" name="Google Shape;2545;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6" name="Google Shape;2546;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7" name="Google Shape;2547;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8" name="Google Shape;2548;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9" name="Google Shape;2549;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0" name="Google Shape;2550;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1" name="Google Shape;2551;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2" name="Google Shape;2552;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3" name="Google Shape;2553;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4" name="Google Shape;2554;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5" name="Google Shape;2555;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6" name="Google Shape;2556;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7" name="Google Shape;2557;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8" name="Google Shape;2558;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9" name="Google Shape;2559;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0" name="Google Shape;2560;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1" name="Google Shape;2561;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2" name="Google Shape;2562;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3" name="Google Shape;2563;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4" name="Google Shape;2564;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5" name="Google Shape;2565;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6" name="Google Shape;2566;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7" name="Google Shape;2567;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8" name="Google Shape;2568;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9" name="Google Shape;2569;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0" name="Google Shape;2570;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1" name="Google Shape;2571;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2" name="Google Shape;2572;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3" name="Google Shape;2573;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4" name="Google Shape;2574;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5" name="Google Shape;2575;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6" name="Google Shape;2576;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7" name="Google Shape;2577;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8" name="Google Shape;2578;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9" name="Google Shape;2579;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0" name="Google Shape;2580;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1" name="Google Shape;2581;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2" name="Google Shape;2582;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3" name="Google Shape;2583;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4" name="Google Shape;2584;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5" name="Google Shape;2585;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6" name="Google Shape;2586;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7" name="Google Shape;2587;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8" name="Google Shape;2588;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9" name="Google Shape;2589;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0" name="Google Shape;2590;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1" name="Google Shape;2591;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2" name="Google Shape;2592;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3" name="Google Shape;2593;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4" name="Google Shape;2594;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5" name="Google Shape;2595;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6" name="Google Shape;2596;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7" name="Google Shape;2597;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8" name="Google Shape;2598;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9" name="Google Shape;2599;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0" name="Google Shape;2600;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1" name="Google Shape;2601;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2" name="Google Shape;2602;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3" name="Google Shape;2603;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4" name="Google Shape;2604;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5" name="Google Shape;2605;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6" name="Google Shape;2606;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7" name="Google Shape;2607;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8" name="Google Shape;2608;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9" name="Google Shape;2609;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0" name="Google Shape;2610;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1" name="Google Shape;2611;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7" name="Google Shape;2617;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8" name="Google Shape;2618;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4" name="Google Shape;2624;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9" name="Google Shape;2629;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0" name="Google Shape;2630;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1" name="Google Shape;2631;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2" name="Google Shape;2632;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3" name="Google Shape;2633;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4" name="Google Shape;2634;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7" name="Google Shape;2637;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8" name="Google Shape;2638;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1" name="Google Shape;2641;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2" name="Google Shape;2642;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3" name="Google Shape;2643;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4" name="Google Shape;2644;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5" name="Google Shape;2645;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6" name="Google Shape;2646;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7" name="Google Shape;2647;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8" name="Google Shape;2648;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9" name="Google Shape;2649;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0" name="Google Shape;2650;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1" name="Google Shape;2651;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5" name="Google Shape;2655;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7" name="Google Shape;2657;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8" name="Google Shape;2658;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9" name="Google Shape;2659;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0" name="Google Shape;2660;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1" name="Google Shape;2661;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2" name="Google Shape;2662;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3" name="Google Shape;2663;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4" name="Google Shape;2664;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2" name="Google Shape;2672;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3" name="Google Shape;2673;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9" name="Google Shape;2679;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0" name="Google Shape;2700;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1" name="Google Shape;2701;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2" name="Google Shape;2702;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3" name="Google Shape;2703;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4" name="Google Shape;2704;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5" name="Google Shape;2705;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0" name="Google Shape;2710;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2711;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2717;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8" name="Google Shape;2718;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9" name="Google Shape;2719;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8" name="Google Shape;2728;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0" name="Google Shape;2730;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1" name="Google Shape;2731;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2" name="Google Shape;2732;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3" name="Google Shape;2733;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4" name="Google Shape;2734;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2735;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6" name="Google Shape;2736;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2" name="Google Shape;2752;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3" name="Google Shape;2753;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4" name="Google Shape;2754;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5" name="Google Shape;2755;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6" name="Google Shape;2756;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7" name="Google Shape;2757;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8" name="Google Shape;2758;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2759;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0" name="Google Shape;2760;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1" name="Google Shape;2761;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8" name="Google Shape;2768;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9" name="Google Shape;2769;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0" name="Google Shape;2770;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2771;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2" name="Google Shape;2772;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3" name="Google Shape;2773;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4" name="Google Shape;2774;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5" name="Google Shape;2775;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6" name="Google Shape;2776;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7" name="Google Shape;2777;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8" name="Google Shape;2778;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9" name="Google Shape;2779;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0" name="Google Shape;2780;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1" name="Google Shape;2781;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2" name="Google Shape;2782;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3" name="Google Shape;2783;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4" name="Google Shape;2784;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5" name="Google Shape;2785;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6" name="Google Shape;2786;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2787;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8" name="Google Shape;2788;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9" name="Google Shape;2789;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0" name="Google Shape;2790;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1" name="Google Shape;2791;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2" name="Google Shape;2792;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3" name="Google Shape;2793;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4" name="Google Shape;2794;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5" name="Google Shape;2795;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6" name="Google Shape;2796;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7" name="Google Shape;2797;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8" name="Google Shape;2798;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9" name="Google Shape;2799;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0" name="Google Shape;2800;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1" name="Google Shape;2801;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2" name="Google Shape;2802;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3" name="Google Shape;2803;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4" name="Google Shape;2804;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5" name="Google Shape;2805;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6" name="Google Shape;2806;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7" name="Google Shape;2807;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8" name="Google Shape;2808;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9" name="Google Shape;2809;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0" name="Google Shape;2810;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2811;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2" name="Google Shape;2812;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3" name="Google Shape;2813;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4" name="Google Shape;2814;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5" name="Google Shape;2815;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6" name="Google Shape;2816;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2817;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8" name="Google Shape;2818;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9" name="Google Shape;2819;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0" name="Google Shape;2820;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1" name="Google Shape;2821;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2" name="Google Shape;2822;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7" name="Google Shape;2827;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8" name="Google Shape;2828;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9" name="Google Shape;2829;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0" name="Google Shape;2830;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2" name="Google Shape;2832;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3" name="Google Shape;2833;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4" name="Google Shape;2834;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2835;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6" name="Google Shape;2836;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7" name="Google Shape;2837;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8" name="Google Shape;2838;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9" name="Google Shape;2839;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0" name="Google Shape;2840;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1" name="Google Shape;2841;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2" name="Google Shape;2842;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3" name="Google Shape;2843;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4" name="Google Shape;2844;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5" name="Google Shape;2845;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6" name="Google Shape;2846;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7" name="Google Shape;2847;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9" name="Google Shape;2849;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0" name="Google Shape;2850;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1" name="Google Shape;2851;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2" name="Google Shape;2852;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3" name="Google Shape;2853;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4" name="Google Shape;2854;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6" name="Google Shape;2856;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7" name="Google Shape;2857;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1" name="Google Shape;2861;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2" name="Google Shape;2862;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4" name="Google Shape;2864;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2865;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8" name="Google Shape;2868;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9" name="Google Shape;2869;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2871;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2" name="Google Shape;2872;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6" name="Google Shape;2876;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7" name="Google Shape;2877;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1" name="Google Shape;2881;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2" name="Google Shape;2882;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2887;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8" name="Google Shape;2888;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2" name="Google Shape;2892;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3" name="Google Shape;2893;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6" name="Google Shape;2896;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7" name="Google Shape;2897;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3" name="Google Shape;2903;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4" name="Google Shape;2904;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2911;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2" name="Google Shape;2912;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6" name="Google Shape;2916;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2917;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0" name="Google Shape;2920;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1" name="Google Shape;2921;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4" name="Google Shape;2924;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5" name="Google Shape;2925;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7" name="Google Shape;2927;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8" name="Google Shape;2928;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9" name="Google Shape;2929;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3" name="Google Shape;2933;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4" name="Google Shape;2934;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6" name="Google Shape;2936;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7" name="Google Shape;2937;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9" name="Google Shape;2939;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0" name="Google Shape;2940;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1" name="Google Shape;2941;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3" name="Google Shape;2943;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4" name="Google Shape;2944;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6" name="Google Shape;2946;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7" name="Google Shape;2947;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9" name="Google Shape;2949;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0" name="Google Shape;2950;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8" name="Google Shape;2958;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2959;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0" name="Google Shape;2960;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1" name="Google Shape;2961;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2" name="Google Shape;2962;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3" name="Google Shape;2963;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4" name="Google Shape;2964;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2965;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6" name="Google Shape;2966;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7" name="Google Shape;2967;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8" name="Google Shape;2968;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0" name="Google Shape;2980;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1" name="Google Shape;2981;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5" name="Google Shape;2985;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6" name="Google Shape;2986;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8" name="Google Shape;2998;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9" name="Google Shape;2999;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1" name="Google Shape;3001;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2" name="Google Shape;3002;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5" name="Google Shape;3005;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9" name="Google Shape;3009;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0" name="Google Shape;3010;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2" name="Google Shape;3012;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3" name="Google Shape;3013;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5" name="Google Shape;3015;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6" name="Google Shape;3016;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8" name="Google Shape;3018;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9" name="Google Shape;3019;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1" name="Google Shape;3021;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2" name="Google Shape;3022;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4" name="Google Shape;3024;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5" name="Google Shape;3025;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7" name="Google Shape;3027;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8" name="Google Shape;3028;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0" name="Google Shape;3030;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1" name="Google Shape;3031;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4" name="Google Shape;3034;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3035;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8" name="Google Shape;3038;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9" name="Google Shape;3039;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2" name="Google Shape;3042;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3" name="Google Shape;3043;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6" name="Google Shape;3046;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7" name="Google Shape;3047;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9" name="Google Shape;3049;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5" name="Google Shape;3055;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6" name="Google Shape;3056;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8" name="Google Shape;3058;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3059;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1" name="Google Shape;3061;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2" name="Google Shape;3062;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4" name="Google Shape;3064;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7" name="Google Shape;3067;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8" name="Google Shape;3068;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7" name="Google Shape;3077;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8" name="Google Shape;3078;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0" name="Google Shape;3080;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1" name="Google Shape;3081;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1" name="Google Shape;3101;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2" name="Google Shape;3102;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2" name="Google Shape;3132;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3" name="Google Shape;3133;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4" name="Google Shape;3134;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3135;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0" name="Google Shape;3180;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5" name="Google Shape;3185;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6" name="Google Shape;3186;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3187;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8" name="Google Shape;3188;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9" name="Google Shape;3189;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0" name="Google Shape;3190;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1" name="Google Shape;3191;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2" name="Google Shape;3192;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3" name="Google Shape;3193;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4" name="Google Shape;3194;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5" name="Google Shape;3195;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6" name="Google Shape;3196;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7" name="Google Shape;3197;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1" name="Google Shape;3201;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2" name="Google Shape;3202;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3" name="Google Shape;3203;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4" name="Google Shape;3204;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5" name="Google Shape;3205;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6" name="Google Shape;3206;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7" name="Google Shape;3207;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2" name="Google Shape;3212;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3" name="Google Shape;3213;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5" name="Google Shape;3215;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6" name="Google Shape;3216;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8" name="Google Shape;3218;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9" name="Google Shape;3219;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0" name="Google Shape;3220;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2" name="Google Shape;3222;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3" name="Google Shape;3223;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4" name="Google Shape;3224;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5" name="Google Shape;3225;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6" name="Google Shape;3226;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7" name="Google Shape;3227;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8" name="Google Shape;3228;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0" name="Google Shape;3230;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1" name="Google Shape;3231;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2" name="Google Shape;3232;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3" name="Google Shape;3233;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4" name="Google Shape;3234;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3235;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6" name="Google Shape;3236;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7" name="Google Shape;3237;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8" name="Google Shape;3238;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9" name="Google Shape;3239;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2" name="Google Shape;3242;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3" name="Google Shape;3243;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3259;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9" name="Google Shape;3279;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0" name="Google Shape;3280;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1" name="Google Shape;3281;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2" name="Google Shape;3282;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4" name="Google Shape;3284;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5" name="Google Shape;3285;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6" name="Google Shape;3286;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0" name="Google Shape;3290;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7" name="Google Shape;3297;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8" name="Google Shape;3298;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2" name="Google Shape;3302;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6" name="Google Shape;3306;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7" name="Google Shape;3307;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9" name="Google Shape;3309;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0" name="Google Shape;3310;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2" name="Google Shape;3312;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3" name="Google Shape;3313;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4" name="Google Shape;3314;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5" name="Google Shape;3315;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6" name="Google Shape;3316;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3317;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8" name="Google Shape;3318;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9" name="Google Shape;3319;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0" name="Google Shape;3320;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1" name="Google Shape;3321;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2" name="Google Shape;3322;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3" name="Google Shape;3323;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1" name="Google Shape;3331;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2" name="Google Shape;3332;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4" name="Google Shape;3334;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3335;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6" name="Google Shape;3336;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7" name="Google Shape;3337;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8" name="Google Shape;3338;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9" name="Google Shape;3339;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1" name="Google Shape;3341;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9" name="Google Shape;3349;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0" name="Google Shape;3350;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2" name="Google Shape;3362;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3" name="Google Shape;3363;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7" name="Google Shape;3367;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3" name="Google Shape;3383;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4" name="Google Shape;3384;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5" name="Google Shape;3385;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6" name="Google Shape;3386;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3387;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8" name="Google Shape;3388;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9" name="Google Shape;3389;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6" name="Google Shape;3396;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8" name="Google Shape;3408;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9" name="Google Shape;3409;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0" name="Google Shape;3410;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2" name="Google Shape;3412;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1" name="Google Shape;3421;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5" name="Google Shape;3425;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6" name="Google Shape;3426;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8" name="Google Shape;3428;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9" name="Google Shape;3429;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1" name="Google Shape;3431;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2" name="Google Shape;3432;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7" name="Google Shape;3437;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7" name="Google Shape;3447;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8" name="Google Shape;3448;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4" name="Google Shape;3454;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5" name="Google Shape;3455;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3" name="Google Shape;3463;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4" name="Google Shape;3464;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5" name="Google Shape;3485;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6" name="Google Shape;3486;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8" name="Google Shape;3488;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9" name="Google Shape;3489;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1" name="Google Shape;3491;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2" name="Google Shape;3492;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4" name="Google Shape;3494;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5" name="Google Shape;3495;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7" name="Google Shape;3497;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8" name="Google Shape;3498;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0" name="Google Shape;3500;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1" name="Google Shape;3501;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6" name="Google Shape;3516;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7" name="Google Shape;3517;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8" name="Google Shape;3518;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0" name="Google Shape;3530;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5" name="Google Shape;3535;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6" name="Google Shape;3536;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7" name="Google Shape;3537;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9" name="Google Shape;3539;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0" name="Google Shape;3540;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2" name="Google Shape;3542;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7" name="Google Shape;3547;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8" name="Google Shape;3548;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9" name="Google Shape;3549;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0" name="Google Shape;3550;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2" name="Google Shape;3552;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3" name="Google Shape;3553;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4" name="Google Shape;3554;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5" name="Google Shape;3555;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6" name="Google Shape;3556;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7" name="Google Shape;3557;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8" name="Google Shape;3558;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59" name="Google Shape;3559;p67"/>
          <p:cNvGrpSpPr/>
          <p:nvPr/>
        </p:nvGrpSpPr>
        <p:grpSpPr>
          <a:xfrm>
            <a:off x="5961311" y="1231136"/>
            <a:ext cx="2435960" cy="1297725"/>
            <a:chOff x="233350" y="949250"/>
            <a:chExt cx="7137300" cy="3802300"/>
          </a:xfrm>
        </p:grpSpPr>
        <p:sp>
          <p:nvSpPr>
            <p:cNvPr id="3560" name="Google Shape;3560;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1" name="Google Shape;3561;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2" name="Google Shape;3562;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3" name="Google Shape;3563;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4" name="Google Shape;3564;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5" name="Google Shape;3565;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6" name="Google Shape;3566;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7" name="Google Shape;3567;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8" name="Google Shape;3568;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9" name="Google Shape;3569;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0" name="Google Shape;3570;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1" name="Google Shape;3571;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2" name="Google Shape;3572;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3" name="Google Shape;3573;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4" name="Google Shape;3574;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5" name="Google Shape;3575;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6" name="Google Shape;3576;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7" name="Google Shape;3577;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8" name="Google Shape;3578;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9" name="Google Shape;3579;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0" name="Google Shape;3580;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1" name="Google Shape;3581;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2" name="Google Shape;3582;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3" name="Google Shape;3583;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4" name="Google Shape;3584;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5" name="Google Shape;3585;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6" name="Google Shape;3586;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7" name="Google Shape;3587;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8" name="Google Shape;3588;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9" name="Google Shape;3589;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0" name="Google Shape;3590;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1" name="Google Shape;3591;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2" name="Google Shape;3592;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3" name="Google Shape;3593;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4" name="Google Shape;3594;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5" name="Google Shape;3595;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6" name="Google Shape;3596;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7" name="Google Shape;3597;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8" name="Google Shape;3598;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9" name="Google Shape;3599;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0" name="Google Shape;3600;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1" name="Google Shape;3601;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2" name="Google Shape;3602;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3" name="Google Shape;3603;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4" name="Google Shape;3604;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5" name="Google Shape;3605;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6" name="Google Shape;3606;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7" name="Google Shape;3607;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8" name="Google Shape;3608;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9" name="Google Shape;3609;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0" name="Google Shape;3610;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11" name="Google Shape;3611;p67"/>
          <p:cNvGrpSpPr/>
          <p:nvPr/>
        </p:nvGrpSpPr>
        <p:grpSpPr>
          <a:xfrm>
            <a:off x="7714435" y="3194726"/>
            <a:ext cx="104231" cy="320340"/>
            <a:chOff x="7564426" y="3224343"/>
            <a:chExt cx="119985" cy="368801"/>
          </a:xfrm>
        </p:grpSpPr>
        <p:sp>
          <p:nvSpPr>
            <p:cNvPr id="3612" name="Google Shape;3612;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3" name="Google Shape;3613;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14" name="Google Shape;3614;p67"/>
          <p:cNvGrpSpPr/>
          <p:nvPr/>
        </p:nvGrpSpPr>
        <p:grpSpPr>
          <a:xfrm>
            <a:off x="7413923" y="3188827"/>
            <a:ext cx="189489" cy="332132"/>
            <a:chOff x="8370831" y="3202002"/>
            <a:chExt cx="218129" cy="382376"/>
          </a:xfrm>
        </p:grpSpPr>
        <p:sp>
          <p:nvSpPr>
            <p:cNvPr id="3615" name="Google Shape;3615;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6" name="Google Shape;3616;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17" name="Google Shape;3617;p67"/>
          <p:cNvGrpSpPr/>
          <p:nvPr/>
        </p:nvGrpSpPr>
        <p:grpSpPr>
          <a:xfrm>
            <a:off x="8137312" y="3599959"/>
            <a:ext cx="309429" cy="267000"/>
            <a:chOff x="6742064" y="3750480"/>
            <a:chExt cx="399315" cy="344560"/>
          </a:xfrm>
        </p:grpSpPr>
        <p:sp>
          <p:nvSpPr>
            <p:cNvPr id="3618" name="Google Shape;3618;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9" name="Google Shape;3619;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20" name="Google Shape;3620;p67"/>
          <p:cNvGrpSpPr/>
          <p:nvPr/>
        </p:nvGrpSpPr>
        <p:grpSpPr>
          <a:xfrm>
            <a:off x="7676331" y="3951006"/>
            <a:ext cx="180437" cy="281608"/>
            <a:chOff x="7248525" y="3739696"/>
            <a:chExt cx="230531" cy="359790"/>
          </a:xfrm>
        </p:grpSpPr>
        <p:sp>
          <p:nvSpPr>
            <p:cNvPr id="3621" name="Google Shape;3621;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2" name="Google Shape;3622;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23" name="Google Shape;3623;p67"/>
          <p:cNvGrpSpPr/>
          <p:nvPr/>
        </p:nvGrpSpPr>
        <p:grpSpPr>
          <a:xfrm>
            <a:off x="7922251" y="3594231"/>
            <a:ext cx="162896" cy="278710"/>
            <a:chOff x="7601242" y="3729267"/>
            <a:chExt cx="222566" cy="380803"/>
          </a:xfrm>
        </p:grpSpPr>
        <p:sp>
          <p:nvSpPr>
            <p:cNvPr id="3624" name="Google Shape;3624;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5" name="Google Shape;3625;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26" name="Google Shape;3626;p6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627" name="Google Shape;3627;p67"/>
          <p:cNvGrpSpPr/>
          <p:nvPr/>
        </p:nvGrpSpPr>
        <p:grpSpPr>
          <a:xfrm>
            <a:off x="7411896" y="3595371"/>
            <a:ext cx="193543" cy="275990"/>
            <a:chOff x="8304647" y="3738687"/>
            <a:chExt cx="225076" cy="320956"/>
          </a:xfrm>
        </p:grpSpPr>
        <p:sp>
          <p:nvSpPr>
            <p:cNvPr id="3628" name="Google Shape;3628;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9" name="Google Shape;3629;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0" name="Google Shape;3630;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31" name="Google Shape;3631;p67"/>
          <p:cNvGrpSpPr/>
          <p:nvPr/>
        </p:nvGrpSpPr>
        <p:grpSpPr>
          <a:xfrm>
            <a:off x="7684389" y="3595371"/>
            <a:ext cx="178492" cy="275990"/>
            <a:chOff x="8615101" y="3738687"/>
            <a:chExt cx="207573" cy="320956"/>
          </a:xfrm>
        </p:grpSpPr>
        <p:sp>
          <p:nvSpPr>
            <p:cNvPr id="3632" name="Google Shape;3632;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4" name="Google Shape;3634;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35" name="Google Shape;3635;p6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636" name="Google Shape;3636;p67"/>
          <p:cNvGrpSpPr/>
          <p:nvPr/>
        </p:nvGrpSpPr>
        <p:grpSpPr>
          <a:xfrm>
            <a:off x="7909920" y="3998032"/>
            <a:ext cx="187557" cy="187557"/>
            <a:chOff x="8565775" y="671075"/>
            <a:chExt cx="441000" cy="441000"/>
          </a:xfrm>
        </p:grpSpPr>
        <p:sp>
          <p:nvSpPr>
            <p:cNvPr id="3637" name="Google Shape;3637;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8" name="Google Shape;3638;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39" name="Google Shape;3639;p6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0" name="Google Shape;3640;p6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641" name="Google Shape;3641;p67"/>
          <p:cNvGrpSpPr/>
          <p:nvPr/>
        </p:nvGrpSpPr>
        <p:grpSpPr>
          <a:xfrm>
            <a:off x="6064392" y="3070557"/>
            <a:ext cx="587865" cy="517731"/>
            <a:chOff x="6000718" y="3070557"/>
            <a:chExt cx="587865" cy="517731"/>
          </a:xfrm>
        </p:grpSpPr>
        <p:sp>
          <p:nvSpPr>
            <p:cNvPr id="3642" name="Google Shape;3642;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3" name="Google Shape;3643;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4" name="Google Shape;3644;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6" name="Google Shape;3646;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7" name="Google Shape;3647;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9" name="Google Shape;3649;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0" name="Google Shape;3650;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52" name="Google Shape;3652;p67"/>
          <p:cNvGrpSpPr/>
          <p:nvPr/>
        </p:nvGrpSpPr>
        <p:grpSpPr>
          <a:xfrm>
            <a:off x="6079197" y="3714217"/>
            <a:ext cx="557665" cy="516387"/>
            <a:chOff x="6015523" y="3714217"/>
            <a:chExt cx="557665" cy="516387"/>
          </a:xfrm>
        </p:grpSpPr>
        <p:grpSp>
          <p:nvGrpSpPr>
            <p:cNvPr id="3653" name="Google Shape;3653;p67"/>
            <p:cNvGrpSpPr/>
            <p:nvPr/>
          </p:nvGrpSpPr>
          <p:grpSpPr>
            <a:xfrm>
              <a:off x="6036094" y="3716980"/>
              <a:ext cx="529822" cy="510480"/>
              <a:chOff x="3148311" y="-545634"/>
              <a:chExt cx="1006118" cy="969572"/>
            </a:xfrm>
          </p:grpSpPr>
          <p:sp>
            <p:nvSpPr>
              <p:cNvPr id="3654" name="Google Shape;3654;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5" name="Google Shape;3655;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6" name="Google Shape;3656;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8" name="Google Shape;3658;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9" name="Google Shape;3659;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0" name="Google Shape;3660;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1" name="Google Shape;3661;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2" name="Google Shape;3662;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3" name="Google Shape;3663;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64" name="Google Shape;3664;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65" name="Google Shape;3665;p67"/>
          <p:cNvGrpSpPr/>
          <p:nvPr/>
        </p:nvGrpSpPr>
        <p:grpSpPr>
          <a:xfrm>
            <a:off x="6707979" y="3073628"/>
            <a:ext cx="576302" cy="511871"/>
            <a:chOff x="6644304" y="3073628"/>
            <a:chExt cx="576302" cy="511871"/>
          </a:xfrm>
        </p:grpSpPr>
        <p:grpSp>
          <p:nvGrpSpPr>
            <p:cNvPr id="3666" name="Google Shape;3666;p67"/>
            <p:cNvGrpSpPr/>
            <p:nvPr/>
          </p:nvGrpSpPr>
          <p:grpSpPr>
            <a:xfrm>
              <a:off x="6712169" y="3073651"/>
              <a:ext cx="481611" cy="506713"/>
              <a:chOff x="1833536" y="-546641"/>
              <a:chExt cx="914567" cy="962419"/>
            </a:xfrm>
          </p:grpSpPr>
          <p:grpSp>
            <p:nvGrpSpPr>
              <p:cNvPr id="3667" name="Google Shape;3667;p67"/>
              <p:cNvGrpSpPr/>
              <p:nvPr/>
            </p:nvGrpSpPr>
            <p:grpSpPr>
              <a:xfrm>
                <a:off x="1833536" y="-524249"/>
                <a:ext cx="914567" cy="940027"/>
                <a:chOff x="1833536" y="-524249"/>
                <a:chExt cx="914567" cy="940027"/>
              </a:xfrm>
            </p:grpSpPr>
            <p:sp>
              <p:nvSpPr>
                <p:cNvPr id="3668" name="Google Shape;3668;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9" name="Google Shape;3669;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0" name="Google Shape;3670;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1" name="Google Shape;3671;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2" name="Google Shape;3672;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73" name="Google Shape;3673;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4" name="Google Shape;3674;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5" name="Google Shape;3675;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6" name="Google Shape;3676;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77" name="Google Shape;3677;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78" name="Google Shape;3678;p67"/>
          <p:cNvGrpSpPr/>
          <p:nvPr/>
        </p:nvGrpSpPr>
        <p:grpSpPr>
          <a:xfrm>
            <a:off x="6715725" y="3714143"/>
            <a:ext cx="560636" cy="516497"/>
            <a:chOff x="6652051" y="3714143"/>
            <a:chExt cx="560636" cy="516497"/>
          </a:xfrm>
        </p:grpSpPr>
        <p:grpSp>
          <p:nvGrpSpPr>
            <p:cNvPr id="3679" name="Google Shape;3679;p67"/>
            <p:cNvGrpSpPr/>
            <p:nvPr/>
          </p:nvGrpSpPr>
          <p:grpSpPr>
            <a:xfrm>
              <a:off x="6669657" y="3716715"/>
              <a:ext cx="466768" cy="464314"/>
              <a:chOff x="3139766" y="765669"/>
              <a:chExt cx="886380" cy="881888"/>
            </a:xfrm>
          </p:grpSpPr>
          <p:grpSp>
            <p:nvGrpSpPr>
              <p:cNvPr id="3680" name="Google Shape;3680;p67"/>
              <p:cNvGrpSpPr/>
              <p:nvPr/>
            </p:nvGrpSpPr>
            <p:grpSpPr>
              <a:xfrm>
                <a:off x="3139766" y="765669"/>
                <a:ext cx="886380" cy="881888"/>
                <a:chOff x="3139766" y="765669"/>
                <a:chExt cx="886380" cy="881888"/>
              </a:xfrm>
            </p:grpSpPr>
            <p:sp>
              <p:nvSpPr>
                <p:cNvPr id="3681" name="Google Shape;3681;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2" name="Google Shape;3682;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3" name="Google Shape;3683;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4" name="Google Shape;3684;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6" name="Google Shape;3686;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7" name="Google Shape;3687;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90" name="Google Shape;3690;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1" name="Google Shape;3691;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2" name="Google Shape;3692;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3" name="Google Shape;3693;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694" name="Google Shape;3694;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95" name="Google Shape;3695;p67"/>
          <p:cNvGrpSpPr/>
          <p:nvPr/>
        </p:nvGrpSpPr>
        <p:grpSpPr>
          <a:xfrm>
            <a:off x="625184" y="1201451"/>
            <a:ext cx="2665073" cy="1317140"/>
            <a:chOff x="793334" y="1192826"/>
            <a:chExt cx="2665073" cy="1317140"/>
          </a:xfrm>
        </p:grpSpPr>
        <p:sp>
          <p:nvSpPr>
            <p:cNvPr id="3696" name="Google Shape;3696;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8" name="Google Shape;3698;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9" name="Google Shape;3699;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1" name="Google Shape;3701;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2" name="Google Shape;3702;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6" name="Google Shape;3706;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7" name="Google Shape;3707;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1" name="Google Shape;3711;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2" name="Google Shape;3712;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7" name="Google Shape;3717;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8" name="Google Shape;3718;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2" name="Google Shape;3722;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3" name="Google Shape;3723;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4" name="Google Shape;3724;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6" name="Google Shape;3726;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7" name="Google Shape;3727;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3" name="Google Shape;3733;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4" name="Google Shape;3734;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1" name="Google Shape;3741;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5" name="Google Shape;3745;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6" name="Google Shape;3746;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8" name="Google Shape;3748;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9" name="Google Shape;3749;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1" name="Google Shape;3751;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2" name="Google Shape;3752;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4" name="Google Shape;3754;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5" name="Google Shape;3755;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7" name="Google Shape;3757;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8" name="Google Shape;3758;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0" name="Google Shape;3760;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1" name="Google Shape;3761;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3" name="Google Shape;3763;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4" name="Google Shape;3764;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6" name="Google Shape;3766;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7" name="Google Shape;3767;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0" name="Google Shape;3770;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1" name="Google Shape;3771;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4" name="Google Shape;3774;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5" name="Google Shape;3775;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8" name="Google Shape;3778;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9" name="Google Shape;3779;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2" name="Google Shape;3782;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3" name="Google Shape;3783;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5" name="Google Shape;3785;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1" name="Google Shape;3791;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2" name="Google Shape;3792;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4" name="Google Shape;3794;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5" name="Google Shape;3795;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7" name="Google Shape;3797;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8" name="Google Shape;3798;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0" name="Google Shape;3800;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3" name="Google Shape;3803;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4" name="Google Shape;3804;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3" name="Google Shape;3813;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4" name="Google Shape;3814;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6" name="Google Shape;3816;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7" name="Google Shape;3817;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7" name="Google Shape;3837;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8" name="Google Shape;3838;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6" name="Google Shape;3916;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7" name="Google Shape;3917;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1" name="Google Shape;3921;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2" name="Google Shape;3922;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5" name="Google Shape;3925;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6" name="Google Shape;3926;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9" name="Google Shape;3929;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0" name="Google Shape;3930;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2" name="Google Shape;3932;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3" name="Google Shape;3933;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8" name="Google Shape;3938;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9" name="Google Shape;3939;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0" name="Google Shape;3940;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4" name="Google Shape;3944;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5" name="Google Shape;3945;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7" name="Google Shape;3947;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8" name="Google Shape;3948;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0" name="Google Shape;3950;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1" name="Google Shape;3951;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2" name="Google Shape;3952;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4" name="Google Shape;3954;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5" name="Google Shape;3955;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7" name="Google Shape;3957;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8" name="Google Shape;3958;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0" name="Google Shape;3960;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1" name="Google Shape;3961;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3" name="Google Shape;3963;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4" name="Google Shape;3964;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2" name="Google Shape;3972;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3" name="Google Shape;3973;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3" name="Google Shape;3983;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4" name="Google Shape;3984;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5" name="Google Shape;4005;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6" name="Google Shape;4006;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2" name="Google Shape;4012;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6" name="Google Shape;4016;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7" name="Google Shape;4017;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8" name="Google Shape;4018;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9" name="Google Shape;4019;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0" name="Google Shape;4020;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1" name="Google Shape;4021;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2" name="Google Shape;4022;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3" name="Google Shape;4023;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4" name="Google Shape;4024;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5" name="Google Shape;4025;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6" name="Google Shape;4026;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7" name="Google Shape;4027;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8" name="Google Shape;4028;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2" name="Google Shape;4032;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3" name="Google Shape;4033;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4" name="Google Shape;4034;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5" name="Google Shape;4035;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6" name="Google Shape;4036;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7" name="Google Shape;4037;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8" name="Google Shape;4038;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3" name="Google Shape;4043;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4" name="Google Shape;4044;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6" name="Google Shape;4046;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7" name="Google Shape;4047;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9" name="Google Shape;4049;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0" name="Google Shape;4050;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1" name="Google Shape;4051;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3" name="Google Shape;4053;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4" name="Google Shape;4054;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5" name="Google Shape;4055;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6" name="Google Shape;4056;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7" name="Google Shape;4057;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8" name="Google Shape;4058;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9" name="Google Shape;4059;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1" name="Google Shape;4061;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2" name="Google Shape;4062;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3" name="Google Shape;4063;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4" name="Google Shape;4064;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5" name="Google Shape;4065;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6" name="Google Shape;4066;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7" name="Google Shape;4067;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8" name="Google Shape;4068;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9" name="Google Shape;4069;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0" name="Google Shape;4070;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3" name="Google Shape;4073;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4" name="Google Shape;4074;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0" name="Google Shape;4090;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0" name="Google Shape;4110;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1" name="Google Shape;4111;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2" name="Google Shape;4112;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3" name="Google Shape;4113;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5" name="Google Shape;4115;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6" name="Google Shape;4116;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7" name="Google Shape;4117;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1" name="Google Shape;4121;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8" name="Google Shape;4128;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9" name="Google Shape;4129;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3" name="Google Shape;4133;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5" name="Google Shape;4135;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6" name="Google Shape;4136;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0" name="Google Shape;4140;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1" name="Google Shape;4141;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3" name="Google Shape;4143;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4" name="Google Shape;4144;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5" name="Google Shape;4145;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6" name="Google Shape;4146;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7" name="Google Shape;4147;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8" name="Google Shape;4148;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9" name="Google Shape;4149;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0" name="Google Shape;4150;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1" name="Google Shape;4151;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2" name="Google Shape;4152;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3" name="Google Shape;4153;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4" name="Google Shape;4154;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5" name="Google Shape;4155;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6" name="Google Shape;4156;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7" name="Google Shape;4157;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8" name="Google Shape;4158;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9" name="Google Shape;4159;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0" name="Google Shape;4160;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1" name="Google Shape;4161;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2" name="Google Shape;4162;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3" name="Google Shape;4163;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4" name="Google Shape;4164;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5" name="Google Shape;4165;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6" name="Google Shape;4166;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7" name="Google Shape;4167;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8" name="Google Shape;4168;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9" name="Google Shape;4169;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0" name="Google Shape;4170;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1" name="Google Shape;4171;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2" name="Google Shape;4172;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3" name="Google Shape;4173;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4" name="Google Shape;4174;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5" name="Google Shape;4175;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6" name="Google Shape;4176;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7" name="Google Shape;4177;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8" name="Google Shape;4178;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9" name="Google Shape;4179;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0" name="Google Shape;4180;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1" name="Google Shape;4181;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2" name="Google Shape;4182;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3" name="Google Shape;4183;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4" name="Google Shape;4184;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5" name="Google Shape;4185;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6" name="Google Shape;4186;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7" name="Google Shape;4187;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8" name="Google Shape;4188;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9" name="Google Shape;4189;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0" name="Google Shape;4190;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1" name="Google Shape;4191;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2" name="Google Shape;4192;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3" name="Google Shape;4193;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4" name="Google Shape;4194;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5" name="Google Shape;4195;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6" name="Google Shape;4196;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7" name="Google Shape;4197;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8" name="Google Shape;4198;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9" name="Google Shape;4199;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0" name="Google Shape;4200;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1" name="Google Shape;4201;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2" name="Google Shape;4202;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3" name="Google Shape;4203;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4" name="Google Shape;4204;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5" name="Google Shape;4205;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6" name="Google Shape;4206;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7" name="Google Shape;4207;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8" name="Google Shape;4208;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9" name="Google Shape;4209;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0" name="Google Shape;4210;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1" name="Google Shape;4211;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2" name="Google Shape;4212;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3" name="Google Shape;4213;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4" name="Google Shape;4214;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5" name="Google Shape;4215;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6" name="Google Shape;4216;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7" name="Google Shape;4217;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8" name="Google Shape;4218;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9" name="Google Shape;4219;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0" name="Google Shape;4220;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1" name="Google Shape;4221;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2" name="Google Shape;4222;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3" name="Google Shape;4223;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4" name="Google Shape;4224;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5" name="Google Shape;4225;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6" name="Google Shape;4226;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7" name="Google Shape;4227;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8" name="Google Shape;4228;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9" name="Google Shape;4229;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0" name="Google Shape;4230;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1" name="Google Shape;4231;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2" name="Google Shape;4232;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3" name="Google Shape;4233;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4" name="Google Shape;4234;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5" name="Google Shape;4235;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6" name="Google Shape;4236;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7" name="Google Shape;4237;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8" name="Google Shape;4238;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9" name="Google Shape;4239;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0" name="Google Shape;4240;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1" name="Google Shape;4241;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2" name="Google Shape;4242;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3" name="Google Shape;4243;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4" name="Google Shape;4244;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5" name="Google Shape;4245;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6" name="Google Shape;4246;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7" name="Google Shape;4247;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8" name="Google Shape;4248;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0" name="Google Shape;4250;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1" name="Google Shape;4251;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2" name="Google Shape;4252;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3" name="Google Shape;4253;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4" name="Google Shape;4254;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5" name="Google Shape;4255;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6" name="Google Shape;4256;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8" name="Google Shape;4258;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9" name="Google Shape;4259;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0" name="Google Shape;4260;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1" name="Google Shape;4261;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2" name="Google Shape;4262;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3" name="Google Shape;4263;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4" name="Google Shape;4264;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5" name="Google Shape;4265;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6" name="Google Shape;4266;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7" name="Google Shape;4267;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8" name="Google Shape;4268;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9" name="Google Shape;4269;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0" name="Google Shape;4270;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1" name="Google Shape;4271;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2" name="Google Shape;4272;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3" name="Google Shape;4273;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4" name="Google Shape;4274;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5" name="Google Shape;4275;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6" name="Google Shape;4276;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7" name="Google Shape;4277;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8" name="Google Shape;4278;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9" name="Google Shape;4279;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0" name="Google Shape;4280;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1" name="Google Shape;4281;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2" name="Google Shape;4282;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3" name="Google Shape;4283;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4" name="Google Shape;4284;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5" name="Google Shape;4285;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6" name="Google Shape;4286;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7" name="Google Shape;4287;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8" name="Google Shape;4288;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9" name="Google Shape;4289;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0" name="Google Shape;4290;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1" name="Google Shape;4291;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2" name="Google Shape;4292;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3" name="Google Shape;4293;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4" name="Google Shape;4294;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5" name="Google Shape;4295;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6" name="Google Shape;4296;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7" name="Google Shape;4297;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8" name="Google Shape;4298;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9" name="Google Shape;4299;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4300;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1" name="Google Shape;4301;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2" name="Google Shape;4302;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3" name="Google Shape;4303;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4" name="Google Shape;4304;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5" name="Google Shape;4305;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6" name="Google Shape;4306;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7" name="Google Shape;4307;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8" name="Google Shape;4308;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9" name="Google Shape;4309;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0" name="Google Shape;4310;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1" name="Google Shape;4311;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2" name="Google Shape;4312;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3" name="Google Shape;4313;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4" name="Google Shape;4314;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5" name="Google Shape;4315;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6" name="Google Shape;4316;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7" name="Google Shape;4317;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8" name="Google Shape;4318;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9" name="Google Shape;4319;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0" name="Google Shape;4320;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1" name="Google Shape;4321;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2" name="Google Shape;4322;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4323;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4" name="Google Shape;4324;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5" name="Google Shape;4325;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6" name="Google Shape;4326;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7" name="Google Shape;4327;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8" name="Google Shape;4328;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9" name="Google Shape;4329;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0" name="Google Shape;4330;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1" name="Google Shape;4331;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2" name="Google Shape;4332;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3" name="Google Shape;4333;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4" name="Google Shape;4334;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5" name="Google Shape;4335;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6" name="Google Shape;4336;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7" name="Google Shape;4337;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8" name="Google Shape;4338;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9" name="Google Shape;4339;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0" name="Google Shape;4340;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1" name="Google Shape;4341;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2" name="Google Shape;4342;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3" name="Google Shape;4343;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4" name="Google Shape;4344;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5" name="Google Shape;4345;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6" name="Google Shape;4346;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4347;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8" name="Google Shape;4348;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9" name="Google Shape;4349;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0" name="Google Shape;4350;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1" name="Google Shape;4351;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2" name="Google Shape;4352;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4353;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4" name="Google Shape;4354;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5" name="Google Shape;4355;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6" name="Google Shape;4356;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7" name="Google Shape;4357;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8" name="Google Shape;4358;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9" name="Google Shape;4359;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0" name="Google Shape;4360;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1" name="Google Shape;4361;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2" name="Google Shape;4362;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3" name="Google Shape;4363;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4" name="Google Shape;4364;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5" name="Google Shape;4365;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6" name="Google Shape;4366;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7" name="Google Shape;4367;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8" name="Google Shape;4368;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9" name="Google Shape;4369;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0" name="Google Shape;4370;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4371;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2" name="Google Shape;4372;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3" name="Google Shape;4373;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4" name="Google Shape;4374;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5" name="Google Shape;4375;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6" name="Google Shape;4376;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7" name="Google Shape;4377;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8" name="Google Shape;4378;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9" name="Google Shape;4379;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0" name="Google Shape;4380;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1" name="Google Shape;4381;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2" name="Google Shape;4382;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3" name="Google Shape;4383;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4" name="Google Shape;4384;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5" name="Google Shape;4385;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6" name="Google Shape;4386;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7" name="Google Shape;4387;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8" name="Google Shape;4388;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9" name="Google Shape;4389;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0" name="Google Shape;4390;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1" name="Google Shape;4391;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2" name="Google Shape;4392;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3" name="Google Shape;4393;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4" name="Google Shape;4394;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4395;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6" name="Google Shape;4396;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7" name="Google Shape;4397;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8" name="Google Shape;4398;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9" name="Google Shape;4399;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0" name="Google Shape;4400;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4401;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2" name="Google Shape;4402;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3" name="Google Shape;4403;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4" name="Google Shape;4404;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5" name="Google Shape;4405;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6" name="Google Shape;4406;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4407;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8" name="Google Shape;4408;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9" name="Google Shape;4409;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0" name="Google Shape;4410;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1" name="Google Shape;4411;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2" name="Google Shape;4412;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3" name="Google Shape;4413;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4" name="Google Shape;4414;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5" name="Google Shape;4415;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6" name="Google Shape;4416;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7" name="Google Shape;4417;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8" name="Google Shape;4418;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9" name="Google Shape;4419;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0" name="Google Shape;4420;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1" name="Google Shape;4421;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2" name="Google Shape;4422;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4423;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4" name="Google Shape;4424;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5" name="Google Shape;4425;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6" name="Google Shape;4426;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7" name="Google Shape;4427;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8" name="Google Shape;4428;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9" name="Google Shape;4429;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0" name="Google Shape;4430;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1" name="Google Shape;4431;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2" name="Google Shape;4432;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3" name="Google Shape;4433;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4" name="Google Shape;4434;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5" name="Google Shape;4435;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6" name="Google Shape;4436;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7" name="Google Shape;4437;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8" name="Google Shape;4438;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9" name="Google Shape;4439;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0" name="Google Shape;4440;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1" name="Google Shape;4441;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2" name="Google Shape;4442;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3" name="Google Shape;4443;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4" name="Google Shape;4444;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5" name="Google Shape;4445;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6" name="Google Shape;4446;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4447;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8" name="Google Shape;4448;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9" name="Google Shape;4449;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0" name="Google Shape;4450;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1" name="Google Shape;4451;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2" name="Google Shape;4452;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4453;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4" name="Google Shape;4454;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5" name="Google Shape;4455;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6" name="Google Shape;4456;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7" name="Google Shape;4457;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8" name="Google Shape;4458;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9" name="Google Shape;4459;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0" name="Google Shape;4460;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1" name="Google Shape;4461;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2" name="Google Shape;4462;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3" name="Google Shape;4463;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4" name="Google Shape;4464;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5" name="Google Shape;4465;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6" name="Google Shape;4466;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7" name="Google Shape;4467;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8" name="Google Shape;4468;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9" name="Google Shape;4469;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0" name="Google Shape;4470;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4471;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2" name="Google Shape;4472;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3" name="Google Shape;4473;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4" name="Google Shape;4474;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5" name="Google Shape;4475;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6" name="Google Shape;4476;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7" name="Google Shape;4477;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8" name="Google Shape;4478;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9" name="Google Shape;4479;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0" name="Google Shape;4480;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1" name="Google Shape;4481;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2" name="Google Shape;4482;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3" name="Google Shape;4483;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4" name="Google Shape;4484;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5" name="Google Shape;4485;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6" name="Google Shape;4486;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7" name="Google Shape;4487;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8" name="Google Shape;4488;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9" name="Google Shape;4489;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0" name="Google Shape;4490;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1" name="Google Shape;4491;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2" name="Google Shape;4492;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3" name="Google Shape;4493;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4" name="Google Shape;4494;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4495;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6" name="Google Shape;4496;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7" name="Google Shape;4497;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8" name="Google Shape;4498;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9" name="Google Shape;4499;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0" name="Google Shape;4500;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4501;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2" name="Google Shape;4502;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3" name="Google Shape;4503;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4" name="Google Shape;4504;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5" name="Google Shape;4505;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6" name="Google Shape;4506;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4507;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8" name="Google Shape;4508;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9" name="Google Shape;4509;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0" name="Google Shape;4510;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1" name="Google Shape;4511;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2" name="Google Shape;4512;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3" name="Google Shape;4513;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4" name="Google Shape;4514;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5" name="Google Shape;4515;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6" name="Google Shape;4516;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7" name="Google Shape;4517;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8" name="Google Shape;4518;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9" name="Google Shape;4519;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0" name="Google Shape;4520;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1" name="Google Shape;4521;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2" name="Google Shape;4522;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4523;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4" name="Google Shape;4524;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5" name="Google Shape;4525;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6" name="Google Shape;4526;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7" name="Google Shape;4527;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8" name="Google Shape;4528;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9" name="Google Shape;4529;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0" name="Google Shape;4530;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1" name="Google Shape;4531;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2" name="Google Shape;4532;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3" name="Google Shape;4533;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4" name="Google Shape;4534;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5" name="Google Shape;4535;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6" name="Google Shape;4536;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7" name="Google Shape;4537;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8" name="Google Shape;4538;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9" name="Google Shape;4539;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0" name="Google Shape;4540;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1" name="Google Shape;4541;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2" name="Google Shape;4542;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3" name="Google Shape;4543;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4" name="Google Shape;4544;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5" name="Google Shape;4545;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6" name="Google Shape;4546;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4547;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8" name="Google Shape;4548;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9" name="Google Shape;4549;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0" name="Google Shape;4550;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1" name="Google Shape;4551;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2" name="Google Shape;4552;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4553;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4" name="Google Shape;4554;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5" name="Google Shape;4555;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6" name="Google Shape;4556;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7" name="Google Shape;4557;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8" name="Google Shape;4558;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9" name="Google Shape;4559;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0" name="Google Shape;4560;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1" name="Google Shape;4561;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2" name="Google Shape;4562;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3" name="Google Shape;4563;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4" name="Google Shape;4564;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5" name="Google Shape;4565;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6" name="Google Shape;4566;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7" name="Google Shape;4567;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8" name="Google Shape;4568;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9" name="Google Shape;4569;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0" name="Google Shape;4570;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4571;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2" name="Google Shape;4572;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3" name="Google Shape;4573;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4" name="Google Shape;4574;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5" name="Google Shape;4575;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6" name="Google Shape;4576;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7" name="Google Shape;4577;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8" name="Google Shape;4578;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9" name="Google Shape;4579;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0" name="Google Shape;4580;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1" name="Google Shape;4581;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2" name="Google Shape;4582;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3" name="Google Shape;4583;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4" name="Google Shape;4584;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5" name="Google Shape;4585;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6" name="Google Shape;4586;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7" name="Google Shape;4587;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8" name="Google Shape;4588;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9" name="Google Shape;4589;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0" name="Google Shape;4590;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1" name="Google Shape;4591;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2" name="Google Shape;4592;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3" name="Google Shape;4593;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4" name="Google Shape;4594;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4595;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6" name="Google Shape;4596;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7" name="Google Shape;4597;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8" name="Google Shape;4598;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9" name="Google Shape;4599;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0" name="Google Shape;4600;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4601;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2" name="Google Shape;4602;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3" name="Google Shape;4603;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4" name="Google Shape;4604;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5" name="Google Shape;4605;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6" name="Google Shape;4606;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4607;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8" name="Google Shape;4608;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9" name="Google Shape;4609;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0" name="Google Shape;4610;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1" name="Google Shape;4611;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2" name="Google Shape;4612;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3" name="Google Shape;4613;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4" name="Google Shape;4614;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5" name="Google Shape;4615;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6" name="Google Shape;4616;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7" name="Google Shape;4617;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8" name="Google Shape;4618;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9" name="Google Shape;4619;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0" name="Google Shape;4620;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1" name="Google Shape;4621;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2" name="Google Shape;4622;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4623;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4" name="Google Shape;4624;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5" name="Google Shape;4625;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6" name="Google Shape;4626;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7" name="Google Shape;4627;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8" name="Google Shape;4628;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9" name="Google Shape;4629;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0" name="Google Shape;4630;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1" name="Google Shape;4631;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2" name="Google Shape;4632;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3" name="Google Shape;4633;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4" name="Google Shape;4634;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5" name="Google Shape;4635;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6" name="Google Shape;4636;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7" name="Google Shape;4637;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8" name="Google Shape;4638;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9" name="Google Shape;4639;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0" name="Google Shape;4640;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1" name="Google Shape;4641;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2" name="Google Shape;4642;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3" name="Google Shape;4643;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4" name="Google Shape;4644;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5" name="Google Shape;4645;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6" name="Google Shape;4646;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4647;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8" name="Google Shape;4648;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9" name="Google Shape;4649;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0" name="Google Shape;4650;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1" name="Google Shape;4651;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2" name="Google Shape;4652;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4653;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4" name="Google Shape;4654;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5" name="Google Shape;4655;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6" name="Google Shape;4656;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7" name="Google Shape;4657;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8" name="Google Shape;4658;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9" name="Google Shape;4659;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0" name="Google Shape;4660;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1" name="Google Shape;4661;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2" name="Google Shape;4662;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3" name="Google Shape;4663;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4" name="Google Shape;4664;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5" name="Google Shape;4665;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6" name="Google Shape;4666;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7" name="Google Shape;4667;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8" name="Google Shape;4668;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9" name="Google Shape;4669;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0" name="Google Shape;4670;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4671;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2" name="Google Shape;4672;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3" name="Google Shape;4673;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4" name="Google Shape;4674;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5" name="Google Shape;4675;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6" name="Google Shape;4676;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7" name="Google Shape;4677;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8" name="Google Shape;4678;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9" name="Google Shape;4679;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0" name="Google Shape;4680;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1" name="Google Shape;4681;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2" name="Google Shape;4682;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3" name="Google Shape;4683;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4" name="Google Shape;4684;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5" name="Google Shape;4685;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6" name="Google Shape;4686;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7" name="Google Shape;4687;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8" name="Google Shape;4688;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9" name="Google Shape;4689;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0" name="Google Shape;4690;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1" name="Google Shape;4691;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2" name="Google Shape;4692;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3" name="Google Shape;4693;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4" name="Google Shape;4694;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4695;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6" name="Google Shape;4696;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7" name="Google Shape;4697;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8" name="Google Shape;4698;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9" name="Google Shape;4699;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0" name="Google Shape;4700;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4701;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2" name="Google Shape;4702;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3" name="Google Shape;4703;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4" name="Google Shape;4704;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5" name="Google Shape;4705;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6" name="Google Shape;4706;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4707;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8" name="Google Shape;4708;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9" name="Google Shape;4709;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0" name="Google Shape;4710;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1" name="Google Shape;4711;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2" name="Google Shape;4712;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3" name="Google Shape;4713;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4" name="Google Shape;4714;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5" name="Google Shape;4715;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6" name="Google Shape;4716;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7" name="Google Shape;4717;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8" name="Google Shape;4718;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9" name="Google Shape;4719;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0" name="Google Shape;4720;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1" name="Google Shape;4721;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2" name="Google Shape;4722;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4723;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4" name="Google Shape;4724;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5" name="Google Shape;4725;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6" name="Google Shape;4726;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7" name="Google Shape;4727;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8" name="Google Shape;4728;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9" name="Google Shape;4729;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0" name="Google Shape;4730;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1" name="Google Shape;4731;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2" name="Google Shape;4732;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3" name="Google Shape;4733;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4" name="Google Shape;4734;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5" name="Google Shape;4735;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6" name="Google Shape;4736;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7" name="Google Shape;4737;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8" name="Google Shape;4738;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9" name="Google Shape;4739;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0" name="Google Shape;4740;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1" name="Google Shape;4741;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2" name="Google Shape;4742;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3" name="Google Shape;4743;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4" name="Google Shape;4744;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5" name="Google Shape;4745;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6" name="Google Shape;4746;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4747;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8" name="Google Shape;4748;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9" name="Google Shape;4749;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0" name="Google Shape;4750;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1" name="Google Shape;4751;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2" name="Google Shape;4752;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4753;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4" name="Google Shape;4754;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5" name="Google Shape;4755;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6" name="Google Shape;4756;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7" name="Google Shape;4757;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8" name="Google Shape;4758;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9" name="Google Shape;4759;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0" name="Google Shape;4760;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1" name="Google Shape;4761;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2" name="Google Shape;4762;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3" name="Google Shape;4763;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4" name="Google Shape;4764;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5" name="Google Shape;4765;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6" name="Google Shape;4766;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7" name="Google Shape;4767;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8" name="Google Shape;4768;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9" name="Google Shape;4769;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0" name="Google Shape;4770;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4771;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2" name="Google Shape;4772;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3" name="Google Shape;4773;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4" name="Google Shape;4774;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5" name="Google Shape;4775;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6" name="Google Shape;4776;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7" name="Google Shape;4777;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8" name="Google Shape;4778;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9" name="Google Shape;4779;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0" name="Google Shape;4780;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1" name="Google Shape;4781;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2" name="Google Shape;4782;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3" name="Google Shape;4783;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4" name="Google Shape;4784;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5" name="Google Shape;4785;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6" name="Google Shape;4786;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7" name="Google Shape;4787;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8" name="Google Shape;4788;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9" name="Google Shape;4789;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0" name="Google Shape;4790;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1" name="Google Shape;4791;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2" name="Google Shape;4792;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3" name="Google Shape;4793;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4" name="Google Shape;4794;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4795;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6" name="Google Shape;4796;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7" name="Google Shape;4797;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8" name="Google Shape;4798;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9" name="Google Shape;4799;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0" name="Google Shape;4800;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4801;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2" name="Google Shape;4802;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3" name="Google Shape;4803;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4" name="Google Shape;4804;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5" name="Google Shape;4805;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6" name="Google Shape;4806;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4807;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8" name="Google Shape;4808;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9" name="Google Shape;4809;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0" name="Google Shape;4810;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1" name="Google Shape;4811;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2" name="Google Shape;4812;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3" name="Google Shape;4813;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4" name="Google Shape;4814;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5" name="Google Shape;4815;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6" name="Google Shape;4816;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7" name="Google Shape;4817;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8" name="Google Shape;4818;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9" name="Google Shape;4819;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0" name="Google Shape;4820;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1" name="Google Shape;4821;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2" name="Google Shape;4822;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4823;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4" name="Google Shape;4824;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5" name="Google Shape;4825;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6" name="Google Shape;4826;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7" name="Google Shape;4827;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8" name="Google Shape;4828;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9" name="Google Shape;4829;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0" name="Google Shape;4830;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1" name="Google Shape;4831;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2" name="Google Shape;4832;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3" name="Google Shape;4833;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4" name="Google Shape;4834;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5" name="Google Shape;4835;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6" name="Google Shape;4836;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7" name="Google Shape;4837;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8" name="Google Shape;4838;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9" name="Google Shape;4839;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0" name="Google Shape;4840;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1" name="Google Shape;4841;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2" name="Google Shape;4842;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3" name="Google Shape;4843;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4" name="Google Shape;4844;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5" name="Google Shape;4845;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6" name="Google Shape;4846;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7" name="Google Shape;4847;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8" name="Google Shape;4848;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9" name="Google Shape;4849;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0" name="Google Shape;4850;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1" name="Google Shape;4851;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2" name="Google Shape;4852;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3" name="Google Shape;4853;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4" name="Google Shape;4854;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5" name="Google Shape;4855;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6" name="Google Shape;4856;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7" name="Google Shape;4857;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8" name="Google Shape;4858;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9" name="Google Shape;4859;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0" name="Google Shape;4860;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1" name="Google Shape;4861;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2" name="Google Shape;4862;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3" name="Google Shape;4863;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4" name="Google Shape;4864;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5" name="Google Shape;4865;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6" name="Google Shape;4866;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7" name="Google Shape;4867;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8" name="Google Shape;4868;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9" name="Google Shape;4869;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0" name="Google Shape;4870;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1" name="Google Shape;4871;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2" name="Google Shape;4872;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3" name="Google Shape;4873;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4" name="Google Shape;4874;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5" name="Google Shape;4875;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6" name="Google Shape;4876;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7" name="Google Shape;4877;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8" name="Google Shape;4878;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9" name="Google Shape;4879;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0" name="Google Shape;4880;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1" name="Google Shape;4881;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2" name="Google Shape;4882;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3" name="Google Shape;4883;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4" name="Google Shape;4884;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5" name="Google Shape;4885;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6" name="Google Shape;4886;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7" name="Google Shape;4887;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8" name="Google Shape;4888;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9" name="Google Shape;4889;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0" name="Google Shape;4890;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1" name="Google Shape;4891;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2" name="Google Shape;4892;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3" name="Google Shape;4893;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4" name="Google Shape;4894;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5" name="Google Shape;4895;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6" name="Google Shape;4896;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7" name="Google Shape;4897;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8" name="Google Shape;4898;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9" name="Google Shape;4899;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0" name="Google Shape;4900;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1" name="Google Shape;4901;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2" name="Google Shape;4902;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3" name="Google Shape;4903;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4" name="Google Shape;4904;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5" name="Google Shape;4905;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6" name="Google Shape;4906;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7" name="Google Shape;4907;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8" name="Google Shape;4908;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9" name="Google Shape;4909;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0" name="Google Shape;4910;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1" name="Google Shape;4911;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2" name="Google Shape;4912;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3" name="Google Shape;4913;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4" name="Google Shape;4914;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5" name="Google Shape;4915;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6" name="Google Shape;4916;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7" name="Google Shape;4917;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8" name="Google Shape;4918;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9" name="Google Shape;4919;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0" name="Google Shape;4920;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1" name="Google Shape;4921;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2" name="Google Shape;4922;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3" name="Google Shape;4923;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4" name="Google Shape;4924;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5" name="Google Shape;4925;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6" name="Google Shape;4926;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7" name="Google Shape;4927;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8" name="Google Shape;4928;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9" name="Google Shape;4929;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0" name="Google Shape;4930;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1" name="Google Shape;4931;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2" name="Google Shape;4932;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3" name="Google Shape;4933;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4" name="Google Shape;4934;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5" name="Google Shape;4935;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6" name="Google Shape;4936;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7" name="Google Shape;4937;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8" name="Google Shape;4938;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9" name="Google Shape;4939;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0" name="Google Shape;4940;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1" name="Google Shape;4941;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2" name="Google Shape;4942;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3" name="Google Shape;4943;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4" name="Google Shape;4944;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5" name="Google Shape;4945;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6" name="Google Shape;4946;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7" name="Google Shape;4947;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8" name="Google Shape;4948;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9" name="Google Shape;4949;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0" name="Google Shape;4950;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1" name="Google Shape;4951;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2" name="Google Shape;4952;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3" name="Google Shape;4953;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4" name="Google Shape;4954;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5" name="Google Shape;4955;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6" name="Google Shape;4956;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7" name="Google Shape;4957;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8" name="Google Shape;4958;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9" name="Google Shape;4959;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0" name="Google Shape;4960;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1" name="Google Shape;4961;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2" name="Google Shape;4962;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3" name="Google Shape;4963;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4" name="Google Shape;4964;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5" name="Google Shape;4965;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6" name="Google Shape;4966;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7" name="Google Shape;4967;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8" name="Google Shape;4968;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9" name="Google Shape;4969;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0" name="Google Shape;4970;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1" name="Google Shape;4971;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2" name="Google Shape;4972;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3" name="Google Shape;4973;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4" name="Google Shape;4974;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5" name="Google Shape;4975;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6" name="Google Shape;4976;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7" name="Google Shape;4977;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8" name="Google Shape;4978;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9" name="Google Shape;4979;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0" name="Google Shape;4980;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1" name="Google Shape;4981;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2" name="Google Shape;4982;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3" name="Google Shape;4983;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4" name="Google Shape;4984;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5" name="Google Shape;4985;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6" name="Google Shape;4986;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7" name="Google Shape;4987;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8" name="Google Shape;4988;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9" name="Google Shape;4989;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0" name="Google Shape;4990;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1" name="Google Shape;4991;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2" name="Google Shape;4992;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3" name="Google Shape;4993;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4" name="Google Shape;4994;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5" name="Google Shape;4995;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6" name="Google Shape;4996;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7" name="Google Shape;4997;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8" name="Google Shape;4998;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9" name="Google Shape;4999;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0" name="Google Shape;5000;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1" name="Google Shape;5001;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2" name="Google Shape;5002;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3" name="Google Shape;5003;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4" name="Google Shape;5004;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5" name="Google Shape;5005;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6" name="Google Shape;5006;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7" name="Google Shape;5007;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8" name="Google Shape;5008;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9" name="Google Shape;5009;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0" name="Google Shape;5010;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1" name="Google Shape;5011;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2" name="Google Shape;5012;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3" name="Google Shape;5013;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4" name="Google Shape;5014;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5" name="Google Shape;5015;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6" name="Google Shape;5016;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7" name="Google Shape;5017;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8" name="Google Shape;5018;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9" name="Google Shape;5019;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0" name="Google Shape;5020;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1" name="Google Shape;5021;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2" name="Google Shape;5022;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3" name="Google Shape;5023;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4" name="Google Shape;5024;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5" name="Google Shape;5025;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6" name="Google Shape;5026;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7" name="Google Shape;5027;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8" name="Google Shape;5028;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9" name="Google Shape;5029;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0" name="Google Shape;5030;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1" name="Google Shape;5031;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2" name="Google Shape;5032;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3" name="Google Shape;5033;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4" name="Google Shape;5034;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5" name="Google Shape;5035;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6" name="Google Shape;5036;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7" name="Google Shape;5037;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8" name="Google Shape;5038;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9" name="Google Shape;5039;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0" name="Google Shape;5040;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1" name="Google Shape;5041;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2" name="Google Shape;5042;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3" name="Google Shape;5043;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4" name="Google Shape;5044;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5" name="Google Shape;5045;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6" name="Google Shape;5046;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7" name="Google Shape;5047;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8" name="Google Shape;5048;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9" name="Google Shape;5049;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0" name="Google Shape;5050;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1" name="Google Shape;5051;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2" name="Google Shape;5052;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3" name="Google Shape;5053;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4" name="Google Shape;5054;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5" name="Google Shape;5055;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6" name="Google Shape;5056;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7" name="Google Shape;5057;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8" name="Google Shape;5058;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9" name="Google Shape;5059;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0" name="Google Shape;5060;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1" name="Google Shape;5061;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2" name="Google Shape;5062;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3" name="Google Shape;5063;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4" name="Google Shape;5064;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5" name="Google Shape;5065;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6" name="Google Shape;5066;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7" name="Google Shape;5067;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8" name="Google Shape;5068;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9" name="Google Shape;5069;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0" name="Google Shape;5070;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1" name="Google Shape;5071;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2" name="Google Shape;5072;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3" name="Google Shape;5073;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4" name="Google Shape;5074;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5" name="Google Shape;5075;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6" name="Google Shape;5076;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7" name="Google Shape;5077;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8" name="Google Shape;5078;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9" name="Google Shape;5079;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0" name="Google Shape;5080;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1" name="Google Shape;5081;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2" name="Google Shape;5082;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3" name="Google Shape;5083;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4" name="Google Shape;5084;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5" name="Google Shape;5085;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6" name="Google Shape;5086;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7" name="Google Shape;5087;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8" name="Google Shape;5088;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9" name="Google Shape;5089;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0" name="Google Shape;5090;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1" name="Google Shape;5091;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2" name="Google Shape;5092;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3" name="Google Shape;5093;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4" name="Google Shape;5094;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5" name="Google Shape;5095;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6" name="Google Shape;5096;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7" name="Google Shape;5097;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8" name="Google Shape;5098;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9" name="Google Shape;5099;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0" name="Google Shape;5100;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1" name="Google Shape;5101;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2" name="Google Shape;5102;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3" name="Google Shape;5103;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4" name="Google Shape;5104;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5" name="Google Shape;5105;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6" name="Google Shape;5106;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7" name="Google Shape;5107;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8" name="Google Shape;5108;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9" name="Google Shape;5109;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0" name="Google Shape;5110;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1" name="Google Shape;5111;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2" name="Google Shape;5112;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3" name="Google Shape;5113;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4" name="Google Shape;5114;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5" name="Google Shape;5115;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6" name="Google Shape;5116;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7" name="Google Shape;5117;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8" name="Google Shape;5118;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9" name="Google Shape;5119;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0" name="Google Shape;5120;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1" name="Google Shape;5121;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2" name="Google Shape;5122;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3" name="Google Shape;5123;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4" name="Google Shape;5124;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5" name="Google Shape;5125;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6" name="Google Shape;5126;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7" name="Google Shape;5127;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8" name="Google Shape;5128;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9" name="Google Shape;5129;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0" name="Google Shape;5130;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1" name="Google Shape;5131;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2" name="Google Shape;5132;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3" name="Google Shape;5133;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4" name="Google Shape;5134;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5" name="Google Shape;5135;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6" name="Google Shape;5136;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7" name="Google Shape;5137;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8" name="Google Shape;5138;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9" name="Google Shape;5139;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0" name="Google Shape;5140;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1" name="Google Shape;5141;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2" name="Google Shape;5142;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3" name="Google Shape;5143;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4" name="Google Shape;5144;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5" name="Google Shape;5145;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6" name="Google Shape;5146;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7" name="Google Shape;5147;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8" name="Google Shape;5148;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9" name="Google Shape;5149;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0" name="Google Shape;5150;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1" name="Google Shape;5151;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2" name="Google Shape;5152;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3" name="Google Shape;5153;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4" name="Google Shape;5154;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5" name="Google Shape;5155;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6" name="Google Shape;5156;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7" name="Google Shape;5157;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8" name="Google Shape;5158;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9" name="Google Shape;5159;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0" name="Google Shape;5160;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1" name="Google Shape;5161;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2" name="Google Shape;5162;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3" name="Google Shape;5163;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4" name="Google Shape;5164;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5" name="Google Shape;5165;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6" name="Google Shape;5166;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7" name="Google Shape;5167;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8" name="Google Shape;5168;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9" name="Google Shape;5169;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0" name="Google Shape;5170;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1" name="Google Shape;5171;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2" name="Google Shape;5172;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3" name="Google Shape;5173;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4" name="Google Shape;5174;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5" name="Google Shape;5175;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6" name="Google Shape;5176;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7" name="Google Shape;5177;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8" name="Google Shape;5178;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9" name="Google Shape;5179;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0" name="Google Shape;5180;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1" name="Google Shape;5181;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2" name="Google Shape;5182;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3" name="Google Shape;5183;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4" name="Google Shape;5184;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5" name="Google Shape;5185;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6" name="Google Shape;5186;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7" name="Google Shape;5187;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8" name="Google Shape;5188;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9" name="Google Shape;5189;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0" name="Google Shape;5190;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1" name="Google Shape;5191;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2" name="Google Shape;5192;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3" name="Google Shape;5193;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4" name="Google Shape;5194;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5" name="Google Shape;5195;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6" name="Google Shape;5196;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7" name="Google Shape;5197;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8" name="Google Shape;5198;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9" name="Google Shape;5199;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0" name="Google Shape;5200;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1" name="Google Shape;5201;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2" name="Google Shape;5202;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3" name="Google Shape;5203;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4" name="Google Shape;5204;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5" name="Google Shape;5205;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6" name="Google Shape;5206;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7" name="Google Shape;5207;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8" name="Google Shape;5208;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9" name="Google Shape;5209;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0" name="Google Shape;5210;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1" name="Google Shape;5211;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2" name="Google Shape;5212;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3" name="Google Shape;5213;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4" name="Google Shape;5214;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5" name="Google Shape;5215;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6" name="Google Shape;5216;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7" name="Google Shape;5217;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8" name="Google Shape;5218;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9" name="Google Shape;5219;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0" name="Google Shape;5220;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1" name="Google Shape;5221;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2" name="Google Shape;5222;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3" name="Google Shape;5223;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4" name="Google Shape;5224;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5" name="Google Shape;5225;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6" name="Google Shape;5226;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7" name="Google Shape;5227;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8" name="Google Shape;5228;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9" name="Google Shape;5229;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0" name="Google Shape;5230;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1" name="Google Shape;5231;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2" name="Google Shape;5232;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3" name="Google Shape;5233;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4" name="Google Shape;5234;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5" name="Google Shape;5235;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6" name="Google Shape;5236;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7" name="Google Shape;5237;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8" name="Google Shape;5238;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9" name="Google Shape;5239;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0" name="Google Shape;5240;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1" name="Google Shape;5241;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2" name="Google Shape;5242;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3" name="Google Shape;5243;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4" name="Google Shape;5244;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5" name="Google Shape;5245;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6" name="Google Shape;5246;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7" name="Google Shape;5247;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8" name="Google Shape;5248;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9" name="Google Shape;5249;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0" name="Google Shape;5250;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1" name="Google Shape;5251;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2" name="Google Shape;5252;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3" name="Google Shape;5253;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4" name="Google Shape;5254;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5" name="Google Shape;5255;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6" name="Google Shape;5256;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7" name="Google Shape;5257;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8" name="Google Shape;5258;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9" name="Google Shape;5259;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0" name="Google Shape;5260;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1" name="Google Shape;5261;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2" name="Google Shape;5262;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3" name="Google Shape;5263;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4" name="Google Shape;5264;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5" name="Google Shape;5265;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6" name="Google Shape;5266;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7" name="Google Shape;5267;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8" name="Google Shape;5268;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9" name="Google Shape;5269;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0" name="Google Shape;5270;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1" name="Google Shape;5271;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2" name="Google Shape;5272;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3" name="Google Shape;5273;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4" name="Google Shape;5274;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5" name="Google Shape;5275;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6" name="Google Shape;5276;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7" name="Google Shape;5277;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8" name="Google Shape;5278;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9" name="Google Shape;5279;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0" name="Google Shape;5280;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1" name="Google Shape;5281;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2" name="Google Shape;5282;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3" name="Google Shape;5283;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4" name="Google Shape;5284;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5" name="Google Shape;5285;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6" name="Google Shape;5286;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7" name="Google Shape;5287;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8" name="Google Shape;5288;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9" name="Google Shape;5289;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0" name="Google Shape;5290;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1" name="Google Shape;5291;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2" name="Google Shape;5292;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3" name="Google Shape;5293;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4" name="Google Shape;5294;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5" name="Google Shape;5295;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6" name="Google Shape;5296;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7" name="Google Shape;5297;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8" name="Google Shape;5298;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9" name="Google Shape;5299;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0" name="Google Shape;5300;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1" name="Google Shape;5301;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2" name="Google Shape;5302;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3" name="Google Shape;5303;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4" name="Google Shape;5304;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5" name="Google Shape;5305;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6" name="Google Shape;5306;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7" name="Google Shape;5307;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8" name="Google Shape;5308;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9" name="Google Shape;5309;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0" name="Google Shape;5310;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1" name="Google Shape;5311;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2" name="Google Shape;5312;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3" name="Google Shape;5313;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4" name="Google Shape;5314;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5" name="Google Shape;5315;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6" name="Google Shape;5316;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7" name="Google Shape;5317;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8" name="Google Shape;5318;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9" name="Google Shape;5319;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0" name="Google Shape;5320;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1" name="Google Shape;5321;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2" name="Google Shape;5322;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3" name="Google Shape;5323;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4" name="Google Shape;5324;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5" name="Google Shape;5325;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6" name="Google Shape;5326;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7" name="Google Shape;5327;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8" name="Google Shape;5328;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9" name="Google Shape;5329;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0" name="Google Shape;5330;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1" name="Google Shape;5331;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2" name="Google Shape;5332;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3" name="Google Shape;5333;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4" name="Google Shape;5334;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5" name="Google Shape;5335;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6" name="Google Shape;5336;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7" name="Google Shape;5337;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8" name="Google Shape;5338;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9" name="Google Shape;5339;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0" name="Google Shape;5340;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1" name="Google Shape;5341;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2" name="Google Shape;5342;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3" name="Google Shape;5343;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4" name="Google Shape;5344;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5" name="Google Shape;5345;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6" name="Google Shape;5346;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7" name="Google Shape;5347;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8" name="Google Shape;5348;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9" name="Google Shape;5349;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0" name="Google Shape;5350;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1" name="Google Shape;5351;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2" name="Google Shape;5352;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3" name="Google Shape;5353;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4" name="Google Shape;5354;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 name="Google Shape;5355;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 name="Google Shape;5356;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 name="Google Shape;5357;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 name="Google Shape;5358;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 name="Google Shape;5359;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 name="Google Shape;5360;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 name="Google Shape;5361;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 name="Google Shape;5362;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 name="Google Shape;5363;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 name="Google Shape;5364;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 name="Google Shape;5365;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 name="Google Shape;5366;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 name="Google Shape;5367;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 name="Google Shape;5368;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 name="Google Shape;5369;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 name="Google Shape;5370;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 name="Google Shape;5371;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 name="Google Shape;5372;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 name="Google Shape;5373;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 name="Google Shape;5374;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 name="Google Shape;5375;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 name="Google Shape;5376;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 name="Google Shape;5377;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 name="Google Shape;5378;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 name="Google Shape;5379;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 name="Google Shape;5380;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 name="Google Shape;5381;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 name="Google Shape;5382;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 name="Google Shape;5383;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 name="Google Shape;5384;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 name="Google Shape;5385;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 name="Google Shape;5386;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 name="Google Shape;5387;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 name="Google Shape;5388;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 name="Google Shape;5389;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 name="Google Shape;5390;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 name="Google Shape;5391;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 name="Google Shape;5392;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 name="Google Shape;5393;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 name="Google Shape;5394;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 name="Google Shape;5395;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 name="Google Shape;5396;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 name="Google Shape;5397;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 name="Google Shape;5398;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 name="Google Shape;5399;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 name="Google Shape;5400;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 name="Google Shape;5401;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 name="Google Shape;5402;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 name="Google Shape;5403;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 name="Google Shape;5404;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 name="Google Shape;5405;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 name="Google Shape;5406;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 name="Google Shape;5407;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 name="Google Shape;5408;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 name="Google Shape;5409;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 name="Google Shape;5410;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 name="Google Shape;5411;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 name="Google Shape;5412;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 name="Google Shape;5413;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 name="Google Shape;5414;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 name="Google Shape;5415;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 name="Google Shape;5416;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 name="Google Shape;5417;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 name="Google Shape;5418;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 name="Google Shape;5419;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 name="Google Shape;5420;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 name="Google Shape;5421;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 name="Google Shape;5422;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 name="Google Shape;5423;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 name="Google Shape;5424;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 name="Google Shape;5425;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 name="Google Shape;5426;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 name="Google Shape;5427;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 name="Google Shape;5428;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 name="Google Shape;5429;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 name="Google Shape;5430;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 name="Google Shape;5431;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 name="Google Shape;5432;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 name="Google Shape;5433;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 name="Google Shape;5434;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 name="Google Shape;5435;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 name="Google Shape;5436;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 name="Google Shape;5437;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 name="Google Shape;5438;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 name="Google Shape;5439;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 name="Google Shape;5440;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 name="Google Shape;5441;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 name="Google Shape;5442;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 name="Google Shape;5443;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 name="Google Shape;5444;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 name="Google Shape;5445;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 name="Google Shape;5446;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 name="Google Shape;5447;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 name="Google Shape;5448;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 name="Google Shape;5449;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 name="Google Shape;5450;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 name="Google Shape;5451;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 name="Google Shape;5452;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 name="Google Shape;5453;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 name="Google Shape;5454;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 name="Google Shape;5455;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 name="Google Shape;5456;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 name="Google Shape;5457;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 name="Google Shape;5458;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 name="Google Shape;5459;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 name="Google Shape;5460;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 name="Google Shape;5461;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 name="Google Shape;5462;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 name="Google Shape;5463;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 name="Google Shape;5464;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 name="Google Shape;5465;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 name="Google Shape;5466;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 name="Google Shape;5467;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 name="Google Shape;5468;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 name="Google Shape;5469;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 name="Google Shape;5470;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 name="Google Shape;5471;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 name="Google Shape;5472;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 name="Google Shape;5473;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 name="Google Shape;5474;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 name="Google Shape;5475;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 name="Google Shape;5476;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 name="Google Shape;5477;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 name="Google Shape;5478;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 name="Google Shape;5479;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 name="Google Shape;5480;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 name="Google Shape;5481;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 name="Google Shape;5482;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 name="Google Shape;5483;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 name="Google Shape;5484;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 name="Google Shape;5485;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 name="Google Shape;5486;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 name="Google Shape;5487;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 name="Google Shape;5488;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 name="Google Shape;5489;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 name="Google Shape;5490;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 name="Google Shape;5491;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 name="Google Shape;5492;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 name="Google Shape;5493;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 name="Google Shape;5494;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 name="Google Shape;5495;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 name="Google Shape;5496;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 name="Google Shape;5497;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 name="Google Shape;5498;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 name="Google Shape;5499;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 name="Google Shape;5500;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 name="Google Shape;5501;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 name="Google Shape;5502;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 name="Google Shape;5503;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 name="Google Shape;5504;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 name="Google Shape;5505;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 name="Google Shape;5506;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 name="Google Shape;5507;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 name="Google Shape;5508;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 name="Google Shape;5509;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 name="Google Shape;5510;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 name="Google Shape;5511;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 name="Google Shape;5512;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 name="Google Shape;5513;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 name="Google Shape;5514;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 name="Google Shape;5515;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 name="Google Shape;5516;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 name="Google Shape;5517;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 name="Google Shape;5518;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9" name="Google Shape;5519;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 name="Google Shape;5520;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 name="Google Shape;5521;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 name="Google Shape;5522;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 name="Google Shape;5523;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 name="Google Shape;5524;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 name="Google Shape;5525;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 name="Google Shape;5526;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 name="Google Shape;5527;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 name="Google Shape;5528;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 name="Google Shape;5529;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 name="Google Shape;5530;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 name="Google Shape;5531;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 name="Google Shape;5532;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 name="Google Shape;5533;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 name="Google Shape;5534;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 name="Google Shape;5535;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 name="Google Shape;5536;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 name="Google Shape;5537;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 name="Google Shape;5538;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 name="Google Shape;5539;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 name="Google Shape;5540;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 name="Google Shape;5541;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 name="Google Shape;5542;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 name="Google Shape;5543;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 name="Google Shape;5544;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 name="Google Shape;5545;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 name="Google Shape;5546;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 name="Google Shape;5547;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 name="Google Shape;5548;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 name="Google Shape;5549;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 name="Google Shape;5550;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 name="Google Shape;5551;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 name="Google Shape;5552;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 name="Google Shape;5553;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 name="Google Shape;5554;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 name="Google Shape;5555;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 name="Google Shape;5556;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 name="Google Shape;5557;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 name="Google Shape;5558;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 name="Google Shape;5559;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 name="Google Shape;5560;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 name="Google Shape;5561;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 name="Google Shape;5562;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 name="Google Shape;5563;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 name="Google Shape;5564;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 name="Google Shape;5565;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 name="Google Shape;5566;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 name="Google Shape;5567;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 name="Google Shape;5568;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 name="Google Shape;5569;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 name="Google Shape;5570;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 name="Google Shape;5571;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 name="Google Shape;5572;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 name="Google Shape;5573;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 name="Google Shape;5574;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 name="Google Shape;5575;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 name="Google Shape;5576;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 name="Google Shape;5577;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 name="Google Shape;5578;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 name="Google Shape;5579;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 name="Google Shape;5580;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 name="Google Shape;5581;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 name="Google Shape;5582;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 name="Google Shape;5583;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 name="Google Shape;5584;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 name="Google Shape;5585;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 name="Google Shape;5586;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 name="Google Shape;5587;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 name="Google Shape;5588;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 name="Google Shape;5589;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 name="Google Shape;5590;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 name="Google Shape;5591;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 name="Google Shape;5592;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 name="Google Shape;5593;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 name="Google Shape;5594;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 name="Google Shape;5595;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 name="Google Shape;5596;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 name="Google Shape;5597;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 name="Google Shape;5598;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 name="Google Shape;5599;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 name="Google Shape;5600;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 name="Google Shape;5601;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2" name="Google Shape;5602;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 name="Google Shape;5603;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 name="Google Shape;5604;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 name="Google Shape;5605;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 name="Google Shape;5606;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 name="Google Shape;5607;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 name="Google Shape;5608;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 name="Google Shape;5609;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 name="Google Shape;5610;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 name="Google Shape;5611;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 name="Google Shape;5612;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 name="Google Shape;5613;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 name="Google Shape;5614;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 name="Google Shape;5615;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 name="Google Shape;5616;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 name="Google Shape;5617;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 name="Google Shape;5618;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 name="Google Shape;5619;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 name="Google Shape;5620;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 name="Google Shape;5621;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 name="Google Shape;5622;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 name="Google Shape;5623;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 name="Google Shape;5624;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 name="Google Shape;5625;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 name="Google Shape;5626;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 name="Google Shape;5627;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 name="Google Shape;5628;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 name="Google Shape;5629;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 name="Google Shape;5630;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 name="Google Shape;5631;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 name="Google Shape;5632;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 name="Google Shape;5633;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 name="Google Shape;5634;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 name="Google Shape;5635;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 name="Google Shape;5636;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 name="Google Shape;5637;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 name="Google Shape;5638;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 name="Google Shape;5639;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 name="Google Shape;5640;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 name="Google Shape;5641;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 name="Google Shape;5642;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 name="Google Shape;5643;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 name="Google Shape;5644;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 name="Google Shape;5645;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 name="Google Shape;5646;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 name="Google Shape;5647;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 name="Google Shape;5648;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 name="Google Shape;5649;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 name="Google Shape;5650;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 name="Google Shape;5651;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 name="Google Shape;5652;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 name="Google Shape;5653;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 name="Google Shape;5654;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 name="Google Shape;5655;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 name="Google Shape;5656;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 name="Google Shape;5657;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 name="Google Shape;5658;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 name="Google Shape;5659;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 name="Google Shape;5660;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 name="Google Shape;5661;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 name="Google Shape;5662;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 name="Google Shape;5663;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 name="Google Shape;5664;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 name="Google Shape;5665;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 name="Google Shape;5666;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 name="Google Shape;5667;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 name="Google Shape;5668;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 name="Google Shape;5669;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 name="Google Shape;5670;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 name="Google Shape;5671;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 name="Google Shape;5672;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 name="Google Shape;5673;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 name="Google Shape;5674;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 name="Google Shape;5675;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 name="Google Shape;5676;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 name="Google Shape;5677;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 name="Google Shape;5678;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 name="Google Shape;5679;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 name="Google Shape;5680;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 name="Google Shape;5681;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 name="Google Shape;5682;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 name="Google Shape;5683;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 name="Google Shape;5684;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 name="Google Shape;5685;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 name="Google Shape;5686;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 name="Google Shape;5687;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 name="Google Shape;5688;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 name="Google Shape;5689;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 name="Google Shape;5690;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 name="Google Shape;5691;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 name="Google Shape;5692;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 name="Google Shape;5693;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 name="Google Shape;5694;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 name="Google Shape;5695;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 name="Google Shape;5696;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 name="Google Shape;5697;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 name="Google Shape;5698;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 name="Google Shape;5699;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 name="Google Shape;5700;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 name="Google Shape;5701;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 name="Google Shape;5702;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 name="Google Shape;5703;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 name="Google Shape;5704;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 name="Google Shape;5705;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 name="Google Shape;5706;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 name="Google Shape;5707;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 name="Google Shape;5708;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 name="Google Shape;5709;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 name="Google Shape;5710;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 name="Google Shape;5711;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 name="Google Shape;5712;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 name="Google Shape;5713;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 name="Google Shape;5714;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 name="Google Shape;5715;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 name="Google Shape;5716;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 name="Google Shape;5717;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 name="Google Shape;5718;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 name="Google Shape;5719;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 name="Google Shape;5720;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 name="Google Shape;5721;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 name="Google Shape;5722;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 name="Google Shape;5723;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 name="Google Shape;5724;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 name="Google Shape;5725;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 name="Google Shape;5726;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 name="Google Shape;5727;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 name="Google Shape;5728;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 name="Google Shape;5729;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 name="Google Shape;5730;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 name="Google Shape;5731;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 name="Google Shape;5732;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 name="Google Shape;5733;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 name="Google Shape;5734;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 name="Google Shape;5735;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 name="Google Shape;5736;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 name="Google Shape;5737;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 name="Google Shape;5738;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 name="Google Shape;5739;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 name="Google Shape;5740;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 name="Google Shape;5741;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 name="Google Shape;5742;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 name="Google Shape;5743;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 name="Google Shape;5744;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 name="Google Shape;5745;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 name="Google Shape;5746;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 name="Google Shape;5747;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 name="Google Shape;5748;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 name="Google Shape;5749;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 name="Google Shape;5750;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 name="Google Shape;5751;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 name="Google Shape;5752;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 name="Google Shape;5753;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 name="Google Shape;5754;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 name="Google Shape;5755;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 name="Google Shape;5756;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 name="Google Shape;5757;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 name="Google Shape;5758;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 name="Google Shape;5759;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 name="Google Shape;5760;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 name="Google Shape;5761;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 name="Google Shape;5762;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 name="Google Shape;5763;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 name="Google Shape;5764;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 name="Google Shape;5765;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 name="Google Shape;5766;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 name="Google Shape;5767;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 name="Google Shape;5768;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 name="Google Shape;5769;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 name="Google Shape;5770;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 name="Google Shape;5771;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 name="Google Shape;5772;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 name="Google Shape;5773;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 name="Google Shape;5774;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 name="Google Shape;5775;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 name="Google Shape;5776;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 name="Google Shape;5777;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 name="Google Shape;5778;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 name="Google Shape;5779;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 name="Google Shape;5780;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 name="Google Shape;5781;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 name="Google Shape;5782;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 name="Google Shape;5783;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 name="Google Shape;5784;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 name="Google Shape;5785;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 name="Google Shape;5786;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 name="Google Shape;5787;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 name="Google Shape;5788;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 name="Google Shape;5789;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 name="Google Shape;5790;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 name="Google Shape;5791;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 name="Google Shape;5792;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 name="Google Shape;5793;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 name="Google Shape;5794;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 name="Google Shape;5795;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 name="Google Shape;5796;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 name="Google Shape;5797;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 name="Google Shape;5798;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 name="Google Shape;5799;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 name="Google Shape;5800;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 name="Google Shape;5801;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 name="Google Shape;5802;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 name="Google Shape;5803;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 name="Google Shape;5804;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 name="Google Shape;5805;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 name="Google Shape;5806;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 name="Google Shape;5807;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 name="Google Shape;5808;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 name="Google Shape;5809;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 name="Google Shape;5810;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 name="Google Shape;5811;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 name="Google Shape;5812;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 name="Google Shape;5813;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 name="Google Shape;5814;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 name="Google Shape;5815;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 name="Google Shape;5816;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 name="Google Shape;5817;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 name="Google Shape;5818;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 name="Google Shape;5819;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 name="Google Shape;5820;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 name="Google Shape;5821;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 name="Google Shape;5822;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 name="Google Shape;5823;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 name="Google Shape;5824;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 name="Google Shape;5825;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 name="Google Shape;5826;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 name="Google Shape;5827;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 name="Google Shape;5828;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 name="Google Shape;5829;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 name="Google Shape;5830;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 name="Google Shape;5831;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 name="Google Shape;5832;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 name="Google Shape;5833;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 name="Google Shape;5834;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 name="Google Shape;5835;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 name="Google Shape;5836;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 name="Google Shape;5837;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 name="Google Shape;5838;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 name="Google Shape;5839;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 name="Google Shape;5840;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 name="Google Shape;5841;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 name="Google Shape;5842;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 name="Google Shape;5843;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 name="Google Shape;5844;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 name="Google Shape;5845;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 name="Google Shape;5846;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 name="Google Shape;5847;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 name="Google Shape;5848;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9" name="Google Shape;5849;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 name="Google Shape;5850;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1" name="Google Shape;5851;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2" name="Google Shape;5852;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3" name="Google Shape;5853;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 name="Google Shape;5854;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 name="Google Shape;5855;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 name="Google Shape;5856;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 name="Google Shape;5857;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8" name="Google Shape;5858;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9" name="Google Shape;5859;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0" name="Google Shape;5860;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1" name="Google Shape;5861;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2" name="Google Shape;5862;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3" name="Google Shape;5863;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4" name="Google Shape;5864;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5" name="Google Shape;5865;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6" name="Google Shape;5866;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7" name="Google Shape;5867;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8" name="Google Shape;5868;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9" name="Google Shape;5869;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0" name="Google Shape;5870;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1" name="Google Shape;5871;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2" name="Google Shape;5872;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3" name="Google Shape;5873;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4" name="Google Shape;5874;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5" name="Google Shape;5875;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6" name="Google Shape;5876;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7" name="Google Shape;5877;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8" name="Google Shape;5878;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9" name="Google Shape;5879;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0" name="Google Shape;5880;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1" name="Google Shape;5881;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2" name="Google Shape;5882;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3" name="Google Shape;5883;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4" name="Google Shape;5884;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5" name="Google Shape;5885;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6" name="Google Shape;5886;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7" name="Google Shape;5887;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8" name="Google Shape;5888;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9" name="Google Shape;5889;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0" name="Google Shape;5890;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1" name="Google Shape;5891;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2" name="Google Shape;5892;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3" name="Google Shape;5893;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4" name="Google Shape;5894;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5" name="Google Shape;5895;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6" name="Google Shape;5896;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7" name="Google Shape;5897;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8" name="Google Shape;5898;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9" name="Google Shape;5899;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0" name="Google Shape;5900;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1" name="Google Shape;5901;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2" name="Google Shape;5902;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3" name="Google Shape;5903;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4" name="Google Shape;5904;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5" name="Google Shape;5905;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6" name="Google Shape;5906;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7" name="Google Shape;5907;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8" name="Google Shape;5908;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9" name="Google Shape;5909;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0" name="Google Shape;5910;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1" name="Google Shape;5911;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2" name="Google Shape;5912;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3" name="Google Shape;5913;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4" name="Google Shape;5914;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5" name="Google Shape;5915;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6" name="Google Shape;5916;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7" name="Google Shape;5917;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8" name="Google Shape;5918;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9" name="Google Shape;5919;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0" name="Google Shape;5920;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1" name="Google Shape;5921;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2" name="Google Shape;5922;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3" name="Google Shape;5923;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4" name="Google Shape;5924;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5" name="Google Shape;5925;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6" name="Google Shape;5926;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7" name="Google Shape;5927;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8" name="Google Shape;5928;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9" name="Google Shape;5929;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0" name="Google Shape;5930;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1" name="Google Shape;5931;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2" name="Google Shape;5932;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3" name="Google Shape;5933;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4" name="Google Shape;5934;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5" name="Google Shape;5935;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6" name="Google Shape;5936;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7" name="Google Shape;5937;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8" name="Google Shape;5938;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9" name="Google Shape;5939;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0" name="Google Shape;5940;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1" name="Google Shape;5941;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2" name="Google Shape;5942;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3" name="Google Shape;5943;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4" name="Google Shape;5944;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5" name="Google Shape;5945;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6" name="Google Shape;5946;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7" name="Google Shape;5947;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8" name="Google Shape;5948;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9" name="Google Shape;5949;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0" name="Google Shape;5950;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1" name="Google Shape;5951;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2" name="Google Shape;5952;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3" name="Google Shape;5953;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4" name="Google Shape;5954;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5" name="Google Shape;5955;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6" name="Google Shape;5956;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7" name="Google Shape;5957;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8" name="Google Shape;5958;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9" name="Google Shape;5959;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0" name="Google Shape;5960;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1" name="Google Shape;5961;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2" name="Google Shape;5962;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3" name="Google Shape;5963;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4" name="Google Shape;5964;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5" name="Google Shape;5965;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6" name="Google Shape;5966;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7" name="Google Shape;5967;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8" name="Google Shape;5968;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9" name="Google Shape;5969;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0" name="Google Shape;5970;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1" name="Google Shape;5971;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2" name="Google Shape;5972;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3" name="Google Shape;5973;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4" name="Google Shape;5974;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5" name="Google Shape;5975;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6" name="Google Shape;5976;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7" name="Google Shape;5977;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8" name="Google Shape;5978;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9" name="Google Shape;5979;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0" name="Google Shape;5980;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1" name="Google Shape;5981;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2" name="Google Shape;5982;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3" name="Google Shape;5983;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4" name="Google Shape;5984;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5" name="Google Shape;5985;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6" name="Google Shape;5986;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7" name="Google Shape;5987;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8" name="Google Shape;5988;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9" name="Google Shape;5989;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0" name="Google Shape;5990;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1" name="Google Shape;5991;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2" name="Google Shape;5992;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3" name="Google Shape;5993;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4" name="Google Shape;5994;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5" name="Google Shape;5995;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6" name="Google Shape;5996;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7" name="Google Shape;5997;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8" name="Google Shape;5998;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9" name="Google Shape;5999;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0" name="Google Shape;6000;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1" name="Google Shape;6001;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2" name="Google Shape;6002;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3" name="Google Shape;6003;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4" name="Google Shape;6004;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5" name="Google Shape;6005;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6" name="Google Shape;6006;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7" name="Google Shape;6007;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8" name="Google Shape;6008;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9" name="Google Shape;6009;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0" name="Google Shape;6010;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1" name="Google Shape;6011;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2" name="Google Shape;6012;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3" name="Google Shape;6013;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4" name="Google Shape;6014;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5" name="Google Shape;6015;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6" name="Google Shape;6016;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7" name="Google Shape;6017;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8" name="Google Shape;6018;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9" name="Google Shape;6019;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0" name="Google Shape;6020;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1" name="Google Shape;6021;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2" name="Google Shape;6022;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3" name="Google Shape;6023;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4" name="Google Shape;6024;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5" name="Google Shape;6025;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6" name="Google Shape;6026;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7" name="Google Shape;6027;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8" name="Google Shape;6028;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9" name="Google Shape;6029;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0" name="Google Shape;6030;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1" name="Google Shape;6031;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2" name="Google Shape;6032;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3" name="Google Shape;6033;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4" name="Google Shape;6034;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5" name="Google Shape;6035;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6" name="Google Shape;6036;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7" name="Google Shape;6037;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8" name="Google Shape;6038;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9" name="Google Shape;6039;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0" name="Google Shape;6040;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1" name="Google Shape;6041;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2" name="Google Shape;6042;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3" name="Google Shape;6043;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4" name="Google Shape;6044;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5" name="Google Shape;6045;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6" name="Google Shape;6046;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7" name="Google Shape;6047;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8" name="Google Shape;6048;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9" name="Google Shape;6049;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0" name="Google Shape;6050;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1" name="Google Shape;6051;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2" name="Google Shape;6052;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3" name="Google Shape;6053;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4" name="Google Shape;6054;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5" name="Google Shape;6055;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6" name="Google Shape;6056;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7" name="Google Shape;6057;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8" name="Google Shape;6058;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9" name="Google Shape;6059;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0" name="Google Shape;6060;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1" name="Google Shape;6061;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2" name="Google Shape;6062;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3" name="Google Shape;6063;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4" name="Google Shape;6064;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5" name="Google Shape;6065;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6" name="Google Shape;6066;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7" name="Google Shape;6067;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8" name="Google Shape;6068;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9" name="Google Shape;6069;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0" name="Google Shape;6070;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1" name="Google Shape;6071;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2" name="Google Shape;6072;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3" name="Google Shape;6073;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4" name="Google Shape;6074;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5" name="Google Shape;6075;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6" name="Google Shape;6076;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7" name="Google Shape;6077;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8" name="Google Shape;6078;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9" name="Google Shape;6079;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0" name="Google Shape;6080;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1" name="Google Shape;6081;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2" name="Google Shape;6082;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3" name="Google Shape;6083;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4" name="Google Shape;6084;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5" name="Google Shape;6085;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6" name="Google Shape;6086;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7" name="Google Shape;6087;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8" name="Google Shape;6088;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9" name="Google Shape;6089;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0" name="Google Shape;6090;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1" name="Google Shape;6091;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2" name="Google Shape;6092;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3" name="Google Shape;6093;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4" name="Google Shape;6094;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5" name="Google Shape;6095;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6" name="Google Shape;6096;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7" name="Google Shape;6097;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8" name="Google Shape;6098;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9" name="Google Shape;6099;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0" name="Google Shape;6100;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1" name="Google Shape;6101;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2" name="Google Shape;6102;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3" name="Google Shape;6103;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4" name="Google Shape;6104;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5" name="Google Shape;6105;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6" name="Google Shape;6106;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7" name="Google Shape;6107;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8" name="Google Shape;6108;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9" name="Google Shape;6109;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0" name="Google Shape;6110;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1" name="Google Shape;6111;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2" name="Google Shape;6112;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3" name="Google Shape;6113;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4" name="Google Shape;6114;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5" name="Google Shape;6115;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6" name="Google Shape;6116;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7" name="Google Shape;6117;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8" name="Google Shape;6118;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9" name="Google Shape;6119;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0" name="Google Shape;6120;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1" name="Google Shape;6121;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2" name="Google Shape;6122;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3" name="Google Shape;6123;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4" name="Google Shape;6124;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5" name="Google Shape;6125;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6" name="Google Shape;6126;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7" name="Google Shape;6127;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8" name="Google Shape;6128;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9" name="Google Shape;6129;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0" name="Google Shape;6130;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1" name="Google Shape;6131;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2" name="Google Shape;6132;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3" name="Google Shape;6133;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4" name="Google Shape;6134;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5" name="Google Shape;6135;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6" name="Google Shape;6136;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7" name="Google Shape;6137;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8" name="Google Shape;6138;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9" name="Google Shape;6139;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0" name="Google Shape;6140;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1" name="Google Shape;6141;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2" name="Google Shape;6142;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3" name="Google Shape;6143;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4" name="Google Shape;6144;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5" name="Google Shape;6145;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6" name="Google Shape;6146;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7" name="Google Shape;6147;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8" name="Google Shape;6148;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9" name="Google Shape;6149;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0" name="Google Shape;6150;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1" name="Google Shape;6151;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2" name="Google Shape;6152;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3" name="Google Shape;6153;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4" name="Google Shape;6154;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5" name="Google Shape;6155;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6" name="Google Shape;6156;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7" name="Google Shape;6157;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8" name="Google Shape;6158;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9" name="Google Shape;6159;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0" name="Google Shape;6160;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1" name="Google Shape;6161;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2" name="Google Shape;6162;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3" name="Google Shape;6163;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4" name="Google Shape;6164;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5" name="Google Shape;6165;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6" name="Google Shape;6166;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7" name="Google Shape;6167;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8" name="Google Shape;6168;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9" name="Google Shape;6169;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0" name="Google Shape;6170;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1" name="Google Shape;6171;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2" name="Google Shape;6172;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3" name="Google Shape;6173;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4" name="Google Shape;6174;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5" name="Google Shape;6175;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6" name="Google Shape;6176;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7" name="Google Shape;6177;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8" name="Google Shape;6178;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9" name="Google Shape;6179;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0" name="Google Shape;6180;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1" name="Google Shape;6181;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2" name="Google Shape;6182;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3" name="Google Shape;6183;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4" name="Google Shape;6184;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5" name="Google Shape;6185;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6" name="Google Shape;6186;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7" name="Google Shape;6187;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8" name="Google Shape;6188;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9" name="Google Shape;6189;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0" name="Google Shape;6190;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1" name="Google Shape;6191;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2" name="Google Shape;6192;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3" name="Google Shape;6193;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4" name="Google Shape;6194;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5" name="Google Shape;6195;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6" name="Google Shape;6196;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7" name="Google Shape;6197;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8" name="Google Shape;6198;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9" name="Google Shape;6199;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0" name="Google Shape;6200;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1" name="Google Shape;6201;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2" name="Google Shape;6202;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3" name="Google Shape;6203;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4" name="Google Shape;6204;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5" name="Google Shape;6205;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6" name="Google Shape;6206;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7" name="Google Shape;6207;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8" name="Google Shape;6208;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9" name="Google Shape;6209;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0" name="Google Shape;6210;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1" name="Google Shape;6211;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2" name="Google Shape;6212;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3" name="Google Shape;6213;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4" name="Google Shape;6214;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5" name="Google Shape;6215;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6" name="Google Shape;6216;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7" name="Google Shape;6217;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8" name="Google Shape;6218;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9" name="Google Shape;6219;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0" name="Google Shape;6220;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1" name="Google Shape;6221;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2" name="Google Shape;6222;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3" name="Google Shape;6223;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4" name="Google Shape;6224;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5" name="Google Shape;6225;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6" name="Google Shape;6226;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7" name="Google Shape;6227;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8" name="Google Shape;6228;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9" name="Google Shape;6229;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0" name="Google Shape;6230;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1" name="Google Shape;6231;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2" name="Google Shape;6232;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3" name="Google Shape;6233;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4" name="Google Shape;6234;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5" name="Google Shape;6235;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6" name="Google Shape;6236;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7" name="Google Shape;6237;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8" name="Google Shape;6238;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9" name="Google Shape;6239;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0" name="Google Shape;6240;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1" name="Google Shape;6241;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2" name="Google Shape;6242;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3" name="Google Shape;6243;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4" name="Google Shape;6244;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5" name="Google Shape;6245;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6" name="Google Shape;6246;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7" name="Google Shape;6247;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8" name="Google Shape;6248;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9" name="Google Shape;6249;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0" name="Google Shape;6250;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1" name="Google Shape;6251;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2" name="Google Shape;6252;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3" name="Google Shape;6253;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4" name="Google Shape;6254;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5" name="Google Shape;6255;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6" name="Google Shape;6256;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7" name="Google Shape;6257;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8" name="Google Shape;6258;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9" name="Google Shape;6259;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0" name="Google Shape;6260;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1" name="Google Shape;6261;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2" name="Google Shape;6262;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3" name="Google Shape;6263;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4" name="Google Shape;6264;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5" name="Google Shape;6265;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6" name="Google Shape;6266;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7" name="Google Shape;6267;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8" name="Google Shape;6268;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9" name="Google Shape;6269;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0" name="Google Shape;6270;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1" name="Google Shape;6271;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2" name="Google Shape;6272;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3" name="Google Shape;6273;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4" name="Google Shape;6274;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5" name="Google Shape;6275;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6" name="Google Shape;6276;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7" name="Google Shape;6277;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8" name="Google Shape;6278;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9" name="Google Shape;6279;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0" name="Google Shape;6280;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1" name="Google Shape;6281;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2" name="Google Shape;6282;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3" name="Google Shape;6283;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4" name="Google Shape;6284;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5" name="Google Shape;6285;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6" name="Google Shape;6286;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7" name="Google Shape;6287;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8" name="Google Shape;6288;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9" name="Google Shape;6289;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0" name="Google Shape;6290;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1" name="Google Shape;6291;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2" name="Google Shape;6292;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3" name="Google Shape;6293;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4" name="Google Shape;6294;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5" name="Google Shape;6295;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6" name="Google Shape;6296;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7" name="Google Shape;6297;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8" name="Google Shape;6298;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9" name="Google Shape;6299;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0" name="Google Shape;6300;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1" name="Google Shape;6301;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2" name="Google Shape;6302;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3" name="Google Shape;6303;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4" name="Google Shape;6304;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5" name="Google Shape;6305;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6" name="Google Shape;6306;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7" name="Google Shape;6307;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8" name="Google Shape;6308;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9" name="Google Shape;6309;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0" name="Google Shape;6310;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1" name="Google Shape;6311;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2" name="Google Shape;6312;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3" name="Google Shape;6313;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4" name="Google Shape;6314;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5" name="Google Shape;6315;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6" name="Google Shape;6316;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7" name="Google Shape;6317;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8" name="Google Shape;6318;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9" name="Google Shape;6319;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0" name="Google Shape;6320;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1" name="Google Shape;6321;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2" name="Google Shape;6322;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3" name="Google Shape;6323;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4" name="Google Shape;6324;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5" name="Google Shape;6325;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6" name="Google Shape;6326;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7" name="Google Shape;6327;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8" name="Google Shape;6328;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9" name="Google Shape;6329;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0" name="Google Shape;6330;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1" name="Google Shape;6331;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2" name="Google Shape;6332;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3" name="Google Shape;6333;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4" name="Google Shape;6334;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5" name="Google Shape;6335;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6" name="Google Shape;6336;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7" name="Google Shape;6337;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8" name="Google Shape;6338;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9" name="Google Shape;6339;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0" name="Google Shape;6340;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1" name="Google Shape;6341;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2" name="Google Shape;6342;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3" name="Google Shape;6343;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4" name="Google Shape;6344;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5" name="Google Shape;6345;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6" name="Google Shape;6346;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7" name="Google Shape;6347;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8" name="Google Shape;6348;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9" name="Google Shape;6349;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0" name="Google Shape;6350;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1" name="Google Shape;6351;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2" name="Google Shape;6352;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3" name="Google Shape;6353;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4" name="Google Shape;6354;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5" name="Google Shape;6355;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6" name="Google Shape;6356;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7" name="Google Shape;6357;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8" name="Google Shape;6358;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9" name="Google Shape;6359;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0" name="Google Shape;6360;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1" name="Google Shape;6361;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2" name="Google Shape;6362;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3" name="Google Shape;6363;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4" name="Google Shape;6364;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5" name="Google Shape;6365;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6" name="Google Shape;6366;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7" name="Google Shape;6367;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8" name="Google Shape;6368;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9" name="Google Shape;6369;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0" name="Google Shape;6370;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1" name="Google Shape;6371;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2" name="Google Shape;6372;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3" name="Google Shape;6373;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4" name="Google Shape;6374;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5" name="Google Shape;6375;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6" name="Google Shape;6376;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7" name="Google Shape;6377;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8" name="Google Shape;6378;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9" name="Google Shape;6379;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0" name="Google Shape;6380;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1" name="Google Shape;6381;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2" name="Google Shape;6382;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3" name="Google Shape;6383;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4" name="Google Shape;6384;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5" name="Google Shape;6385;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6" name="Google Shape;6386;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7" name="Google Shape;6387;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8" name="Google Shape;6388;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9" name="Google Shape;6389;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0" name="Google Shape;6390;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1" name="Google Shape;6391;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2" name="Google Shape;6392;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3" name="Google Shape;6393;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4" name="Google Shape;6394;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5" name="Google Shape;6395;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6" name="Google Shape;6396;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7" name="Google Shape;6397;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8" name="Google Shape;6398;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9" name="Google Shape;6399;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0" name="Google Shape;6400;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1" name="Google Shape;6401;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2" name="Google Shape;6402;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3" name="Google Shape;6403;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4" name="Google Shape;6404;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5" name="Google Shape;6405;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6" name="Google Shape;6406;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7" name="Google Shape;6407;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8" name="Google Shape;6408;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9" name="Google Shape;6409;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0" name="Google Shape;6410;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1" name="Google Shape;6411;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2" name="Google Shape;6412;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3" name="Google Shape;6413;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4" name="Google Shape;6414;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5" name="Google Shape;6415;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6" name="Google Shape;6416;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7" name="Google Shape;6417;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8" name="Google Shape;6418;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9" name="Google Shape;6419;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0" name="Google Shape;6420;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1" name="Google Shape;6421;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2" name="Google Shape;6422;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3" name="Google Shape;6423;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4" name="Google Shape;6424;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5" name="Google Shape;6425;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6" name="Google Shape;6426;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7" name="Google Shape;6427;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8" name="Google Shape;6428;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9" name="Google Shape;6429;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0" name="Google Shape;6430;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1" name="Google Shape;6431;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2" name="Google Shape;6432;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3" name="Google Shape;6433;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4" name="Google Shape;6434;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5" name="Google Shape;6435;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6" name="Google Shape;6436;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7" name="Google Shape;6437;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8" name="Google Shape;6438;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9" name="Google Shape;6439;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0" name="Google Shape;6440;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1" name="Google Shape;6441;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2" name="Google Shape;6442;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3" name="Google Shape;6443;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4" name="Google Shape;6444;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5" name="Google Shape;6445;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6" name="Google Shape;6446;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7" name="Google Shape;6447;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8" name="Google Shape;6448;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9" name="Google Shape;6449;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0" name="Google Shape;6450;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1" name="Google Shape;6451;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2" name="Google Shape;6452;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3" name="Google Shape;6453;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4" name="Google Shape;6454;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5" name="Google Shape;6455;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6" name="Google Shape;6456;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7" name="Google Shape;6457;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8" name="Google Shape;6458;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9" name="Google Shape;6459;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0" name="Google Shape;6460;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1" name="Google Shape;6461;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2" name="Google Shape;6462;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3" name="Google Shape;6463;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4" name="Google Shape;6464;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5" name="Google Shape;6465;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6" name="Google Shape;6466;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7" name="Google Shape;6467;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8" name="Google Shape;6468;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9" name="Google Shape;6469;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0" name="Google Shape;6470;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1" name="Google Shape;6471;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2" name="Google Shape;6472;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3" name="Google Shape;6473;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4" name="Google Shape;6474;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5" name="Google Shape;6475;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6" name="Google Shape;6476;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7" name="Google Shape;6477;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8" name="Google Shape;6478;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9" name="Google Shape;6479;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0" name="Google Shape;6480;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1" name="Google Shape;6481;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2" name="Google Shape;6482;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3" name="Google Shape;6483;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4" name="Google Shape;6484;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5" name="Google Shape;6485;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6" name="Google Shape;6486;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7" name="Google Shape;6487;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8" name="Google Shape;6488;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9" name="Google Shape;6489;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0" name="Google Shape;6490;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1" name="Google Shape;6491;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2" name="Google Shape;6492;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3" name="Google Shape;6493;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4" name="Google Shape;6494;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5" name="Google Shape;6495;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6" name="Google Shape;6496;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7" name="Google Shape;6497;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8" name="Google Shape;6498;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9" name="Google Shape;6499;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0" name="Google Shape;6500;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1" name="Google Shape;6501;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2" name="Google Shape;6502;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3" name="Google Shape;6503;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4" name="Google Shape;6504;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5" name="Google Shape;6505;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6" name="Google Shape;6506;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7" name="Google Shape;6507;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8" name="Google Shape;6508;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9" name="Google Shape;6509;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0" name="Google Shape;6510;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1" name="Google Shape;6511;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2" name="Google Shape;6512;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3" name="Google Shape;6513;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4" name="Google Shape;6514;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5" name="Google Shape;6515;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6" name="Google Shape;6516;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7" name="Google Shape;6517;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8" name="Google Shape;6518;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9" name="Google Shape;6519;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0" name="Google Shape;6520;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1" name="Google Shape;6521;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2" name="Google Shape;6522;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3" name="Google Shape;6523;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4" name="Google Shape;6524;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5" name="Google Shape;6525;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6" name="Google Shape;6526;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7" name="Google Shape;6527;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8" name="Google Shape;6528;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9" name="Google Shape;6529;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0" name="Google Shape;6530;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1" name="Google Shape;6531;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2" name="Google Shape;6532;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3" name="Google Shape;6533;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4" name="Google Shape;6534;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5" name="Google Shape;6535;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6" name="Google Shape;6536;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7" name="Google Shape;6537;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8" name="Google Shape;6538;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9" name="Google Shape;6539;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0" name="Google Shape;6540;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1" name="Google Shape;6541;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2" name="Google Shape;6542;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3" name="Google Shape;6543;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4" name="Google Shape;6544;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5" name="Google Shape;6545;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6" name="Google Shape;6546;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7" name="Google Shape;6547;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8" name="Google Shape;6548;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9" name="Google Shape;6549;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0" name="Google Shape;6550;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1" name="Google Shape;6551;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2" name="Google Shape;6552;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3" name="Google Shape;6553;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4" name="Google Shape;6554;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5" name="Google Shape;6555;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6" name="Google Shape;6556;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7" name="Google Shape;6557;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8" name="Google Shape;6558;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9" name="Google Shape;6559;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0" name="Google Shape;6560;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1" name="Google Shape;6561;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2" name="Google Shape;6562;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3" name="Google Shape;6563;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4" name="Google Shape;6564;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5" name="Google Shape;6565;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6" name="Google Shape;6566;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7" name="Google Shape;6567;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8" name="Google Shape;6568;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9" name="Google Shape;6569;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0" name="Google Shape;6570;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1" name="Google Shape;6571;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2" name="Google Shape;6572;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3" name="Google Shape;6573;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4" name="Google Shape;6574;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5" name="Google Shape;6575;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6" name="Google Shape;6576;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7" name="Google Shape;6577;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8" name="Google Shape;6578;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9" name="Google Shape;6579;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0" name="Google Shape;6580;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1" name="Google Shape;6581;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2" name="Google Shape;6582;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3" name="Google Shape;6583;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4" name="Google Shape;6584;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5" name="Google Shape;6585;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6" name="Google Shape;6586;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7" name="Google Shape;6587;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8" name="Google Shape;6588;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9" name="Google Shape;6589;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0" name="Google Shape;6590;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1" name="Google Shape;6591;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2" name="Google Shape;6592;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3" name="Google Shape;6593;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4" name="Google Shape;6594;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5" name="Google Shape;6595;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6" name="Google Shape;6596;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7" name="Google Shape;6597;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8" name="Google Shape;6598;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9" name="Google Shape;6599;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0" name="Google Shape;6600;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1" name="Google Shape;6601;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2" name="Google Shape;6602;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3" name="Google Shape;6603;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4" name="Google Shape;6604;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5" name="Google Shape;6605;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6" name="Google Shape;6606;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7" name="Google Shape;6607;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8" name="Google Shape;6608;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9" name="Google Shape;6609;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0" name="Google Shape;6610;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1" name="Google Shape;6611;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2" name="Google Shape;6612;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3" name="Google Shape;6613;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4" name="Google Shape;6614;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5" name="Google Shape;6615;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6" name="Google Shape;6616;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7" name="Google Shape;6617;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8" name="Google Shape;6618;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9" name="Google Shape;6619;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0" name="Google Shape;6620;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1" name="Google Shape;6621;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2" name="Google Shape;6622;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3" name="Google Shape;6623;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4" name="Google Shape;6624;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5" name="Google Shape;6625;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6" name="Google Shape;6626;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7" name="Google Shape;6627;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8" name="Google Shape;6628;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9" name="Google Shape;6629;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0" name="Google Shape;6630;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1" name="Google Shape;6631;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2" name="Google Shape;6632;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3" name="Google Shape;6633;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4" name="Google Shape;6634;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5" name="Google Shape;6635;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6" name="Google Shape;6636;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7" name="Google Shape;6637;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8" name="Google Shape;6638;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9" name="Google Shape;6639;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0" name="Google Shape;6640;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1" name="Google Shape;6641;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2" name="Google Shape;6642;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3" name="Google Shape;6643;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4" name="Google Shape;6644;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5" name="Google Shape;6645;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6" name="Google Shape;6646;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7" name="Google Shape;6647;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8" name="Google Shape;6648;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9" name="Google Shape;6649;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0" name="Google Shape;6650;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1" name="Google Shape;6651;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2" name="Google Shape;6652;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3" name="Google Shape;6653;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4" name="Google Shape;6654;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5" name="Google Shape;6655;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6" name="Google Shape;6656;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7" name="Google Shape;6657;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8" name="Google Shape;6658;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9" name="Google Shape;6659;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0" name="Google Shape;6660;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1" name="Google Shape;6661;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2" name="Google Shape;6662;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3" name="Google Shape;6663;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4" name="Google Shape;6664;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5" name="Google Shape;6665;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6" name="Google Shape;6666;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7" name="Google Shape;6667;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8" name="Google Shape;6668;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9" name="Google Shape;6669;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0" name="Google Shape;6670;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1" name="Google Shape;6671;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2" name="Google Shape;6672;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3" name="Google Shape;6673;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4" name="Google Shape;6674;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5" name="Google Shape;6675;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6" name="Google Shape;6676;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7" name="Google Shape;6677;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8" name="Google Shape;6678;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9" name="Google Shape;6679;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0" name="Google Shape;6680;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1" name="Google Shape;6681;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2" name="Google Shape;6682;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3" name="Google Shape;6683;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4" name="Google Shape;6684;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5" name="Google Shape;6685;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6" name="Google Shape;6686;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7" name="Google Shape;6687;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8" name="Google Shape;6688;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9" name="Google Shape;6689;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0" name="Google Shape;6690;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1" name="Google Shape;6691;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2" name="Google Shape;6692;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3" name="Google Shape;6693;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4" name="Google Shape;6694;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5" name="Google Shape;6695;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6" name="Google Shape;6696;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7" name="Google Shape;6697;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8" name="Google Shape;6698;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9" name="Google Shape;6699;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0" name="Google Shape;6700;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1" name="Google Shape;6701;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2" name="Google Shape;6702;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3" name="Google Shape;6703;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4" name="Google Shape;6704;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5" name="Google Shape;6705;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6" name="Google Shape;6706;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7" name="Google Shape;6707;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8" name="Google Shape;6708;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9" name="Google Shape;6709;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0" name="Google Shape;6710;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1" name="Google Shape;6711;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2" name="Google Shape;6712;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3" name="Google Shape;6713;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4" name="Google Shape;6714;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5" name="Google Shape;6715;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6" name="Google Shape;6716;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7" name="Google Shape;6717;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8" name="Google Shape;6718;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9" name="Google Shape;6719;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0" name="Google Shape;6720;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1" name="Google Shape;6721;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2" name="Google Shape;6722;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3" name="Google Shape;6723;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4" name="Google Shape;6724;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5" name="Google Shape;6725;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6" name="Google Shape;6726;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7" name="Google Shape;6727;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8" name="Google Shape;6728;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9" name="Google Shape;6729;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0" name="Google Shape;6730;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1" name="Google Shape;6731;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2" name="Google Shape;6732;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3" name="Google Shape;6733;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4" name="Google Shape;6734;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5" name="Google Shape;6735;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6" name="Google Shape;6736;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7" name="Google Shape;6737;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8" name="Google Shape;6738;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9" name="Google Shape;6739;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0" name="Google Shape;6740;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1" name="Google Shape;6741;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2" name="Google Shape;6742;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3" name="Google Shape;6743;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4" name="Google Shape;6744;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5" name="Google Shape;6745;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6" name="Google Shape;6746;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7" name="Google Shape;6747;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8" name="Google Shape;6748;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9" name="Google Shape;6749;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0" name="Google Shape;6750;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1" name="Google Shape;6751;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2" name="Google Shape;6752;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3" name="Google Shape;6753;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4" name="Google Shape;6754;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5" name="Google Shape;6755;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6" name="Google Shape;6756;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7" name="Google Shape;6757;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8" name="Google Shape;6758;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9" name="Google Shape;6759;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0" name="Google Shape;6760;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1" name="Google Shape;6761;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2" name="Google Shape;6762;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3" name="Google Shape;6763;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4" name="Google Shape;6764;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5" name="Google Shape;6765;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6" name="Google Shape;6766;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7" name="Google Shape;6767;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8" name="Google Shape;6768;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9" name="Google Shape;6769;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0" name="Google Shape;6770;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1" name="Google Shape;6771;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2" name="Google Shape;6772;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3" name="Google Shape;6773;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4" name="Google Shape;6774;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5" name="Google Shape;6775;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6" name="Google Shape;6776;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7" name="Google Shape;6777;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8" name="Google Shape;6778;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9" name="Google Shape;6779;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0" name="Google Shape;6780;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1" name="Google Shape;6781;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2" name="Google Shape;6782;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3" name="Google Shape;6783;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4" name="Google Shape;6784;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5" name="Google Shape;6785;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6" name="Google Shape;6786;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7" name="Google Shape;6787;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8" name="Google Shape;6788;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9" name="Google Shape;6789;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0" name="Google Shape;6790;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1" name="Google Shape;6791;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2" name="Google Shape;6792;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3" name="Google Shape;6793;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4" name="Google Shape;6794;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5" name="Google Shape;6795;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6" name="Google Shape;6796;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7" name="Google Shape;6797;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8" name="Google Shape;6798;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9" name="Google Shape;6799;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0" name="Google Shape;6800;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1" name="Google Shape;6801;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2" name="Google Shape;6802;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3" name="Google Shape;6803;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4" name="Google Shape;6804;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5" name="Google Shape;6805;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6" name="Google Shape;6806;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7" name="Google Shape;6807;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8" name="Google Shape;6808;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9" name="Google Shape;6809;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0" name="Google Shape;6810;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1" name="Google Shape;6811;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2" name="Google Shape;6812;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3" name="Google Shape;6813;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4" name="Google Shape;6814;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5" name="Google Shape;6815;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6" name="Google Shape;6816;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7" name="Google Shape;6817;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8" name="Google Shape;6818;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9" name="Google Shape;6819;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0" name="Google Shape;6820;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1" name="Google Shape;6821;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2" name="Google Shape;6822;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3" name="Google Shape;6823;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4" name="Google Shape;6824;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5" name="Google Shape;6825;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6" name="Google Shape;6826;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7" name="Google Shape;6827;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8" name="Google Shape;6828;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9" name="Google Shape;6829;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0" name="Google Shape;6830;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1" name="Google Shape;6831;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2" name="Google Shape;6832;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3" name="Google Shape;6833;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4" name="Google Shape;6834;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5" name="Google Shape;6835;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6" name="Google Shape;6836;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7" name="Google Shape;6837;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8" name="Google Shape;6838;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9" name="Google Shape;6839;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0" name="Google Shape;6840;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1" name="Google Shape;6841;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2" name="Google Shape;6842;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3" name="Google Shape;6843;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4" name="Google Shape;6844;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5" name="Google Shape;6845;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6" name="Google Shape;6846;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7" name="Google Shape;6847;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8" name="Google Shape;6848;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9" name="Google Shape;6849;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0" name="Google Shape;6850;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1" name="Google Shape;6851;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2" name="Google Shape;6852;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3" name="Google Shape;6853;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4" name="Google Shape;6854;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5" name="Google Shape;6855;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6" name="Google Shape;6856;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7" name="Google Shape;6857;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8" name="Google Shape;6858;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9" name="Google Shape;6859;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0" name="Google Shape;6860;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1" name="Google Shape;6861;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2" name="Google Shape;6862;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3" name="Google Shape;6863;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4" name="Google Shape;6864;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5" name="Google Shape;6865;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6" name="Google Shape;6866;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7" name="Google Shape;6867;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8" name="Google Shape;6868;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9" name="Google Shape;6869;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0" name="Google Shape;6870;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1" name="Google Shape;6871;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2" name="Google Shape;6872;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3" name="Google Shape;6873;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4" name="Google Shape;6874;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5" name="Google Shape;6875;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6" name="Google Shape;6876;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7" name="Google Shape;6877;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8" name="Google Shape;6878;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9" name="Google Shape;6879;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0" name="Google Shape;6880;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1" name="Google Shape;6881;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2" name="Google Shape;6882;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3" name="Google Shape;6883;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4" name="Google Shape;6884;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5" name="Google Shape;6885;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6" name="Google Shape;6886;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7" name="Google Shape;6887;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8" name="Google Shape;6888;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9" name="Google Shape;6889;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0" name="Google Shape;6890;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1" name="Google Shape;6891;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2" name="Google Shape;6892;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3" name="Google Shape;6893;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4" name="Google Shape;6894;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5" name="Google Shape;6895;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6" name="Google Shape;6896;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7" name="Google Shape;6897;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8" name="Google Shape;6898;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9" name="Google Shape;6899;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0" name="Google Shape;6900;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1" name="Google Shape;6901;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2" name="Google Shape;6902;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3" name="Google Shape;6903;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4" name="Google Shape;6904;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5" name="Google Shape;6905;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6" name="Google Shape;6906;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7" name="Google Shape;6907;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8" name="Google Shape;6908;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9" name="Google Shape;6909;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0" name="Google Shape;6910;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1" name="Google Shape;6911;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2" name="Google Shape;6912;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3" name="Google Shape;6913;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4" name="Google Shape;6914;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5" name="Google Shape;6915;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6" name="Google Shape;6916;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7" name="Google Shape;6917;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8" name="Google Shape;6918;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9" name="Google Shape;6919;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0" name="Google Shape;6920;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1" name="Google Shape;6921;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2" name="Google Shape;6922;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3" name="Google Shape;6923;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4" name="Google Shape;6924;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5" name="Google Shape;6925;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6" name="Google Shape;6926;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7" name="Google Shape;6927;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8" name="Google Shape;6928;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9" name="Google Shape;6929;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0" name="Google Shape;6930;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1" name="Google Shape;6931;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2" name="Google Shape;6932;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3" name="Google Shape;6933;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4" name="Google Shape;6934;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5" name="Google Shape;6935;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6" name="Google Shape;6936;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7" name="Google Shape;6937;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8" name="Google Shape;6938;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9" name="Google Shape;6939;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0" name="Google Shape;6940;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1" name="Google Shape;6941;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2" name="Google Shape;6942;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3" name="Google Shape;6943;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4" name="Google Shape;6944;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5" name="Google Shape;6945;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6" name="Google Shape;6946;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7" name="Google Shape;6947;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8" name="Google Shape;6948;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9" name="Google Shape;6949;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0" name="Google Shape;6950;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1" name="Google Shape;6951;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2" name="Google Shape;6952;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3" name="Google Shape;6953;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4" name="Google Shape;6954;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5" name="Google Shape;6955;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6" name="Google Shape;6956;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7" name="Google Shape;6957;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8" name="Google Shape;6958;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9" name="Google Shape;6959;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0" name="Google Shape;6960;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1" name="Google Shape;6961;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2" name="Google Shape;6962;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3" name="Google Shape;6963;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4" name="Google Shape;6964;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5" name="Google Shape;6965;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6" name="Google Shape;6966;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7" name="Google Shape;6967;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8" name="Google Shape;6968;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9" name="Google Shape;6969;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0" name="Google Shape;6970;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1" name="Google Shape;6971;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2" name="Google Shape;6972;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3" name="Google Shape;6973;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4" name="Google Shape;6974;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5" name="Google Shape;6975;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6" name="Google Shape;6976;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7" name="Google Shape;6977;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8" name="Google Shape;6978;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9" name="Google Shape;6979;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0" name="Google Shape;6980;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1" name="Google Shape;6981;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2" name="Google Shape;6982;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3" name="Google Shape;6983;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4" name="Google Shape;6984;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5" name="Google Shape;6985;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6" name="Google Shape;6986;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7" name="Google Shape;6987;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8" name="Google Shape;6988;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9" name="Google Shape;6989;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0" name="Google Shape;6990;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1" name="Google Shape;6991;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2" name="Google Shape;6992;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3" name="Google Shape;6993;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4" name="Google Shape;6994;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5" name="Google Shape;6995;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6" name="Google Shape;6996;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7" name="Google Shape;6997;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8" name="Google Shape;6998;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9" name="Google Shape;6999;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0" name="Google Shape;7000;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1" name="Google Shape;7001;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2" name="Google Shape;7002;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3" name="Google Shape;7003;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4" name="Google Shape;7004;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5" name="Google Shape;7005;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6" name="Google Shape;7006;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7" name="Google Shape;7007;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8" name="Google Shape;7008;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9" name="Google Shape;7009;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0" name="Google Shape;7010;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1" name="Google Shape;7011;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2" name="Google Shape;7012;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3" name="Google Shape;7013;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4" name="Google Shape;7014;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5" name="Google Shape;7015;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6" name="Google Shape;7016;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7" name="Google Shape;7017;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8" name="Google Shape;7018;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9" name="Google Shape;7019;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0" name="Google Shape;7020;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1" name="Google Shape;7021;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2" name="Google Shape;7022;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3" name="Google Shape;7023;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4" name="Google Shape;7024;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5" name="Google Shape;7025;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6" name="Google Shape;7026;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7" name="Google Shape;7027;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8" name="Google Shape;7028;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9" name="Google Shape;7029;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0" name="Google Shape;7030;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1" name="Google Shape;7031;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2" name="Google Shape;7032;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3" name="Google Shape;7033;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4" name="Google Shape;7034;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5" name="Google Shape;7035;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6" name="Google Shape;7036;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7" name="Google Shape;7037;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8" name="Google Shape;7038;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9" name="Google Shape;7039;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0" name="Google Shape;7040;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1" name="Google Shape;7041;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2" name="Google Shape;7042;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3" name="Google Shape;7043;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4" name="Google Shape;7044;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5" name="Google Shape;7045;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6" name="Google Shape;7046;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7" name="Google Shape;7047;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8" name="Google Shape;7048;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9" name="Google Shape;7049;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0" name="Google Shape;7050;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1" name="Google Shape;7051;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2" name="Google Shape;7052;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3" name="Google Shape;7053;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4" name="Google Shape;7054;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5" name="Google Shape;7055;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6" name="Google Shape;7056;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7" name="Google Shape;7057;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8" name="Google Shape;7058;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9" name="Google Shape;7059;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0" name="Google Shape;7060;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1" name="Google Shape;7061;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2" name="Google Shape;7062;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3" name="Google Shape;7063;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4" name="Google Shape;7064;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5" name="Google Shape;7065;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6" name="Google Shape;7066;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7" name="Google Shape;7067;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8" name="Google Shape;7068;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9" name="Google Shape;7069;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0" name="Google Shape;7070;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1" name="Google Shape;7071;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2" name="Google Shape;7072;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3" name="Google Shape;7073;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4" name="Google Shape;7074;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5" name="Google Shape;7075;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6" name="Google Shape;7076;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7" name="Google Shape;7077;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8" name="Google Shape;7078;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9" name="Google Shape;7079;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0" name="Google Shape;7080;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1" name="Google Shape;7081;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2" name="Google Shape;7082;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3" name="Google Shape;7083;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4" name="Google Shape;7084;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5" name="Google Shape;7085;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6" name="Google Shape;7086;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7" name="Google Shape;7087;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8" name="Google Shape;7088;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9" name="Google Shape;7089;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0" name="Google Shape;7090;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1" name="Google Shape;7091;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2" name="Google Shape;7092;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3" name="Google Shape;7093;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4" name="Google Shape;7094;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5" name="Google Shape;7095;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6" name="Google Shape;7096;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7" name="Google Shape;7097;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8" name="Google Shape;7098;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9" name="Google Shape;7099;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0" name="Google Shape;7100;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1" name="Google Shape;7101;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2" name="Google Shape;7102;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3" name="Google Shape;7103;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4" name="Google Shape;7104;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5" name="Google Shape;7105;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6" name="Google Shape;7106;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7" name="Google Shape;7107;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8" name="Google Shape;7108;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9" name="Google Shape;7109;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0" name="Google Shape;7110;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1" name="Google Shape;7111;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2" name="Google Shape;7112;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3" name="Google Shape;7113;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4" name="Google Shape;7114;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5" name="Google Shape;7115;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6" name="Google Shape;7116;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7" name="Google Shape;7117;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8" name="Google Shape;7118;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9" name="Google Shape;7119;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0" name="Google Shape;7120;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1" name="Google Shape;7121;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2" name="Google Shape;7122;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3" name="Google Shape;7123;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4" name="Google Shape;7124;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5" name="Google Shape;7125;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6" name="Google Shape;7126;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7" name="Google Shape;7127;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8" name="Google Shape;7128;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9" name="Google Shape;7129;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0" name="Google Shape;7130;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1" name="Google Shape;7131;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2" name="Google Shape;7132;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3" name="Google Shape;7133;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4" name="Google Shape;7134;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5" name="Google Shape;7135;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6" name="Google Shape;7136;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7" name="Google Shape;7137;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8" name="Google Shape;7138;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9" name="Google Shape;7139;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0" name="Google Shape;7140;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1" name="Google Shape;7141;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2" name="Google Shape;7142;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3" name="Google Shape;7143;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4" name="Google Shape;7144;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5" name="Google Shape;7145;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6" name="Google Shape;7146;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7" name="Google Shape;7147;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8" name="Google Shape;7148;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9" name="Google Shape;7149;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0" name="Google Shape;7150;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1" name="Google Shape;7151;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2" name="Google Shape;7152;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3" name="Google Shape;7153;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4" name="Google Shape;7154;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5" name="Google Shape;7155;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6" name="Google Shape;7156;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7" name="Google Shape;7157;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8" name="Google Shape;7158;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9" name="Google Shape;7159;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0" name="Google Shape;7160;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1" name="Google Shape;7161;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2" name="Google Shape;7162;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3" name="Google Shape;7163;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4" name="Google Shape;7164;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5" name="Google Shape;7165;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6" name="Google Shape;7166;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7" name="Google Shape;7167;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8" name="Google Shape;7168;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9" name="Google Shape;7169;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0" name="Google Shape;7170;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1" name="Google Shape;7171;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2" name="Google Shape;7172;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3" name="Google Shape;7173;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4" name="Google Shape;7174;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5" name="Google Shape;7175;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6" name="Google Shape;7176;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7" name="Google Shape;7177;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8" name="Google Shape;7178;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9" name="Google Shape;7179;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0" name="Google Shape;7180;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1" name="Google Shape;7181;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2" name="Google Shape;7182;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3" name="Google Shape;7183;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4" name="Google Shape;7184;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5" name="Google Shape;7185;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6" name="Google Shape;7186;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7" name="Google Shape;7187;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8" name="Google Shape;7188;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9" name="Google Shape;7189;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0" name="Google Shape;7190;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1" name="Google Shape;7191;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2" name="Google Shape;7192;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3" name="Google Shape;7193;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4" name="Google Shape;7194;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5" name="Google Shape;7195;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6" name="Google Shape;7196;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7" name="Google Shape;7197;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8" name="Google Shape;7198;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9" name="Google Shape;7199;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0" name="Google Shape;7200;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1" name="Google Shape;7201;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2" name="Google Shape;7202;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3" name="Google Shape;7203;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4" name="Google Shape;7204;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5" name="Google Shape;7205;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6" name="Google Shape;7206;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7" name="Google Shape;7207;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8" name="Google Shape;7208;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9" name="Google Shape;7209;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0" name="Google Shape;7210;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1" name="Google Shape;7211;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2" name="Google Shape;7212;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3" name="Google Shape;7213;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4" name="Google Shape;7214;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5" name="Google Shape;7215;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6" name="Google Shape;7216;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7" name="Google Shape;7217;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8" name="Google Shape;7218;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9" name="Google Shape;7219;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0" name="Google Shape;7220;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1" name="Google Shape;7221;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2" name="Google Shape;7222;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3" name="Google Shape;7223;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4" name="Google Shape;7224;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5" name="Google Shape;7225;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6" name="Google Shape;7226;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7" name="Google Shape;7227;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8" name="Google Shape;7228;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9" name="Google Shape;7229;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0" name="Google Shape;7230;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1" name="Google Shape;7231;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2" name="Google Shape;7232;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3" name="Google Shape;7233;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4" name="Google Shape;7234;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5" name="Google Shape;7235;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6" name="Google Shape;7236;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7" name="Google Shape;7237;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8" name="Google Shape;7238;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9" name="Google Shape;7239;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0" name="Google Shape;7240;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1" name="Google Shape;7241;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2" name="Google Shape;7242;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3" name="Google Shape;7243;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4" name="Google Shape;7244;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5" name="Google Shape;7245;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6" name="Google Shape;7246;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7" name="Google Shape;7247;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8" name="Google Shape;7248;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9" name="Google Shape;7249;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0" name="Google Shape;7250;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1" name="Google Shape;7251;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2" name="Google Shape;7252;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3" name="Google Shape;7253;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4" name="Google Shape;7254;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5" name="Google Shape;7255;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6" name="Google Shape;7256;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7" name="Google Shape;7257;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8" name="Google Shape;7258;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9" name="Google Shape;7259;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0" name="Google Shape;7260;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1" name="Google Shape;7261;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2" name="Google Shape;7262;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3" name="Google Shape;7263;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4" name="Google Shape;7264;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5" name="Google Shape;7265;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6" name="Google Shape;7266;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7" name="Google Shape;7267;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8" name="Google Shape;7268;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9" name="Google Shape;7269;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0" name="Google Shape;7270;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1" name="Google Shape;7271;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2" name="Google Shape;7272;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3" name="Google Shape;7273;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4" name="Google Shape;7274;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5" name="Google Shape;7275;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6" name="Google Shape;7276;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7" name="Google Shape;7277;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8" name="Google Shape;7278;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9" name="Google Shape;7279;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0" name="Google Shape;7280;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1" name="Google Shape;7281;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2" name="Google Shape;7282;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3" name="Google Shape;7283;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4" name="Google Shape;7284;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5" name="Google Shape;7285;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6" name="Google Shape;7286;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7" name="Google Shape;7287;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8" name="Google Shape;7288;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9" name="Google Shape;7289;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0" name="Google Shape;7290;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1" name="Google Shape;7291;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2" name="Google Shape;7292;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3" name="Google Shape;7293;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4" name="Google Shape;7294;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5" name="Google Shape;7295;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6" name="Google Shape;7296;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7" name="Google Shape;7297;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8" name="Google Shape;7298;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9" name="Google Shape;7299;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0" name="Google Shape;7300;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1" name="Google Shape;7301;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2" name="Google Shape;7302;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3" name="Google Shape;7303;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4" name="Google Shape;7304;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5" name="Google Shape;7305;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6" name="Google Shape;7306;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7" name="Google Shape;7307;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8" name="Google Shape;7308;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9" name="Google Shape;7309;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0" name="Google Shape;7310;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1" name="Google Shape;7311;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2" name="Google Shape;7312;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3" name="Google Shape;7313;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4" name="Google Shape;7314;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5" name="Google Shape;7315;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6" name="Google Shape;7316;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7" name="Google Shape;7317;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8" name="Google Shape;7318;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9" name="Google Shape;7319;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0" name="Google Shape;7320;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1" name="Google Shape;7321;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2" name="Google Shape;7322;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3" name="Google Shape;7323;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4" name="Google Shape;7324;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5" name="Google Shape;7325;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6" name="Google Shape;7326;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7" name="Google Shape;7327;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8" name="Google Shape;7328;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9" name="Google Shape;7329;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0" name="Google Shape;7330;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1" name="Google Shape;7331;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2" name="Google Shape;7332;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3" name="Google Shape;7333;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4" name="Google Shape;7334;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5" name="Google Shape;7335;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6" name="Google Shape;7336;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7" name="Google Shape;7337;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8" name="Google Shape;7338;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9" name="Google Shape;7339;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0" name="Google Shape;7340;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1" name="Google Shape;7341;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2" name="Google Shape;7342;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3" name="Google Shape;7343;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4" name="Google Shape;7344;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5" name="Google Shape;7345;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6" name="Google Shape;7346;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7" name="Google Shape;7347;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8" name="Google Shape;7348;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9" name="Google Shape;7349;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0" name="Google Shape;7350;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1" name="Google Shape;7351;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2" name="Google Shape;7352;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3" name="Google Shape;7353;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4" name="Google Shape;7354;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5" name="Google Shape;7355;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6" name="Google Shape;7356;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7" name="Google Shape;7357;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8" name="Google Shape;7358;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9" name="Google Shape;7359;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0" name="Google Shape;7360;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1" name="Google Shape;7361;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2" name="Google Shape;7362;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3" name="Google Shape;7363;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4" name="Google Shape;7364;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5" name="Google Shape;7365;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6" name="Google Shape;7366;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7" name="Google Shape;7367;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8" name="Google Shape;7368;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9" name="Google Shape;7369;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0" name="Google Shape;7370;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1" name="Google Shape;7371;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2" name="Google Shape;7372;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3" name="Google Shape;7373;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4" name="Google Shape;7374;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5" name="Google Shape;7375;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6" name="Google Shape;7376;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7" name="Google Shape;7377;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8" name="Google Shape;7378;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9" name="Google Shape;7379;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0" name="Google Shape;7380;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1" name="Google Shape;7381;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2" name="Google Shape;7382;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3" name="Google Shape;7383;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4" name="Google Shape;7384;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5" name="Google Shape;7385;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6" name="Google Shape;7386;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7" name="Google Shape;7387;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8" name="Google Shape;7388;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9" name="Google Shape;7389;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0" name="Google Shape;7390;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1" name="Google Shape;7391;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2" name="Google Shape;7392;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3" name="Google Shape;7393;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4" name="Google Shape;7394;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5" name="Google Shape;7395;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6" name="Google Shape;7396;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7" name="Google Shape;7397;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8" name="Google Shape;7398;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9" name="Google Shape;7399;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0" name="Google Shape;7400;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1" name="Google Shape;7401;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2" name="Google Shape;7402;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3" name="Google Shape;7403;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4" name="Google Shape;7404;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5" name="Google Shape;7405;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6" name="Google Shape;7406;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7" name="Google Shape;7407;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8" name="Google Shape;7408;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9" name="Google Shape;7409;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0" name="Google Shape;7410;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1" name="Google Shape;7411;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2" name="Google Shape;7412;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3" name="Google Shape;7413;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4" name="Google Shape;7414;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5" name="Google Shape;7415;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6" name="Google Shape;7416;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7" name="Google Shape;7417;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8" name="Google Shape;7418;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9" name="Google Shape;7419;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0" name="Google Shape;7420;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1" name="Google Shape;7421;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2" name="Google Shape;7422;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3" name="Google Shape;7423;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4" name="Google Shape;7424;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5" name="Google Shape;7425;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6" name="Google Shape;7426;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7" name="Google Shape;7427;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8" name="Google Shape;7428;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9" name="Google Shape;7429;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0" name="Google Shape;7430;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1" name="Google Shape;7431;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2" name="Google Shape;7432;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3" name="Google Shape;7433;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4" name="Google Shape;7434;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5" name="Google Shape;7435;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6" name="Google Shape;7436;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7" name="Google Shape;7437;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8" name="Google Shape;7438;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9" name="Google Shape;7439;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0" name="Google Shape;7440;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1" name="Google Shape;7441;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2" name="Google Shape;7442;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3" name="Google Shape;7443;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4" name="Google Shape;7444;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5" name="Google Shape;7445;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6" name="Google Shape;7446;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7" name="Google Shape;7447;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8" name="Google Shape;7448;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9" name="Google Shape;7449;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0" name="Google Shape;7450;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1" name="Google Shape;7451;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2" name="Google Shape;7452;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3" name="Google Shape;7453;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4" name="Google Shape;7454;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5" name="Google Shape;7455;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6" name="Google Shape;7456;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7" name="Google Shape;7457;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8" name="Google Shape;7458;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9" name="Google Shape;7459;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0" name="Google Shape;7460;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1" name="Google Shape;7461;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2" name="Google Shape;7462;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3" name="Google Shape;7463;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4" name="Google Shape;7464;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5" name="Google Shape;7465;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6" name="Google Shape;7466;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7" name="Google Shape;7467;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8" name="Google Shape;7468;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9" name="Google Shape;7469;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0" name="Google Shape;7470;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1" name="Google Shape;7471;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2" name="Google Shape;7472;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3" name="Google Shape;7473;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4" name="Google Shape;7474;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5" name="Google Shape;7475;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6" name="Google Shape;7476;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7" name="Google Shape;7477;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8" name="Google Shape;7478;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9" name="Google Shape;7479;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0" name="Google Shape;7480;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1" name="Google Shape;7481;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2" name="Google Shape;7482;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3" name="Google Shape;7483;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4" name="Google Shape;7484;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5" name="Google Shape;7485;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6" name="Google Shape;7486;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7" name="Google Shape;7487;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8" name="Google Shape;7488;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9" name="Google Shape;7489;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0" name="Google Shape;7490;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1" name="Google Shape;7491;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2" name="Google Shape;7492;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3" name="Google Shape;7493;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4" name="Google Shape;7494;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5" name="Google Shape;7495;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6" name="Google Shape;7496;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7" name="Google Shape;7497;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8" name="Google Shape;7498;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9" name="Google Shape;7499;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0" name="Google Shape;7500;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1" name="Google Shape;7501;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2" name="Google Shape;7502;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3" name="Google Shape;7503;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4" name="Google Shape;7504;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5" name="Google Shape;7505;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6" name="Google Shape;7506;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7" name="Google Shape;7507;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8" name="Google Shape;7508;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9" name="Google Shape;7509;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0" name="Google Shape;7510;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1" name="Google Shape;7511;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2" name="Google Shape;7512;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3" name="Google Shape;7513;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4" name="Google Shape;7514;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5" name="Google Shape;7515;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6" name="Google Shape;7516;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7" name="Google Shape;7517;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8" name="Google Shape;7518;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9" name="Google Shape;7519;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0" name="Google Shape;7520;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1" name="Google Shape;7521;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2" name="Google Shape;7522;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3" name="Google Shape;7523;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4" name="Google Shape;7524;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5" name="Google Shape;7525;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6" name="Google Shape;7526;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7" name="Google Shape;7527;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8" name="Google Shape;7528;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9" name="Google Shape;7529;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0" name="Google Shape;7530;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1" name="Google Shape;7531;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2" name="Google Shape;7532;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3" name="Google Shape;7533;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4" name="Google Shape;7534;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5" name="Google Shape;7535;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6" name="Google Shape;7536;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7" name="Google Shape;7537;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8" name="Google Shape;7538;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9" name="Google Shape;7539;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0" name="Google Shape;7540;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1" name="Google Shape;7541;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2" name="Google Shape;7542;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3" name="Google Shape;7543;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4" name="Google Shape;7544;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5" name="Google Shape;7545;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6" name="Google Shape;7546;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7" name="Google Shape;7547;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8" name="Google Shape;7548;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9" name="Google Shape;7549;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0" name="Google Shape;7550;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1" name="Google Shape;7551;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2" name="Google Shape;7552;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3" name="Google Shape;7553;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4" name="Google Shape;7554;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5" name="Google Shape;7555;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6" name="Google Shape;7556;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7" name="Google Shape;7557;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8" name="Google Shape;7558;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9" name="Google Shape;7559;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0" name="Google Shape;7560;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1" name="Google Shape;7561;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2" name="Google Shape;7562;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3" name="Google Shape;7563;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4" name="Google Shape;7564;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5" name="Google Shape;7565;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6" name="Google Shape;7566;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7" name="Google Shape;7567;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8" name="Google Shape;7568;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9" name="Google Shape;7569;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0" name="Google Shape;7570;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1" name="Google Shape;7571;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2" name="Google Shape;7572;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3" name="Google Shape;7573;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4" name="Google Shape;7574;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5" name="Google Shape;7575;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6" name="Google Shape;7576;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7" name="Google Shape;7577;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8" name="Google Shape;7578;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9" name="Google Shape;7579;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0" name="Google Shape;7580;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1" name="Google Shape;7581;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2" name="Google Shape;7582;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3" name="Google Shape;7583;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4" name="Google Shape;7584;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5" name="Google Shape;7585;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6" name="Google Shape;7586;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7" name="Google Shape;7587;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8" name="Google Shape;7588;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9" name="Google Shape;7589;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0" name="Google Shape;7590;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1" name="Google Shape;7591;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2" name="Google Shape;7592;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3" name="Google Shape;7593;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4" name="Google Shape;7594;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5" name="Google Shape;7595;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6" name="Google Shape;7596;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7" name="Google Shape;7597;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8" name="Google Shape;7598;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9" name="Google Shape;7599;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0" name="Google Shape;7600;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1" name="Google Shape;7601;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2" name="Google Shape;7602;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3" name="Google Shape;7603;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4" name="Google Shape;7604;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5" name="Google Shape;7605;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6" name="Google Shape;7606;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7" name="Google Shape;7607;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8" name="Google Shape;7608;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9" name="Google Shape;7609;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0" name="Google Shape;7610;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1" name="Google Shape;7611;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2" name="Google Shape;7612;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3" name="Google Shape;7613;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4" name="Google Shape;7614;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5" name="Google Shape;7615;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6" name="Google Shape;7616;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7" name="Google Shape;7617;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8" name="Google Shape;7618;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9" name="Google Shape;7619;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0" name="Google Shape;7620;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1" name="Google Shape;7621;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2" name="Google Shape;7622;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3" name="Google Shape;7623;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4" name="Google Shape;7624;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5" name="Google Shape;7625;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6" name="Google Shape;7626;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7" name="Google Shape;7627;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8" name="Google Shape;7628;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9" name="Google Shape;7629;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0" name="Google Shape;7630;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1" name="Google Shape;7631;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2" name="Google Shape;7632;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3" name="Google Shape;7633;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4" name="Google Shape;7634;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5" name="Google Shape;7635;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6" name="Google Shape;7636;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7" name="Google Shape;7637;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8" name="Google Shape;7638;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9" name="Google Shape;7639;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0" name="Google Shape;7640;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1" name="Google Shape;7641;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2" name="Google Shape;7642;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3" name="Google Shape;7643;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4" name="Google Shape;7644;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5" name="Google Shape;7645;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6" name="Google Shape;7646;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7" name="Google Shape;7647;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8" name="Google Shape;7648;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9" name="Google Shape;7649;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0" name="Google Shape;7650;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1" name="Google Shape;7651;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2" name="Google Shape;7652;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3" name="Google Shape;7653;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4" name="Google Shape;7654;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5" name="Google Shape;7655;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6" name="Google Shape;7656;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7" name="Google Shape;7657;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8" name="Google Shape;7658;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9" name="Google Shape;7659;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0" name="Google Shape;7660;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1" name="Google Shape;7661;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2" name="Google Shape;7662;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63" name="Google Shape;7663;p67"/>
          <p:cNvGrpSpPr/>
          <p:nvPr/>
        </p:nvGrpSpPr>
        <p:grpSpPr>
          <a:xfrm>
            <a:off x="3597785" y="3065882"/>
            <a:ext cx="2241344" cy="1330656"/>
            <a:chOff x="3597785" y="3065882"/>
            <a:chExt cx="2241344" cy="1330656"/>
          </a:xfrm>
        </p:grpSpPr>
        <p:grpSp>
          <p:nvGrpSpPr>
            <p:cNvPr id="7664" name="Google Shape;7664;p67"/>
            <p:cNvGrpSpPr/>
            <p:nvPr/>
          </p:nvGrpSpPr>
          <p:grpSpPr>
            <a:xfrm>
              <a:off x="5296908" y="3937355"/>
              <a:ext cx="143198" cy="32380"/>
              <a:chOff x="5296908" y="3937355"/>
              <a:chExt cx="143198" cy="32380"/>
            </a:xfrm>
          </p:grpSpPr>
          <p:sp>
            <p:nvSpPr>
              <p:cNvPr id="7665" name="Google Shape;7665;p6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666" name="Google Shape;7666;p67"/>
              <p:cNvGrpSpPr/>
              <p:nvPr/>
            </p:nvGrpSpPr>
            <p:grpSpPr>
              <a:xfrm>
                <a:off x="5402331" y="3937355"/>
                <a:ext cx="37776" cy="32380"/>
                <a:chOff x="5402331" y="3937355"/>
                <a:chExt cx="37776" cy="32380"/>
              </a:xfrm>
            </p:grpSpPr>
            <p:sp>
              <p:nvSpPr>
                <p:cNvPr id="7667" name="Google Shape;7667;p6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8" name="Google Shape;7668;p6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69" name="Google Shape;7669;p67"/>
              <p:cNvGrpSpPr/>
              <p:nvPr/>
            </p:nvGrpSpPr>
            <p:grpSpPr>
              <a:xfrm>
                <a:off x="5296908" y="3937355"/>
                <a:ext cx="37783" cy="32380"/>
                <a:chOff x="5296908" y="3937355"/>
                <a:chExt cx="37783" cy="32380"/>
              </a:xfrm>
            </p:grpSpPr>
            <p:sp>
              <p:nvSpPr>
                <p:cNvPr id="7670" name="Google Shape;7670;p6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1" name="Google Shape;7671;p6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672" name="Google Shape;7672;p67"/>
            <p:cNvGrpSpPr/>
            <p:nvPr/>
          </p:nvGrpSpPr>
          <p:grpSpPr>
            <a:xfrm>
              <a:off x="4724163" y="3119631"/>
              <a:ext cx="120838" cy="84218"/>
              <a:chOff x="4724163" y="3119631"/>
              <a:chExt cx="120838" cy="84218"/>
            </a:xfrm>
          </p:grpSpPr>
          <p:grpSp>
            <p:nvGrpSpPr>
              <p:cNvPr id="7673" name="Google Shape;7673;p67"/>
              <p:cNvGrpSpPr/>
              <p:nvPr/>
            </p:nvGrpSpPr>
            <p:grpSpPr>
              <a:xfrm>
                <a:off x="4746712" y="3132773"/>
                <a:ext cx="86869" cy="56424"/>
                <a:chOff x="4746712" y="3132773"/>
                <a:chExt cx="86869" cy="56424"/>
              </a:xfrm>
            </p:grpSpPr>
            <p:sp>
              <p:nvSpPr>
                <p:cNvPr id="7674" name="Google Shape;7674;p6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5" name="Google Shape;7675;p6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76" name="Google Shape;7676;p67"/>
              <p:cNvGrpSpPr/>
              <p:nvPr/>
            </p:nvGrpSpPr>
            <p:grpSpPr>
              <a:xfrm>
                <a:off x="4773634" y="3143336"/>
                <a:ext cx="37776" cy="32451"/>
                <a:chOff x="4773634" y="3143336"/>
                <a:chExt cx="37776" cy="32451"/>
              </a:xfrm>
            </p:grpSpPr>
            <p:sp>
              <p:nvSpPr>
                <p:cNvPr id="7677" name="Google Shape;7677;p6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8" name="Google Shape;7678;p6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79" name="Google Shape;7679;p67"/>
              <p:cNvGrpSpPr/>
              <p:nvPr/>
            </p:nvGrpSpPr>
            <p:grpSpPr>
              <a:xfrm>
                <a:off x="4724163" y="3131248"/>
                <a:ext cx="37776" cy="32459"/>
                <a:chOff x="4724163" y="3131248"/>
                <a:chExt cx="37776" cy="32459"/>
              </a:xfrm>
            </p:grpSpPr>
            <p:sp>
              <p:nvSpPr>
                <p:cNvPr id="7680" name="Google Shape;7680;p6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1" name="Google Shape;7681;p6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82" name="Google Shape;7682;p67"/>
              <p:cNvGrpSpPr/>
              <p:nvPr/>
            </p:nvGrpSpPr>
            <p:grpSpPr>
              <a:xfrm>
                <a:off x="4755081" y="3176054"/>
                <a:ext cx="32357" cy="27795"/>
                <a:chOff x="4755081" y="3176054"/>
                <a:chExt cx="32357" cy="27795"/>
              </a:xfrm>
            </p:grpSpPr>
            <p:sp>
              <p:nvSpPr>
                <p:cNvPr id="7683" name="Google Shape;7683;p6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4" name="Google Shape;7684;p6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85" name="Google Shape;7685;p67"/>
              <p:cNvGrpSpPr/>
              <p:nvPr/>
            </p:nvGrpSpPr>
            <p:grpSpPr>
              <a:xfrm>
                <a:off x="4812550" y="3119631"/>
                <a:ext cx="32451" cy="27803"/>
                <a:chOff x="4812550" y="3119631"/>
                <a:chExt cx="32451" cy="27803"/>
              </a:xfrm>
            </p:grpSpPr>
            <p:sp>
              <p:nvSpPr>
                <p:cNvPr id="7686" name="Google Shape;7686;p6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7" name="Google Shape;7687;p6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688" name="Google Shape;7688;p67"/>
            <p:cNvGrpSpPr/>
            <p:nvPr/>
          </p:nvGrpSpPr>
          <p:grpSpPr>
            <a:xfrm>
              <a:off x="5382826" y="4027197"/>
              <a:ext cx="268967" cy="250422"/>
              <a:chOff x="5382826" y="4027197"/>
              <a:chExt cx="268967" cy="250422"/>
            </a:xfrm>
          </p:grpSpPr>
          <p:grpSp>
            <p:nvGrpSpPr>
              <p:cNvPr id="7689" name="Google Shape;7689;p67"/>
              <p:cNvGrpSpPr/>
              <p:nvPr/>
            </p:nvGrpSpPr>
            <p:grpSpPr>
              <a:xfrm>
                <a:off x="5405280" y="4042510"/>
                <a:ext cx="237570" cy="218647"/>
                <a:chOff x="5405280" y="4042510"/>
                <a:chExt cx="237570" cy="218647"/>
              </a:xfrm>
            </p:grpSpPr>
            <p:sp>
              <p:nvSpPr>
                <p:cNvPr id="7690" name="Google Shape;7690;p6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1" name="Google Shape;7691;p6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2" name="Google Shape;7692;p6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3" name="Google Shape;7693;p6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4" name="Google Shape;7694;p6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5" name="Google Shape;7695;p6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96" name="Google Shape;7696;p67"/>
              <p:cNvGrpSpPr/>
              <p:nvPr/>
            </p:nvGrpSpPr>
            <p:grpSpPr>
              <a:xfrm>
                <a:off x="5382826" y="4125549"/>
                <a:ext cx="37776" cy="32380"/>
                <a:chOff x="5382826" y="4125549"/>
                <a:chExt cx="37776" cy="32380"/>
              </a:xfrm>
            </p:grpSpPr>
            <p:sp>
              <p:nvSpPr>
                <p:cNvPr id="7697" name="Google Shape;7697;p6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8" name="Google Shape;7698;p6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99" name="Google Shape;7699;p67"/>
              <p:cNvGrpSpPr/>
              <p:nvPr/>
            </p:nvGrpSpPr>
            <p:grpSpPr>
              <a:xfrm>
                <a:off x="5475680" y="4195587"/>
                <a:ext cx="37783" cy="32364"/>
                <a:chOff x="5475680" y="4195587"/>
                <a:chExt cx="37783" cy="32364"/>
              </a:xfrm>
            </p:grpSpPr>
            <p:sp>
              <p:nvSpPr>
                <p:cNvPr id="7700" name="Google Shape;7700;p6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1" name="Google Shape;7701;p6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02" name="Google Shape;7702;p67"/>
              <p:cNvGrpSpPr/>
              <p:nvPr/>
            </p:nvGrpSpPr>
            <p:grpSpPr>
              <a:xfrm>
                <a:off x="5532575" y="4027197"/>
                <a:ext cx="33308" cy="32262"/>
                <a:chOff x="5532575" y="4027197"/>
                <a:chExt cx="33308" cy="32262"/>
              </a:xfrm>
            </p:grpSpPr>
            <p:sp>
              <p:nvSpPr>
                <p:cNvPr id="7703" name="Google Shape;7703;p6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4" name="Google Shape;7704;p6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05" name="Google Shape;7705;p67"/>
              <p:cNvGrpSpPr/>
              <p:nvPr/>
            </p:nvGrpSpPr>
            <p:grpSpPr>
              <a:xfrm>
                <a:off x="5590706" y="4245348"/>
                <a:ext cx="33497" cy="32270"/>
                <a:chOff x="5590706" y="4245348"/>
                <a:chExt cx="33497" cy="32270"/>
              </a:xfrm>
            </p:grpSpPr>
            <p:sp>
              <p:nvSpPr>
                <p:cNvPr id="7706" name="Google Shape;7706;p6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7" name="Google Shape;7707;p6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08" name="Google Shape;7708;p67"/>
              <p:cNvGrpSpPr/>
              <p:nvPr/>
            </p:nvGrpSpPr>
            <p:grpSpPr>
              <a:xfrm>
                <a:off x="5618681" y="4109677"/>
                <a:ext cx="33112" cy="32357"/>
                <a:chOff x="5618681" y="4109677"/>
                <a:chExt cx="33112" cy="32357"/>
              </a:xfrm>
            </p:grpSpPr>
            <p:sp>
              <p:nvSpPr>
                <p:cNvPr id="7709" name="Google Shape;7709;p6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0" name="Google Shape;7710;p6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11" name="Google Shape;7711;p67"/>
              <p:cNvGrpSpPr/>
              <p:nvPr/>
            </p:nvGrpSpPr>
            <p:grpSpPr>
              <a:xfrm>
                <a:off x="5479298" y="4128262"/>
                <a:ext cx="31405" cy="26906"/>
                <a:chOff x="5479298" y="4128262"/>
                <a:chExt cx="31405" cy="26906"/>
              </a:xfrm>
            </p:grpSpPr>
            <p:sp>
              <p:nvSpPr>
                <p:cNvPr id="7712" name="Google Shape;7712;p6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3" name="Google Shape;7713;p6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14" name="Google Shape;7714;p67"/>
              <p:cNvGrpSpPr/>
              <p:nvPr/>
            </p:nvGrpSpPr>
            <p:grpSpPr>
              <a:xfrm>
                <a:off x="5582903" y="4180116"/>
                <a:ext cx="31499" cy="26898"/>
                <a:chOff x="5582903" y="4180116"/>
                <a:chExt cx="31499" cy="26898"/>
              </a:xfrm>
            </p:grpSpPr>
            <p:sp>
              <p:nvSpPr>
                <p:cNvPr id="7715" name="Google Shape;7715;p6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6" name="Google Shape;7716;p6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717" name="Google Shape;7717;p67"/>
            <p:cNvGrpSpPr/>
            <p:nvPr/>
          </p:nvGrpSpPr>
          <p:grpSpPr>
            <a:xfrm>
              <a:off x="3977681" y="3230323"/>
              <a:ext cx="94584" cy="84085"/>
              <a:chOff x="3977681" y="3230323"/>
              <a:chExt cx="94584" cy="84085"/>
            </a:xfrm>
          </p:grpSpPr>
          <p:grpSp>
            <p:nvGrpSpPr>
              <p:cNvPr id="7718" name="Google Shape;7718;p67"/>
              <p:cNvGrpSpPr/>
              <p:nvPr/>
            </p:nvGrpSpPr>
            <p:grpSpPr>
              <a:xfrm>
                <a:off x="4000135" y="3243041"/>
                <a:ext cx="59570" cy="57186"/>
                <a:chOff x="4000135" y="3243041"/>
                <a:chExt cx="59570" cy="57186"/>
              </a:xfrm>
            </p:grpSpPr>
            <p:sp>
              <p:nvSpPr>
                <p:cNvPr id="7719" name="Google Shape;7719;p6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0" name="Google Shape;7720;p6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1" name="Google Shape;7721;p6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22" name="Google Shape;7722;p67"/>
              <p:cNvGrpSpPr/>
              <p:nvPr/>
            </p:nvGrpSpPr>
            <p:grpSpPr>
              <a:xfrm>
                <a:off x="3977681" y="3245872"/>
                <a:ext cx="37783" cy="32380"/>
                <a:chOff x="3977681" y="3245872"/>
                <a:chExt cx="37783" cy="32380"/>
              </a:xfrm>
            </p:grpSpPr>
            <p:sp>
              <p:nvSpPr>
                <p:cNvPr id="7723" name="Google Shape;7723;p6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4" name="Google Shape;7724;p6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25" name="Google Shape;7725;p67"/>
              <p:cNvGrpSpPr/>
              <p:nvPr/>
            </p:nvGrpSpPr>
            <p:grpSpPr>
              <a:xfrm>
                <a:off x="4040860" y="3262672"/>
                <a:ext cx="31405" cy="27001"/>
                <a:chOff x="4040860" y="3262672"/>
                <a:chExt cx="31405" cy="27001"/>
              </a:xfrm>
            </p:grpSpPr>
            <p:sp>
              <p:nvSpPr>
                <p:cNvPr id="7726" name="Google Shape;7726;p6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7" name="Google Shape;7727;p6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28" name="Google Shape;7728;p67"/>
              <p:cNvGrpSpPr/>
              <p:nvPr/>
            </p:nvGrpSpPr>
            <p:grpSpPr>
              <a:xfrm>
                <a:off x="4021072" y="3230323"/>
                <a:ext cx="31397" cy="26906"/>
                <a:chOff x="4021072" y="3230323"/>
                <a:chExt cx="31397" cy="26906"/>
              </a:xfrm>
            </p:grpSpPr>
            <p:sp>
              <p:nvSpPr>
                <p:cNvPr id="7729" name="Google Shape;7729;p6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0" name="Google Shape;7730;p6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31" name="Google Shape;7731;p67"/>
              <p:cNvGrpSpPr/>
              <p:nvPr/>
            </p:nvGrpSpPr>
            <p:grpSpPr>
              <a:xfrm>
                <a:off x="4001472" y="3287462"/>
                <a:ext cx="31499" cy="26945"/>
                <a:chOff x="4001472" y="3287462"/>
                <a:chExt cx="31499" cy="26945"/>
              </a:xfrm>
            </p:grpSpPr>
            <p:sp>
              <p:nvSpPr>
                <p:cNvPr id="7732" name="Google Shape;7732;p6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3" name="Google Shape;7733;p6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734" name="Google Shape;7734;p67"/>
            <p:cNvGrpSpPr/>
            <p:nvPr/>
          </p:nvGrpSpPr>
          <p:grpSpPr>
            <a:xfrm>
              <a:off x="4084715" y="3258865"/>
              <a:ext cx="184961" cy="137268"/>
              <a:chOff x="4084715" y="3258865"/>
              <a:chExt cx="184961" cy="137268"/>
            </a:xfrm>
          </p:grpSpPr>
          <p:grpSp>
            <p:nvGrpSpPr>
              <p:cNvPr id="7735" name="Google Shape;7735;p67"/>
              <p:cNvGrpSpPr/>
              <p:nvPr/>
            </p:nvGrpSpPr>
            <p:grpSpPr>
              <a:xfrm>
                <a:off x="4107453" y="3271583"/>
                <a:ext cx="153470" cy="110275"/>
                <a:chOff x="4107453" y="3271583"/>
                <a:chExt cx="153470" cy="110275"/>
              </a:xfrm>
            </p:grpSpPr>
            <p:sp>
              <p:nvSpPr>
                <p:cNvPr id="7736" name="Google Shape;7736;p6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7" name="Google Shape;7737;p6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8" name="Google Shape;7738;p6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9" name="Google Shape;7739;p6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40" name="Google Shape;7740;p67"/>
              <p:cNvGrpSpPr/>
              <p:nvPr/>
            </p:nvGrpSpPr>
            <p:grpSpPr>
              <a:xfrm>
                <a:off x="4136947" y="3258865"/>
                <a:ext cx="31499" cy="27001"/>
                <a:chOff x="4136947" y="3258865"/>
                <a:chExt cx="31499" cy="27001"/>
              </a:xfrm>
            </p:grpSpPr>
            <p:sp>
              <p:nvSpPr>
                <p:cNvPr id="7741" name="Google Shape;7741;p6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2" name="Google Shape;7742;p6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43" name="Google Shape;7743;p67"/>
              <p:cNvGrpSpPr/>
              <p:nvPr/>
            </p:nvGrpSpPr>
            <p:grpSpPr>
              <a:xfrm>
                <a:off x="4084715" y="3266478"/>
                <a:ext cx="31468" cy="26898"/>
                <a:chOff x="4084715" y="3266478"/>
                <a:chExt cx="31468" cy="26898"/>
              </a:xfrm>
            </p:grpSpPr>
            <p:sp>
              <p:nvSpPr>
                <p:cNvPr id="7744" name="Google Shape;7744;p6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5" name="Google Shape;7745;p6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46" name="Google Shape;7746;p67"/>
              <p:cNvGrpSpPr/>
              <p:nvPr/>
            </p:nvGrpSpPr>
            <p:grpSpPr>
              <a:xfrm>
                <a:off x="4159213" y="3279849"/>
                <a:ext cx="31405" cy="26945"/>
                <a:chOff x="4159213" y="3279849"/>
                <a:chExt cx="31405" cy="26945"/>
              </a:xfrm>
            </p:grpSpPr>
            <p:sp>
              <p:nvSpPr>
                <p:cNvPr id="7747" name="Google Shape;7747;p6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8" name="Google Shape;7748;p6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49" name="Google Shape;7749;p67"/>
              <p:cNvGrpSpPr/>
              <p:nvPr/>
            </p:nvGrpSpPr>
            <p:grpSpPr>
              <a:xfrm>
                <a:off x="4201550" y="3266502"/>
                <a:ext cx="31405" cy="26883"/>
                <a:chOff x="4201550" y="3266502"/>
                <a:chExt cx="31405" cy="26883"/>
              </a:xfrm>
            </p:grpSpPr>
            <p:sp>
              <p:nvSpPr>
                <p:cNvPr id="7750" name="Google Shape;7750;p6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1" name="Google Shape;7751;p6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52" name="Google Shape;7752;p67"/>
              <p:cNvGrpSpPr/>
              <p:nvPr/>
            </p:nvGrpSpPr>
            <p:grpSpPr>
              <a:xfrm>
                <a:off x="4201550" y="3338278"/>
                <a:ext cx="31405" cy="26930"/>
                <a:chOff x="4201550" y="3338278"/>
                <a:chExt cx="31405" cy="26930"/>
              </a:xfrm>
            </p:grpSpPr>
            <p:sp>
              <p:nvSpPr>
                <p:cNvPr id="7753" name="Google Shape;7753;p6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4" name="Google Shape;7754;p6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55" name="Google Shape;7755;p67"/>
              <p:cNvGrpSpPr/>
              <p:nvPr/>
            </p:nvGrpSpPr>
            <p:grpSpPr>
              <a:xfrm>
                <a:off x="4238272" y="3369132"/>
                <a:ext cx="31405" cy="27001"/>
                <a:chOff x="4238272" y="3369132"/>
                <a:chExt cx="31405" cy="27001"/>
              </a:xfrm>
            </p:grpSpPr>
            <p:sp>
              <p:nvSpPr>
                <p:cNvPr id="7756" name="Google Shape;7756;p6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7" name="Google Shape;7757;p6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758" name="Google Shape;7758;p67"/>
            <p:cNvGrpSpPr/>
            <p:nvPr/>
          </p:nvGrpSpPr>
          <p:grpSpPr>
            <a:xfrm>
              <a:off x="4068639" y="3200169"/>
              <a:ext cx="77643" cy="37272"/>
              <a:chOff x="4068639" y="3200169"/>
              <a:chExt cx="77643" cy="37272"/>
            </a:xfrm>
          </p:grpSpPr>
          <p:sp>
            <p:nvSpPr>
              <p:cNvPr id="7759" name="Google Shape;7759;p6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760" name="Google Shape;7760;p67"/>
              <p:cNvGrpSpPr/>
              <p:nvPr/>
            </p:nvGrpSpPr>
            <p:grpSpPr>
              <a:xfrm>
                <a:off x="4114878" y="3200169"/>
                <a:ext cx="31405" cy="26993"/>
                <a:chOff x="4114878" y="3200169"/>
                <a:chExt cx="31405" cy="26993"/>
              </a:xfrm>
            </p:grpSpPr>
            <p:sp>
              <p:nvSpPr>
                <p:cNvPr id="7761" name="Google Shape;7761;p6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2" name="Google Shape;7762;p6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63" name="Google Shape;7763;p67"/>
              <p:cNvGrpSpPr/>
              <p:nvPr/>
            </p:nvGrpSpPr>
            <p:grpSpPr>
              <a:xfrm>
                <a:off x="4068639" y="3210535"/>
                <a:ext cx="31499" cy="26906"/>
                <a:chOff x="4068639" y="3210535"/>
                <a:chExt cx="31499" cy="26906"/>
              </a:xfrm>
            </p:grpSpPr>
            <p:sp>
              <p:nvSpPr>
                <p:cNvPr id="7764" name="Google Shape;7764;p6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5" name="Google Shape;7765;p6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766" name="Google Shape;7766;p67"/>
            <p:cNvGrpSpPr/>
            <p:nvPr/>
          </p:nvGrpSpPr>
          <p:grpSpPr>
            <a:xfrm>
              <a:off x="3869702" y="3066935"/>
              <a:ext cx="382664" cy="190294"/>
              <a:chOff x="3869702" y="3066935"/>
              <a:chExt cx="382664" cy="190294"/>
            </a:xfrm>
          </p:grpSpPr>
          <p:grpSp>
            <p:nvGrpSpPr>
              <p:cNvPr id="7767" name="Google Shape;7767;p67"/>
              <p:cNvGrpSpPr/>
              <p:nvPr/>
            </p:nvGrpSpPr>
            <p:grpSpPr>
              <a:xfrm>
                <a:off x="3888633" y="3082351"/>
                <a:ext cx="351172" cy="160698"/>
                <a:chOff x="3888633" y="3082351"/>
                <a:chExt cx="351172" cy="160698"/>
              </a:xfrm>
            </p:grpSpPr>
            <p:sp>
              <p:nvSpPr>
                <p:cNvPr id="7768" name="Google Shape;7768;p6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9" name="Google Shape;7769;p6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0" name="Google Shape;7770;p6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1" name="Google Shape;7771;p6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2" name="Google Shape;7772;p6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3" name="Google Shape;7773;p6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74" name="Google Shape;7774;p67"/>
              <p:cNvGrpSpPr/>
              <p:nvPr/>
            </p:nvGrpSpPr>
            <p:grpSpPr>
              <a:xfrm>
                <a:off x="4143703" y="3066935"/>
                <a:ext cx="37783" cy="32357"/>
                <a:chOff x="4143703" y="3066935"/>
                <a:chExt cx="37783" cy="32357"/>
              </a:xfrm>
            </p:grpSpPr>
            <p:sp>
              <p:nvSpPr>
                <p:cNvPr id="7775" name="Google Shape;7775;p6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6" name="Google Shape;7776;p6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77" name="Google Shape;7777;p67"/>
              <p:cNvGrpSpPr/>
              <p:nvPr/>
            </p:nvGrpSpPr>
            <p:grpSpPr>
              <a:xfrm>
                <a:off x="4044565" y="3103563"/>
                <a:ext cx="37783" cy="32451"/>
                <a:chOff x="4044565" y="3103563"/>
                <a:chExt cx="37783" cy="32451"/>
              </a:xfrm>
            </p:grpSpPr>
            <p:sp>
              <p:nvSpPr>
                <p:cNvPr id="7778" name="Google Shape;7778;p6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9" name="Google Shape;7779;p6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80" name="Google Shape;7780;p67"/>
              <p:cNvGrpSpPr/>
              <p:nvPr/>
            </p:nvGrpSpPr>
            <p:grpSpPr>
              <a:xfrm>
                <a:off x="4017454" y="3188237"/>
                <a:ext cx="37776" cy="32357"/>
                <a:chOff x="4017454" y="3188237"/>
                <a:chExt cx="37776" cy="32357"/>
              </a:xfrm>
            </p:grpSpPr>
            <p:sp>
              <p:nvSpPr>
                <p:cNvPr id="7781" name="Google Shape;7781;p6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2" name="Google Shape;7782;p6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83" name="Google Shape;7783;p67"/>
              <p:cNvGrpSpPr/>
              <p:nvPr/>
            </p:nvGrpSpPr>
            <p:grpSpPr>
              <a:xfrm>
                <a:off x="3921548" y="3157509"/>
                <a:ext cx="37783" cy="32357"/>
                <a:chOff x="3921548" y="3157509"/>
                <a:chExt cx="37783" cy="32357"/>
              </a:xfrm>
            </p:grpSpPr>
            <p:sp>
              <p:nvSpPr>
                <p:cNvPr id="7784" name="Google Shape;7784;p6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5" name="Google Shape;7785;p6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86" name="Google Shape;7786;p67"/>
              <p:cNvGrpSpPr/>
              <p:nvPr/>
            </p:nvGrpSpPr>
            <p:grpSpPr>
              <a:xfrm>
                <a:off x="3939056" y="3211620"/>
                <a:ext cx="37783" cy="32380"/>
                <a:chOff x="3939056" y="3211620"/>
                <a:chExt cx="37783" cy="32380"/>
              </a:xfrm>
            </p:grpSpPr>
            <p:sp>
              <p:nvSpPr>
                <p:cNvPr id="7787" name="Google Shape;7787;p6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8" name="Google Shape;7788;p6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89" name="Google Shape;7789;p67"/>
              <p:cNvGrpSpPr/>
              <p:nvPr/>
            </p:nvGrpSpPr>
            <p:grpSpPr>
              <a:xfrm>
                <a:off x="4176240" y="3136965"/>
                <a:ext cx="31405" cy="26930"/>
                <a:chOff x="4176240" y="3136965"/>
                <a:chExt cx="31405" cy="26930"/>
              </a:xfrm>
            </p:grpSpPr>
            <p:sp>
              <p:nvSpPr>
                <p:cNvPr id="7790" name="Google Shape;7790;p6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1" name="Google Shape;7791;p6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92" name="Google Shape;7792;p67"/>
              <p:cNvGrpSpPr/>
              <p:nvPr/>
            </p:nvGrpSpPr>
            <p:grpSpPr>
              <a:xfrm>
                <a:off x="4133148" y="3152593"/>
                <a:ext cx="31499" cy="27001"/>
                <a:chOff x="4133148" y="3152593"/>
                <a:chExt cx="31499" cy="27001"/>
              </a:xfrm>
            </p:grpSpPr>
            <p:sp>
              <p:nvSpPr>
                <p:cNvPr id="7793" name="Google Shape;7793;p6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4" name="Google Shape;7794;p6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95" name="Google Shape;7795;p67"/>
              <p:cNvGrpSpPr/>
              <p:nvPr/>
            </p:nvGrpSpPr>
            <p:grpSpPr>
              <a:xfrm>
                <a:off x="4220866" y="3073534"/>
                <a:ext cx="31499" cy="26898"/>
                <a:chOff x="4220866" y="3073534"/>
                <a:chExt cx="31499" cy="26898"/>
              </a:xfrm>
            </p:grpSpPr>
            <p:sp>
              <p:nvSpPr>
                <p:cNvPr id="7796" name="Google Shape;7796;p6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7" name="Google Shape;7797;p6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98" name="Google Shape;7798;p67"/>
              <p:cNvGrpSpPr/>
              <p:nvPr/>
            </p:nvGrpSpPr>
            <p:grpSpPr>
              <a:xfrm>
                <a:off x="3869702" y="3230323"/>
                <a:ext cx="31499" cy="26906"/>
                <a:chOff x="3869702" y="3230323"/>
                <a:chExt cx="31499" cy="26906"/>
              </a:xfrm>
            </p:grpSpPr>
            <p:sp>
              <p:nvSpPr>
                <p:cNvPr id="7799" name="Google Shape;7799;p6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0" name="Google Shape;7800;p6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801" name="Google Shape;7801;p67"/>
            <p:cNvGrpSpPr/>
            <p:nvPr/>
          </p:nvGrpSpPr>
          <p:grpSpPr>
            <a:xfrm>
              <a:off x="4271383" y="3065882"/>
              <a:ext cx="304556" cy="341663"/>
              <a:chOff x="4271383" y="3065882"/>
              <a:chExt cx="304556" cy="341663"/>
            </a:xfrm>
          </p:grpSpPr>
          <p:grpSp>
            <p:nvGrpSpPr>
              <p:cNvPr id="7802" name="Google Shape;7802;p67"/>
              <p:cNvGrpSpPr/>
              <p:nvPr/>
            </p:nvGrpSpPr>
            <p:grpSpPr>
              <a:xfrm>
                <a:off x="4293838" y="3078639"/>
                <a:ext cx="269353" cy="311973"/>
                <a:chOff x="4293838" y="3078639"/>
                <a:chExt cx="269353" cy="311973"/>
              </a:xfrm>
            </p:grpSpPr>
            <p:sp>
              <p:nvSpPr>
                <p:cNvPr id="7803" name="Google Shape;7803;p6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4" name="Google Shape;7804;p6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5" name="Google Shape;7805;p6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6" name="Google Shape;7806;p6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7" name="Google Shape;7807;p6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8" name="Google Shape;7808;p6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9" name="Google Shape;7809;p6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0" name="Google Shape;7810;p6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1" name="Google Shape;7811;p6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2" name="Google Shape;7812;p6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3" name="Google Shape;7813;p6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4" name="Google Shape;7814;p6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5" name="Google Shape;7815;p6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6" name="Google Shape;7816;p6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7" name="Google Shape;7817;p6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8" name="Google Shape;7818;p6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9" name="Google Shape;7819;p6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0" name="Google Shape;7820;p67"/>
              <p:cNvGrpSpPr/>
              <p:nvPr/>
            </p:nvGrpSpPr>
            <p:grpSpPr>
              <a:xfrm>
                <a:off x="4538164" y="3342061"/>
                <a:ext cx="37776" cy="32380"/>
                <a:chOff x="4538164" y="3342061"/>
                <a:chExt cx="37776" cy="32380"/>
              </a:xfrm>
            </p:grpSpPr>
            <p:sp>
              <p:nvSpPr>
                <p:cNvPr id="7821" name="Google Shape;7821;p6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2" name="Google Shape;7822;p6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3" name="Google Shape;7823;p67"/>
              <p:cNvGrpSpPr/>
              <p:nvPr/>
            </p:nvGrpSpPr>
            <p:grpSpPr>
              <a:xfrm>
                <a:off x="4271383" y="3194742"/>
                <a:ext cx="37783" cy="32420"/>
                <a:chOff x="4271383" y="3194742"/>
                <a:chExt cx="37783" cy="32420"/>
              </a:xfrm>
            </p:grpSpPr>
            <p:sp>
              <p:nvSpPr>
                <p:cNvPr id="7824" name="Google Shape;7824;p6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5" name="Google Shape;7825;p6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6" name="Google Shape;7826;p67"/>
              <p:cNvGrpSpPr/>
              <p:nvPr/>
            </p:nvGrpSpPr>
            <p:grpSpPr>
              <a:xfrm>
                <a:off x="4284416" y="3084058"/>
                <a:ext cx="37783" cy="32357"/>
                <a:chOff x="4284416" y="3084058"/>
                <a:chExt cx="37783" cy="32357"/>
              </a:xfrm>
            </p:grpSpPr>
            <p:sp>
              <p:nvSpPr>
                <p:cNvPr id="7827" name="Google Shape;7827;p6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8" name="Google Shape;7828;p6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9" name="Google Shape;7829;p67"/>
              <p:cNvGrpSpPr/>
              <p:nvPr/>
            </p:nvGrpSpPr>
            <p:grpSpPr>
              <a:xfrm>
                <a:off x="4478697" y="3297561"/>
                <a:ext cx="37776" cy="32451"/>
                <a:chOff x="4478697" y="3297561"/>
                <a:chExt cx="37776" cy="32451"/>
              </a:xfrm>
            </p:grpSpPr>
            <p:sp>
              <p:nvSpPr>
                <p:cNvPr id="7830" name="Google Shape;7830;p6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1" name="Google Shape;7831;p6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2" name="Google Shape;7832;p67"/>
              <p:cNvGrpSpPr/>
              <p:nvPr/>
            </p:nvGrpSpPr>
            <p:grpSpPr>
              <a:xfrm>
                <a:off x="4411813" y="3331711"/>
                <a:ext cx="37776" cy="32451"/>
                <a:chOff x="4411813" y="3331711"/>
                <a:chExt cx="37776" cy="32451"/>
              </a:xfrm>
            </p:grpSpPr>
            <p:sp>
              <p:nvSpPr>
                <p:cNvPr id="7833" name="Google Shape;7833;p6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4" name="Google Shape;7834;p6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5" name="Google Shape;7835;p67"/>
              <p:cNvGrpSpPr/>
              <p:nvPr/>
            </p:nvGrpSpPr>
            <p:grpSpPr>
              <a:xfrm>
                <a:off x="4337984" y="3375188"/>
                <a:ext cx="37776" cy="32357"/>
                <a:chOff x="4337984" y="3375188"/>
                <a:chExt cx="37776" cy="32357"/>
              </a:xfrm>
            </p:grpSpPr>
            <p:sp>
              <p:nvSpPr>
                <p:cNvPr id="7836" name="Google Shape;7836;p6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7" name="Google Shape;7837;p6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8" name="Google Shape;7838;p67"/>
              <p:cNvGrpSpPr/>
              <p:nvPr/>
            </p:nvGrpSpPr>
            <p:grpSpPr>
              <a:xfrm>
                <a:off x="4494867" y="3090530"/>
                <a:ext cx="37878" cy="32451"/>
                <a:chOff x="4494867" y="3090530"/>
                <a:chExt cx="37878" cy="32451"/>
              </a:xfrm>
            </p:grpSpPr>
            <p:sp>
              <p:nvSpPr>
                <p:cNvPr id="7839" name="Google Shape;7839;p6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0" name="Google Shape;7840;p6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1" name="Google Shape;7841;p67"/>
              <p:cNvGrpSpPr/>
              <p:nvPr/>
            </p:nvGrpSpPr>
            <p:grpSpPr>
              <a:xfrm>
                <a:off x="4525124" y="3207774"/>
                <a:ext cx="37783" cy="32420"/>
                <a:chOff x="4525124" y="3207774"/>
                <a:chExt cx="37783" cy="32420"/>
              </a:xfrm>
            </p:grpSpPr>
            <p:sp>
              <p:nvSpPr>
                <p:cNvPr id="7842" name="Google Shape;7842;p6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3" name="Google Shape;7843;p6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4" name="Google Shape;7844;p67"/>
              <p:cNvGrpSpPr/>
              <p:nvPr/>
            </p:nvGrpSpPr>
            <p:grpSpPr>
              <a:xfrm>
                <a:off x="4440544" y="3176479"/>
                <a:ext cx="31499" cy="26898"/>
                <a:chOff x="4440544" y="3176479"/>
                <a:chExt cx="31499" cy="26898"/>
              </a:xfrm>
            </p:grpSpPr>
            <p:sp>
              <p:nvSpPr>
                <p:cNvPr id="7845" name="Google Shape;7845;p6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6" name="Google Shape;7846;p6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7" name="Google Shape;7847;p67"/>
              <p:cNvGrpSpPr/>
              <p:nvPr/>
            </p:nvGrpSpPr>
            <p:grpSpPr>
              <a:xfrm>
                <a:off x="4350545" y="3156400"/>
                <a:ext cx="31405" cy="27001"/>
                <a:chOff x="4350545" y="3156400"/>
                <a:chExt cx="31405" cy="27001"/>
              </a:xfrm>
            </p:grpSpPr>
            <p:sp>
              <p:nvSpPr>
                <p:cNvPr id="7848" name="Google Shape;7848;p6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9" name="Google Shape;7849;p6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50" name="Google Shape;7850;p67"/>
              <p:cNvGrpSpPr/>
              <p:nvPr/>
            </p:nvGrpSpPr>
            <p:grpSpPr>
              <a:xfrm>
                <a:off x="4376703" y="3255058"/>
                <a:ext cx="31405" cy="27001"/>
                <a:chOff x="4376703" y="3255058"/>
                <a:chExt cx="31405" cy="27001"/>
              </a:xfrm>
            </p:grpSpPr>
            <p:sp>
              <p:nvSpPr>
                <p:cNvPr id="7851" name="Google Shape;7851;p6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2" name="Google Shape;7852;p6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53" name="Google Shape;7853;p67"/>
              <p:cNvGrpSpPr/>
              <p:nvPr/>
            </p:nvGrpSpPr>
            <p:grpSpPr>
              <a:xfrm>
                <a:off x="4331322" y="3283656"/>
                <a:ext cx="31405" cy="26945"/>
                <a:chOff x="4331322" y="3283656"/>
                <a:chExt cx="31405" cy="26945"/>
              </a:xfrm>
            </p:grpSpPr>
            <p:sp>
              <p:nvSpPr>
                <p:cNvPr id="7854" name="Google Shape;7854;p6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5" name="Google Shape;7855;p6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56" name="Google Shape;7856;p67"/>
              <p:cNvGrpSpPr/>
              <p:nvPr/>
            </p:nvGrpSpPr>
            <p:grpSpPr>
              <a:xfrm>
                <a:off x="4380510" y="3065882"/>
                <a:ext cx="31405" cy="26938"/>
                <a:chOff x="4380510" y="3065882"/>
                <a:chExt cx="31405" cy="26938"/>
              </a:xfrm>
            </p:grpSpPr>
            <p:sp>
              <p:nvSpPr>
                <p:cNvPr id="7857" name="Google Shape;7857;p6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8" name="Google Shape;7858;p6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859" name="Google Shape;7859;p67"/>
            <p:cNvGrpSpPr/>
            <p:nvPr/>
          </p:nvGrpSpPr>
          <p:grpSpPr>
            <a:xfrm>
              <a:off x="4558998" y="3188237"/>
              <a:ext cx="1280131" cy="1052746"/>
              <a:chOff x="4558998" y="3188237"/>
              <a:chExt cx="1280131" cy="1052746"/>
            </a:xfrm>
          </p:grpSpPr>
          <p:sp>
            <p:nvSpPr>
              <p:cNvPr id="7860" name="Google Shape;7860;p6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61" name="Google Shape;7861;p67"/>
              <p:cNvGrpSpPr/>
              <p:nvPr/>
            </p:nvGrpSpPr>
            <p:grpSpPr>
              <a:xfrm>
                <a:off x="4579164" y="3203653"/>
                <a:ext cx="1244833" cy="1020397"/>
                <a:chOff x="4579164" y="3203653"/>
                <a:chExt cx="1244833" cy="1020397"/>
              </a:xfrm>
            </p:grpSpPr>
            <p:sp>
              <p:nvSpPr>
                <p:cNvPr id="7862" name="Google Shape;7862;p6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3" name="Google Shape;7863;p6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64" name="Google Shape;7864;p67"/>
                <p:cNvGrpSpPr/>
                <p:nvPr/>
              </p:nvGrpSpPr>
              <p:grpSpPr>
                <a:xfrm>
                  <a:off x="4579164" y="3203653"/>
                  <a:ext cx="1244833" cy="1020397"/>
                  <a:chOff x="4579164" y="3203653"/>
                  <a:chExt cx="1244833" cy="1020397"/>
                </a:xfrm>
              </p:grpSpPr>
              <p:sp>
                <p:nvSpPr>
                  <p:cNvPr id="7865" name="Google Shape;7865;p6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6" name="Google Shape;7866;p6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67" name="Google Shape;7867;p67"/>
                  <p:cNvGrpSpPr/>
                  <p:nvPr/>
                </p:nvGrpSpPr>
                <p:grpSpPr>
                  <a:xfrm>
                    <a:off x="4579164" y="3203653"/>
                    <a:ext cx="1244833" cy="1020397"/>
                    <a:chOff x="4579164" y="3203653"/>
                    <a:chExt cx="1244833" cy="1020397"/>
                  </a:xfrm>
                </p:grpSpPr>
                <p:sp>
                  <p:nvSpPr>
                    <p:cNvPr id="7868" name="Google Shape;7868;p6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9" name="Google Shape;7869;p6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0" name="Google Shape;7870;p6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1" name="Google Shape;7871;p6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2" name="Google Shape;7872;p6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3" name="Google Shape;7873;p6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4" name="Google Shape;7874;p6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5" name="Google Shape;7875;p6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76" name="Google Shape;7876;p67"/>
                    <p:cNvGrpSpPr/>
                    <p:nvPr/>
                  </p:nvGrpSpPr>
                  <p:grpSpPr>
                    <a:xfrm>
                      <a:off x="4579164" y="3203653"/>
                      <a:ext cx="1244833" cy="1020397"/>
                      <a:chOff x="4579164" y="3203653"/>
                      <a:chExt cx="1244833" cy="1020397"/>
                    </a:xfrm>
                  </p:grpSpPr>
                  <p:sp>
                    <p:nvSpPr>
                      <p:cNvPr id="7877" name="Google Shape;7877;p6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8" name="Google Shape;7878;p6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9" name="Google Shape;7879;p6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0" name="Google Shape;7880;p6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1" name="Google Shape;7881;p6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2" name="Google Shape;7882;p6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3" name="Google Shape;7883;p6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4" name="Google Shape;7884;p6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5" name="Google Shape;7885;p6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6" name="Google Shape;7886;p6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7" name="Google Shape;7887;p6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8" name="Google Shape;7888;p6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9" name="Google Shape;7889;p6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0" name="Google Shape;7890;p6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91" name="Google Shape;7891;p67"/>
                      <p:cNvGrpSpPr/>
                      <p:nvPr/>
                    </p:nvGrpSpPr>
                    <p:grpSpPr>
                      <a:xfrm>
                        <a:off x="4579164" y="3203653"/>
                        <a:ext cx="1244833" cy="1020397"/>
                        <a:chOff x="4579164" y="3203653"/>
                        <a:chExt cx="1244833" cy="1020397"/>
                      </a:xfrm>
                    </p:grpSpPr>
                    <p:sp>
                      <p:nvSpPr>
                        <p:cNvPr id="7892" name="Google Shape;7892;p6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3" name="Google Shape;7893;p6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4" name="Google Shape;7894;p6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5" name="Google Shape;7895;p6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6" name="Google Shape;7896;p6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7" name="Google Shape;7897;p6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8" name="Google Shape;7898;p6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9" name="Google Shape;7899;p6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0" name="Google Shape;7900;p6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1" name="Google Shape;7901;p6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2" name="Google Shape;7902;p6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3" name="Google Shape;7903;p6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4" name="Google Shape;7904;p6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5" name="Google Shape;7905;p6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6" name="Google Shape;7906;p6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7" name="Google Shape;7907;p6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8" name="Google Shape;7908;p6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9" name="Google Shape;7909;p6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0" name="Google Shape;7910;p6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1" name="Google Shape;7911;p6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2" name="Google Shape;7912;p6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3" name="Google Shape;7913;p6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4" name="Google Shape;7914;p6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5" name="Google Shape;7915;p6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16" name="Google Shape;7916;p67"/>
                        <p:cNvGrpSpPr/>
                        <p:nvPr/>
                      </p:nvGrpSpPr>
                      <p:grpSpPr>
                        <a:xfrm>
                          <a:off x="4579164" y="3203653"/>
                          <a:ext cx="1244833" cy="1020397"/>
                          <a:chOff x="4579164" y="3203653"/>
                          <a:chExt cx="1244833" cy="1020397"/>
                        </a:xfrm>
                      </p:grpSpPr>
                      <p:sp>
                        <p:nvSpPr>
                          <p:cNvPr id="7917" name="Google Shape;7917;p6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18" name="Google Shape;7918;p67"/>
                          <p:cNvGrpSpPr/>
                          <p:nvPr/>
                        </p:nvGrpSpPr>
                        <p:grpSpPr>
                          <a:xfrm>
                            <a:off x="4579164" y="3203653"/>
                            <a:ext cx="1244833" cy="1020397"/>
                            <a:chOff x="4579164" y="3203653"/>
                            <a:chExt cx="1244833" cy="1020397"/>
                          </a:xfrm>
                        </p:grpSpPr>
                        <p:sp>
                          <p:nvSpPr>
                            <p:cNvPr id="7919" name="Google Shape;7919;p6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0" name="Google Shape;7920;p6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1" name="Google Shape;7921;p6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2" name="Google Shape;7922;p6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3" name="Google Shape;7923;p6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4" name="Google Shape;7924;p6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5" name="Google Shape;7925;p6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26" name="Google Shape;7926;p67"/>
                            <p:cNvGrpSpPr/>
                            <p:nvPr/>
                          </p:nvGrpSpPr>
                          <p:grpSpPr>
                            <a:xfrm>
                              <a:off x="4579164" y="3203653"/>
                              <a:ext cx="1244833" cy="1020397"/>
                              <a:chOff x="4579164" y="3203653"/>
                              <a:chExt cx="1244833" cy="1020397"/>
                            </a:xfrm>
                          </p:grpSpPr>
                          <p:sp>
                            <p:nvSpPr>
                              <p:cNvPr id="7927" name="Google Shape;7927;p6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8" name="Google Shape;7928;p6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9" name="Google Shape;7929;p6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0" name="Google Shape;7930;p6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1" name="Google Shape;7931;p6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2" name="Google Shape;7932;p6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3" name="Google Shape;7933;p6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4" name="Google Shape;7934;p6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5" name="Google Shape;7935;p6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6" name="Google Shape;7936;p6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7" name="Google Shape;7937;p6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8" name="Google Shape;7938;p6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9" name="Google Shape;7939;p6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40" name="Google Shape;7940;p67"/>
                              <p:cNvGrpSpPr/>
                              <p:nvPr/>
                            </p:nvGrpSpPr>
                            <p:grpSpPr>
                              <a:xfrm>
                                <a:off x="4579164" y="3203653"/>
                                <a:ext cx="1244833" cy="1020397"/>
                                <a:chOff x="4579164" y="3203653"/>
                                <a:chExt cx="1244833" cy="1020397"/>
                              </a:xfrm>
                            </p:grpSpPr>
                            <p:sp>
                              <p:nvSpPr>
                                <p:cNvPr id="7941" name="Google Shape;7941;p6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2" name="Google Shape;7942;p6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3" name="Google Shape;7943;p6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4" name="Google Shape;7944;p6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5" name="Google Shape;7945;p6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6" name="Google Shape;7946;p6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7" name="Google Shape;7947;p6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48" name="Google Shape;7948;p67"/>
                                <p:cNvGrpSpPr/>
                                <p:nvPr/>
                              </p:nvGrpSpPr>
                              <p:grpSpPr>
                                <a:xfrm>
                                  <a:off x="4579164" y="3203653"/>
                                  <a:ext cx="1244833" cy="1020397"/>
                                  <a:chOff x="4579164" y="3203653"/>
                                  <a:chExt cx="1244833" cy="1020397"/>
                                </a:xfrm>
                              </p:grpSpPr>
                              <p:sp>
                                <p:nvSpPr>
                                  <p:cNvPr id="7949" name="Google Shape;7949;p6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0" name="Google Shape;7950;p6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1" name="Google Shape;7951;p6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2" name="Google Shape;7952;p6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3" name="Google Shape;7953;p6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954" name="Google Shape;7954;p67"/>
                                  <p:cNvGrpSpPr/>
                                  <p:nvPr/>
                                </p:nvGrpSpPr>
                                <p:grpSpPr>
                                  <a:xfrm>
                                    <a:off x="4579164" y="3203653"/>
                                    <a:ext cx="1244833" cy="1020397"/>
                                    <a:chOff x="4579164" y="3203653"/>
                                    <a:chExt cx="1244833" cy="1020397"/>
                                  </a:xfrm>
                                </p:grpSpPr>
                                <p:sp>
                                  <p:nvSpPr>
                                    <p:cNvPr id="7955" name="Google Shape;7955;p6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6" name="Google Shape;7956;p6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7" name="Google Shape;7957;p6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8" name="Google Shape;7958;p6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sp>
                          <p:nvSpPr>
                            <p:cNvPr id="7959" name="Google Shape;7959;p6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0" name="Google Shape;7960;p6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1" name="Google Shape;7961;p6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7962" name="Google Shape;7962;p6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grpSp>
            <p:nvGrpSpPr>
              <p:cNvPr id="7963" name="Google Shape;7963;p67"/>
              <p:cNvGrpSpPr/>
              <p:nvPr/>
            </p:nvGrpSpPr>
            <p:grpSpPr>
              <a:xfrm>
                <a:off x="4595437" y="3598775"/>
                <a:ext cx="37776" cy="32451"/>
                <a:chOff x="4595437" y="3598775"/>
                <a:chExt cx="37776" cy="32451"/>
              </a:xfrm>
            </p:grpSpPr>
            <p:sp>
              <p:nvSpPr>
                <p:cNvPr id="7964" name="Google Shape;7964;p6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5" name="Google Shape;7965;p6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66" name="Google Shape;7966;p67"/>
              <p:cNvGrpSpPr/>
              <p:nvPr/>
            </p:nvGrpSpPr>
            <p:grpSpPr>
              <a:xfrm>
                <a:off x="4641864" y="3524443"/>
                <a:ext cx="37776" cy="32380"/>
                <a:chOff x="4641864" y="3524443"/>
                <a:chExt cx="37776" cy="32380"/>
              </a:xfrm>
            </p:grpSpPr>
            <p:sp>
              <p:nvSpPr>
                <p:cNvPr id="7967" name="Google Shape;7967;p6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8" name="Google Shape;7968;p6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69" name="Google Shape;7969;p67"/>
              <p:cNvGrpSpPr/>
              <p:nvPr/>
            </p:nvGrpSpPr>
            <p:grpSpPr>
              <a:xfrm>
                <a:off x="4648431" y="3893901"/>
                <a:ext cx="37776" cy="32357"/>
                <a:chOff x="4648431" y="3893901"/>
                <a:chExt cx="37776" cy="32357"/>
              </a:xfrm>
            </p:grpSpPr>
            <p:sp>
              <p:nvSpPr>
                <p:cNvPr id="7970" name="Google Shape;7970;p6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1" name="Google Shape;7971;p6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2" name="Google Shape;7972;p67"/>
              <p:cNvGrpSpPr/>
              <p:nvPr/>
            </p:nvGrpSpPr>
            <p:grpSpPr>
              <a:xfrm>
                <a:off x="4567752" y="3722908"/>
                <a:ext cx="37870" cy="32380"/>
                <a:chOff x="4567752" y="3722908"/>
                <a:chExt cx="37870" cy="32380"/>
              </a:xfrm>
            </p:grpSpPr>
            <p:sp>
              <p:nvSpPr>
                <p:cNvPr id="7973" name="Google Shape;7973;p6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4" name="Google Shape;7974;p6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5" name="Google Shape;7975;p67"/>
              <p:cNvGrpSpPr/>
              <p:nvPr/>
            </p:nvGrpSpPr>
            <p:grpSpPr>
              <a:xfrm>
                <a:off x="4617506" y="3652052"/>
                <a:ext cx="37783" cy="32357"/>
                <a:chOff x="4617506" y="3652052"/>
                <a:chExt cx="37783" cy="32357"/>
              </a:xfrm>
            </p:grpSpPr>
            <p:sp>
              <p:nvSpPr>
                <p:cNvPr id="7976" name="Google Shape;7976;p6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7" name="Google Shape;7977;p6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8" name="Google Shape;7978;p67"/>
              <p:cNvGrpSpPr/>
              <p:nvPr/>
            </p:nvGrpSpPr>
            <p:grpSpPr>
              <a:xfrm>
                <a:off x="4739005" y="3554149"/>
                <a:ext cx="37870" cy="32357"/>
                <a:chOff x="4739005" y="3554149"/>
                <a:chExt cx="37870" cy="32357"/>
              </a:xfrm>
            </p:grpSpPr>
            <p:sp>
              <p:nvSpPr>
                <p:cNvPr id="7979" name="Google Shape;7979;p6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0" name="Google Shape;7980;p6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81" name="Google Shape;7981;p67"/>
              <p:cNvGrpSpPr/>
              <p:nvPr/>
            </p:nvGrpSpPr>
            <p:grpSpPr>
              <a:xfrm>
                <a:off x="4806557" y="3630258"/>
                <a:ext cx="37776" cy="32364"/>
                <a:chOff x="4806557" y="3630258"/>
                <a:chExt cx="37776" cy="32364"/>
              </a:xfrm>
            </p:grpSpPr>
            <p:sp>
              <p:nvSpPr>
                <p:cNvPr id="7982" name="Google Shape;7982;p6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3" name="Google Shape;7983;p6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84" name="Google Shape;7984;p67"/>
              <p:cNvGrpSpPr/>
              <p:nvPr/>
            </p:nvGrpSpPr>
            <p:grpSpPr>
              <a:xfrm>
                <a:off x="4737007" y="4004357"/>
                <a:ext cx="37870" cy="32357"/>
                <a:chOff x="4737007" y="4004357"/>
                <a:chExt cx="37870" cy="32357"/>
              </a:xfrm>
            </p:grpSpPr>
            <p:sp>
              <p:nvSpPr>
                <p:cNvPr id="7985" name="Google Shape;7985;p6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6" name="Google Shape;7986;p6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87" name="Google Shape;7987;p67"/>
              <p:cNvGrpSpPr/>
              <p:nvPr/>
            </p:nvGrpSpPr>
            <p:grpSpPr>
              <a:xfrm>
                <a:off x="4773634" y="4208627"/>
                <a:ext cx="37776" cy="32357"/>
                <a:chOff x="4773634" y="4208627"/>
                <a:chExt cx="37776" cy="32357"/>
              </a:xfrm>
            </p:grpSpPr>
            <p:sp>
              <p:nvSpPr>
                <p:cNvPr id="7988" name="Google Shape;7988;p6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9" name="Google Shape;7989;p6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0" name="Google Shape;7990;p67"/>
              <p:cNvGrpSpPr/>
              <p:nvPr/>
            </p:nvGrpSpPr>
            <p:grpSpPr>
              <a:xfrm>
                <a:off x="4888282" y="4074764"/>
                <a:ext cx="37776" cy="32451"/>
                <a:chOff x="4888282" y="4074764"/>
                <a:chExt cx="37776" cy="32451"/>
              </a:xfrm>
            </p:grpSpPr>
            <p:sp>
              <p:nvSpPr>
                <p:cNvPr id="7991" name="Google Shape;7991;p6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2" name="Google Shape;7992;p6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3" name="Google Shape;7993;p67"/>
              <p:cNvGrpSpPr/>
              <p:nvPr/>
            </p:nvGrpSpPr>
            <p:grpSpPr>
              <a:xfrm>
                <a:off x="4901315" y="3804271"/>
                <a:ext cx="37776" cy="32364"/>
                <a:chOff x="4901315" y="3804271"/>
                <a:chExt cx="37776" cy="32364"/>
              </a:xfrm>
            </p:grpSpPr>
            <p:sp>
              <p:nvSpPr>
                <p:cNvPr id="7994" name="Google Shape;7994;p6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5" name="Google Shape;7995;p6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6" name="Google Shape;7996;p67"/>
              <p:cNvGrpSpPr/>
              <p:nvPr/>
            </p:nvGrpSpPr>
            <p:grpSpPr>
              <a:xfrm>
                <a:off x="4866394" y="3715035"/>
                <a:ext cx="37846" cy="32357"/>
                <a:chOff x="4866394" y="3715035"/>
                <a:chExt cx="37846" cy="32357"/>
              </a:xfrm>
            </p:grpSpPr>
            <p:sp>
              <p:nvSpPr>
                <p:cNvPr id="7997" name="Google Shape;7997;p6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8" name="Google Shape;7998;p6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9" name="Google Shape;7999;p67"/>
              <p:cNvGrpSpPr/>
              <p:nvPr/>
            </p:nvGrpSpPr>
            <p:grpSpPr>
              <a:xfrm>
                <a:off x="4979233" y="3839798"/>
                <a:ext cx="37878" cy="32420"/>
                <a:chOff x="4979233" y="3839798"/>
                <a:chExt cx="37878" cy="32420"/>
              </a:xfrm>
            </p:grpSpPr>
            <p:sp>
              <p:nvSpPr>
                <p:cNvPr id="8000" name="Google Shape;8000;p6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1" name="Google Shape;8001;p6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2" name="Google Shape;8002;p67"/>
              <p:cNvGrpSpPr/>
              <p:nvPr/>
            </p:nvGrpSpPr>
            <p:grpSpPr>
              <a:xfrm>
                <a:off x="4790662" y="3679147"/>
                <a:ext cx="37783" cy="32380"/>
                <a:chOff x="4790662" y="3679147"/>
                <a:chExt cx="37783" cy="32380"/>
              </a:xfrm>
            </p:grpSpPr>
            <p:sp>
              <p:nvSpPr>
                <p:cNvPr id="8003" name="Google Shape;8003;p6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4" name="Google Shape;8004;p6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5" name="Google Shape;8005;p67"/>
              <p:cNvGrpSpPr/>
              <p:nvPr/>
            </p:nvGrpSpPr>
            <p:grpSpPr>
              <a:xfrm>
                <a:off x="4857263" y="3557861"/>
                <a:ext cx="37776" cy="32357"/>
                <a:chOff x="4857263" y="3557861"/>
                <a:chExt cx="37776" cy="32357"/>
              </a:xfrm>
            </p:grpSpPr>
            <p:sp>
              <p:nvSpPr>
                <p:cNvPr id="8006" name="Google Shape;8006;p6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7" name="Google Shape;8007;p6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8" name="Google Shape;8008;p67"/>
              <p:cNvGrpSpPr/>
              <p:nvPr/>
            </p:nvGrpSpPr>
            <p:grpSpPr>
              <a:xfrm>
                <a:off x="4883902" y="3648033"/>
                <a:ext cx="37783" cy="32380"/>
                <a:chOff x="4883902" y="3648033"/>
                <a:chExt cx="37783" cy="32380"/>
              </a:xfrm>
            </p:grpSpPr>
            <p:sp>
              <p:nvSpPr>
                <p:cNvPr id="8009" name="Google Shape;8009;p6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0" name="Google Shape;8010;p6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11" name="Google Shape;8011;p67"/>
              <p:cNvGrpSpPr/>
              <p:nvPr/>
            </p:nvGrpSpPr>
            <p:grpSpPr>
              <a:xfrm>
                <a:off x="4907780" y="3347220"/>
                <a:ext cx="37878" cy="32357"/>
                <a:chOff x="4907780" y="3347220"/>
                <a:chExt cx="37878" cy="32357"/>
              </a:xfrm>
            </p:grpSpPr>
            <p:sp>
              <p:nvSpPr>
                <p:cNvPr id="8012" name="Google Shape;8012;p6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3" name="Google Shape;8013;p6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14" name="Google Shape;8014;p67"/>
              <p:cNvGrpSpPr/>
              <p:nvPr/>
            </p:nvGrpSpPr>
            <p:grpSpPr>
              <a:xfrm>
                <a:off x="5065048" y="3738150"/>
                <a:ext cx="37783" cy="32364"/>
                <a:chOff x="5065048" y="3738150"/>
                <a:chExt cx="37783" cy="32364"/>
              </a:xfrm>
            </p:grpSpPr>
            <p:sp>
              <p:nvSpPr>
                <p:cNvPr id="8015" name="Google Shape;8015;p6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6" name="Google Shape;8016;p6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17" name="Google Shape;8017;p67"/>
              <p:cNvGrpSpPr/>
              <p:nvPr/>
            </p:nvGrpSpPr>
            <p:grpSpPr>
              <a:xfrm>
                <a:off x="5071616" y="3284615"/>
                <a:ext cx="37783" cy="32357"/>
                <a:chOff x="5071616" y="3284615"/>
                <a:chExt cx="37783" cy="32357"/>
              </a:xfrm>
            </p:grpSpPr>
            <p:sp>
              <p:nvSpPr>
                <p:cNvPr id="8018" name="Google Shape;8018;p6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9" name="Google Shape;8019;p6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0" name="Google Shape;8020;p67"/>
              <p:cNvGrpSpPr/>
              <p:nvPr/>
            </p:nvGrpSpPr>
            <p:grpSpPr>
              <a:xfrm>
                <a:off x="5389291" y="3759921"/>
                <a:ext cx="37783" cy="32380"/>
                <a:chOff x="5389291" y="3759921"/>
                <a:chExt cx="37783" cy="32380"/>
              </a:xfrm>
            </p:grpSpPr>
            <p:sp>
              <p:nvSpPr>
                <p:cNvPr id="8021" name="Google Shape;8021;p6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2" name="Google Shape;8022;p6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3" name="Google Shape;8023;p67"/>
              <p:cNvGrpSpPr/>
              <p:nvPr/>
            </p:nvGrpSpPr>
            <p:grpSpPr>
              <a:xfrm>
                <a:off x="5431534" y="3632932"/>
                <a:ext cx="37878" cy="32451"/>
                <a:chOff x="5431534" y="3632932"/>
                <a:chExt cx="37878" cy="32451"/>
              </a:xfrm>
            </p:grpSpPr>
            <p:sp>
              <p:nvSpPr>
                <p:cNvPr id="8024" name="Google Shape;8024;p6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5" name="Google Shape;8025;p6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6" name="Google Shape;8026;p67"/>
              <p:cNvGrpSpPr/>
              <p:nvPr/>
            </p:nvGrpSpPr>
            <p:grpSpPr>
              <a:xfrm>
                <a:off x="5540755" y="3544829"/>
                <a:ext cx="37783" cy="32357"/>
                <a:chOff x="5540755" y="3544829"/>
                <a:chExt cx="37783" cy="32357"/>
              </a:xfrm>
            </p:grpSpPr>
            <p:sp>
              <p:nvSpPr>
                <p:cNvPr id="8027" name="Google Shape;8027;p6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8" name="Google Shape;8028;p6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9" name="Google Shape;8029;p67"/>
              <p:cNvGrpSpPr/>
              <p:nvPr/>
            </p:nvGrpSpPr>
            <p:grpSpPr>
              <a:xfrm>
                <a:off x="5579293" y="3412107"/>
                <a:ext cx="37776" cy="32357"/>
                <a:chOff x="5579293" y="3412107"/>
                <a:chExt cx="37776" cy="32357"/>
              </a:xfrm>
            </p:grpSpPr>
            <p:sp>
              <p:nvSpPr>
                <p:cNvPr id="8030" name="Google Shape;8030;p6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1" name="Google Shape;8031;p6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32" name="Google Shape;8032;p67"/>
              <p:cNvGrpSpPr/>
              <p:nvPr/>
            </p:nvGrpSpPr>
            <p:grpSpPr>
              <a:xfrm>
                <a:off x="5801346" y="3284615"/>
                <a:ext cx="37783" cy="32357"/>
                <a:chOff x="5801346" y="3284615"/>
                <a:chExt cx="37783" cy="32357"/>
              </a:xfrm>
            </p:grpSpPr>
            <p:sp>
              <p:nvSpPr>
                <p:cNvPr id="8033" name="Google Shape;8033;p6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4" name="Google Shape;8034;p6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35" name="Google Shape;8035;p67"/>
              <p:cNvGrpSpPr/>
              <p:nvPr/>
            </p:nvGrpSpPr>
            <p:grpSpPr>
              <a:xfrm>
                <a:off x="5763578" y="3399067"/>
                <a:ext cx="37776" cy="32364"/>
                <a:chOff x="5763578" y="3399067"/>
                <a:chExt cx="37776" cy="32364"/>
              </a:xfrm>
            </p:grpSpPr>
            <p:sp>
              <p:nvSpPr>
                <p:cNvPr id="8036" name="Google Shape;8036;p6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7" name="Google Shape;8037;p6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38" name="Google Shape;8038;p67"/>
              <p:cNvGrpSpPr/>
              <p:nvPr/>
            </p:nvGrpSpPr>
            <p:grpSpPr>
              <a:xfrm>
                <a:off x="5395858" y="3230952"/>
                <a:ext cx="37776" cy="32364"/>
                <a:chOff x="5395858" y="3230952"/>
                <a:chExt cx="37776" cy="32364"/>
              </a:xfrm>
            </p:grpSpPr>
            <p:sp>
              <p:nvSpPr>
                <p:cNvPr id="8039" name="Google Shape;8039;p6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0" name="Google Shape;8040;p6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41" name="Google Shape;8041;p67"/>
              <p:cNvGrpSpPr/>
              <p:nvPr/>
            </p:nvGrpSpPr>
            <p:grpSpPr>
              <a:xfrm>
                <a:off x="5264088" y="3188237"/>
                <a:ext cx="37776" cy="32357"/>
                <a:chOff x="5264088" y="3188237"/>
                <a:chExt cx="37776" cy="32357"/>
              </a:xfrm>
            </p:grpSpPr>
            <p:sp>
              <p:nvSpPr>
                <p:cNvPr id="8042" name="Google Shape;8042;p6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3" name="Google Shape;8043;p6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44" name="Google Shape;8044;p67"/>
              <p:cNvGrpSpPr/>
              <p:nvPr/>
            </p:nvGrpSpPr>
            <p:grpSpPr>
              <a:xfrm>
                <a:off x="5585758" y="3237425"/>
                <a:ext cx="37878" cy="32357"/>
                <a:chOff x="5585758" y="3237425"/>
                <a:chExt cx="37878" cy="32357"/>
              </a:xfrm>
            </p:grpSpPr>
            <p:sp>
              <p:nvSpPr>
                <p:cNvPr id="8045" name="Google Shape;8045;p6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6" name="Google Shape;8046;p6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47" name="Google Shape;8047;p67"/>
              <p:cNvGrpSpPr/>
              <p:nvPr/>
            </p:nvGrpSpPr>
            <p:grpSpPr>
              <a:xfrm>
                <a:off x="4874196" y="3291088"/>
                <a:ext cx="37878" cy="32451"/>
                <a:chOff x="4874196" y="3291088"/>
                <a:chExt cx="37878" cy="32451"/>
              </a:xfrm>
            </p:grpSpPr>
            <p:sp>
              <p:nvSpPr>
                <p:cNvPr id="8048" name="Google Shape;8048;p6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9" name="Google Shape;8049;p6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0" name="Google Shape;8050;p67"/>
              <p:cNvGrpSpPr/>
              <p:nvPr/>
            </p:nvGrpSpPr>
            <p:grpSpPr>
              <a:xfrm>
                <a:off x="5197770" y="3785466"/>
                <a:ext cx="37783" cy="32427"/>
                <a:chOff x="5197770" y="3785466"/>
                <a:chExt cx="37783" cy="32427"/>
              </a:xfrm>
            </p:grpSpPr>
            <p:sp>
              <p:nvSpPr>
                <p:cNvPr id="8051" name="Google Shape;8051;p6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2" name="Google Shape;8052;p6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3" name="Google Shape;8053;p67"/>
              <p:cNvGrpSpPr/>
              <p:nvPr/>
            </p:nvGrpSpPr>
            <p:grpSpPr>
              <a:xfrm>
                <a:off x="5177699" y="3492117"/>
                <a:ext cx="37776" cy="32357"/>
                <a:chOff x="5177699" y="3492117"/>
                <a:chExt cx="37776" cy="32357"/>
              </a:xfrm>
            </p:grpSpPr>
            <p:sp>
              <p:nvSpPr>
                <p:cNvPr id="8054" name="Google Shape;8054;p6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5" name="Google Shape;8055;p6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6" name="Google Shape;8056;p67"/>
              <p:cNvGrpSpPr/>
              <p:nvPr/>
            </p:nvGrpSpPr>
            <p:grpSpPr>
              <a:xfrm>
                <a:off x="5349431" y="3622346"/>
                <a:ext cx="37870" cy="32380"/>
                <a:chOff x="5349431" y="3622346"/>
                <a:chExt cx="37870" cy="32380"/>
              </a:xfrm>
            </p:grpSpPr>
            <p:sp>
              <p:nvSpPr>
                <p:cNvPr id="8057" name="Google Shape;8057;p6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8" name="Google Shape;8058;p6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9" name="Google Shape;8059;p67"/>
              <p:cNvGrpSpPr/>
              <p:nvPr/>
            </p:nvGrpSpPr>
            <p:grpSpPr>
              <a:xfrm>
                <a:off x="5068855" y="3563980"/>
                <a:ext cx="53954" cy="46223"/>
                <a:chOff x="5068855" y="3563980"/>
                <a:chExt cx="53954" cy="46223"/>
              </a:xfrm>
            </p:grpSpPr>
            <p:sp>
              <p:nvSpPr>
                <p:cNvPr id="8060" name="Google Shape;8060;p6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1" name="Google Shape;8061;p6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62" name="Google Shape;8062;p67"/>
              <p:cNvGrpSpPr/>
              <p:nvPr/>
            </p:nvGrpSpPr>
            <p:grpSpPr>
              <a:xfrm>
                <a:off x="5037654" y="3392507"/>
                <a:ext cx="37870" cy="32451"/>
                <a:chOff x="5037654" y="3392507"/>
                <a:chExt cx="37870" cy="32451"/>
              </a:xfrm>
            </p:grpSpPr>
            <p:sp>
              <p:nvSpPr>
                <p:cNvPr id="8063" name="Google Shape;8063;p6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4" name="Google Shape;8064;p6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65" name="Google Shape;8065;p67"/>
              <p:cNvGrpSpPr/>
              <p:nvPr/>
            </p:nvGrpSpPr>
            <p:grpSpPr>
              <a:xfrm>
                <a:off x="5456560" y="3368629"/>
                <a:ext cx="37870" cy="32451"/>
                <a:chOff x="5456560" y="3368629"/>
                <a:chExt cx="37870" cy="32451"/>
              </a:xfrm>
            </p:grpSpPr>
            <p:sp>
              <p:nvSpPr>
                <p:cNvPr id="8066" name="Google Shape;8066;p6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7" name="Google Shape;8067;p6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68" name="Google Shape;8068;p67"/>
              <p:cNvGrpSpPr/>
              <p:nvPr/>
            </p:nvGrpSpPr>
            <p:grpSpPr>
              <a:xfrm>
                <a:off x="4755749" y="3501516"/>
                <a:ext cx="46246" cy="39608"/>
                <a:chOff x="4755749" y="3501516"/>
                <a:chExt cx="46246" cy="39608"/>
              </a:xfrm>
            </p:grpSpPr>
            <p:sp>
              <p:nvSpPr>
                <p:cNvPr id="8069" name="Google Shape;8069;p6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0" name="Google Shape;8070;p6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71" name="Google Shape;8071;p67"/>
              <p:cNvGrpSpPr/>
              <p:nvPr/>
            </p:nvGrpSpPr>
            <p:grpSpPr>
              <a:xfrm>
                <a:off x="4681346" y="3485582"/>
                <a:ext cx="37783" cy="32427"/>
                <a:chOff x="4681346" y="3485582"/>
                <a:chExt cx="37783" cy="32427"/>
              </a:xfrm>
            </p:grpSpPr>
            <p:sp>
              <p:nvSpPr>
                <p:cNvPr id="8072" name="Google Shape;8072;p6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3" name="Google Shape;8073;p6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74" name="Google Shape;8074;p67"/>
              <p:cNvGrpSpPr/>
              <p:nvPr/>
            </p:nvGrpSpPr>
            <p:grpSpPr>
              <a:xfrm>
                <a:off x="4767067" y="3291088"/>
                <a:ext cx="37878" cy="32451"/>
                <a:chOff x="4767067" y="3291088"/>
                <a:chExt cx="37878" cy="32451"/>
              </a:xfrm>
            </p:grpSpPr>
            <p:sp>
              <p:nvSpPr>
                <p:cNvPr id="8075" name="Google Shape;8075;p6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6" name="Google Shape;8076;p6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77" name="Google Shape;8077;p67"/>
              <p:cNvGrpSpPr/>
              <p:nvPr/>
            </p:nvGrpSpPr>
            <p:grpSpPr>
              <a:xfrm>
                <a:off x="4687819" y="3405539"/>
                <a:ext cx="37776" cy="32451"/>
                <a:chOff x="4687819" y="3405539"/>
                <a:chExt cx="37776" cy="32451"/>
              </a:xfrm>
            </p:grpSpPr>
            <p:sp>
              <p:nvSpPr>
                <p:cNvPr id="8078" name="Google Shape;8078;p6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9" name="Google Shape;8079;p6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0" name="Google Shape;8080;p67"/>
              <p:cNvGrpSpPr/>
              <p:nvPr/>
            </p:nvGrpSpPr>
            <p:grpSpPr>
              <a:xfrm>
                <a:off x="4923101" y="3444809"/>
                <a:ext cx="52813" cy="45318"/>
                <a:chOff x="4923101" y="3444809"/>
                <a:chExt cx="52813" cy="45318"/>
              </a:xfrm>
            </p:grpSpPr>
            <p:sp>
              <p:nvSpPr>
                <p:cNvPr id="8081" name="Google Shape;8081;p6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2" name="Google Shape;8082;p6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3" name="Google Shape;8083;p67"/>
              <p:cNvGrpSpPr/>
              <p:nvPr/>
            </p:nvGrpSpPr>
            <p:grpSpPr>
              <a:xfrm>
                <a:off x="4846040" y="3654750"/>
                <a:ext cx="31405" cy="26993"/>
                <a:chOff x="4846040" y="3654750"/>
                <a:chExt cx="31405" cy="26993"/>
              </a:xfrm>
            </p:grpSpPr>
            <p:sp>
              <p:nvSpPr>
                <p:cNvPr id="8084" name="Google Shape;8084;p6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5" name="Google Shape;8085;p6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6" name="Google Shape;8086;p67"/>
              <p:cNvGrpSpPr/>
              <p:nvPr/>
            </p:nvGrpSpPr>
            <p:grpSpPr>
              <a:xfrm>
                <a:off x="4925673" y="3691700"/>
                <a:ext cx="40253" cy="34472"/>
                <a:chOff x="4925673" y="3691700"/>
                <a:chExt cx="40253" cy="34472"/>
              </a:xfrm>
            </p:grpSpPr>
            <p:sp>
              <p:nvSpPr>
                <p:cNvPr id="8087" name="Google Shape;8087;p6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8" name="Google Shape;8088;p6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9" name="Google Shape;8089;p67"/>
              <p:cNvGrpSpPr/>
              <p:nvPr/>
            </p:nvGrpSpPr>
            <p:grpSpPr>
              <a:xfrm>
                <a:off x="4894653" y="3740848"/>
                <a:ext cx="31405" cy="26906"/>
                <a:chOff x="4894653" y="3740848"/>
                <a:chExt cx="31405" cy="26906"/>
              </a:xfrm>
            </p:grpSpPr>
            <p:sp>
              <p:nvSpPr>
                <p:cNvPr id="8090" name="Google Shape;8090;p6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1" name="Google Shape;8091;p6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2" name="Google Shape;8092;p67"/>
              <p:cNvGrpSpPr/>
              <p:nvPr/>
            </p:nvGrpSpPr>
            <p:grpSpPr>
              <a:xfrm>
                <a:off x="4962300" y="3696348"/>
                <a:ext cx="38255" cy="32773"/>
                <a:chOff x="4962300" y="3696348"/>
                <a:chExt cx="38255" cy="32773"/>
              </a:xfrm>
            </p:grpSpPr>
            <p:sp>
              <p:nvSpPr>
                <p:cNvPr id="8093" name="Google Shape;8093;p6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4" name="Google Shape;8094;p6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5" name="Google Shape;8095;p67"/>
              <p:cNvGrpSpPr/>
              <p:nvPr/>
            </p:nvGrpSpPr>
            <p:grpSpPr>
              <a:xfrm>
                <a:off x="4980185" y="3743349"/>
                <a:ext cx="31499" cy="26969"/>
                <a:chOff x="4980185" y="3743349"/>
                <a:chExt cx="31499" cy="26969"/>
              </a:xfrm>
            </p:grpSpPr>
            <p:sp>
              <p:nvSpPr>
                <p:cNvPr id="8096" name="Google Shape;8096;p6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7" name="Google Shape;8097;p6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8" name="Google Shape;8098;p67"/>
              <p:cNvGrpSpPr/>
              <p:nvPr/>
            </p:nvGrpSpPr>
            <p:grpSpPr>
              <a:xfrm>
                <a:off x="5013768" y="3734312"/>
                <a:ext cx="31499" cy="26969"/>
                <a:chOff x="5013768" y="3734312"/>
                <a:chExt cx="31499" cy="26969"/>
              </a:xfrm>
            </p:grpSpPr>
            <p:sp>
              <p:nvSpPr>
                <p:cNvPr id="8099" name="Google Shape;8099;p6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0" name="Google Shape;8100;p6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01" name="Google Shape;8101;p67"/>
              <p:cNvGrpSpPr/>
              <p:nvPr/>
            </p:nvGrpSpPr>
            <p:grpSpPr>
              <a:xfrm>
                <a:off x="5036703" y="3764545"/>
                <a:ext cx="31499" cy="26898"/>
                <a:chOff x="5036703" y="3764545"/>
                <a:chExt cx="31499" cy="26898"/>
              </a:xfrm>
            </p:grpSpPr>
            <p:sp>
              <p:nvSpPr>
                <p:cNvPr id="8102" name="Google Shape;8102;p6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3" name="Google Shape;8103;p6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04" name="Google Shape;8104;p67"/>
              <p:cNvGrpSpPr/>
              <p:nvPr/>
            </p:nvGrpSpPr>
            <p:grpSpPr>
              <a:xfrm>
                <a:off x="4953546" y="3768352"/>
                <a:ext cx="31405" cy="26898"/>
                <a:chOff x="4953546" y="3768352"/>
                <a:chExt cx="31405" cy="26898"/>
              </a:xfrm>
            </p:grpSpPr>
            <p:sp>
              <p:nvSpPr>
                <p:cNvPr id="8105" name="Google Shape;8105;p6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6" name="Google Shape;8106;p6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07" name="Google Shape;8107;p67"/>
              <p:cNvGrpSpPr/>
              <p:nvPr/>
            </p:nvGrpSpPr>
            <p:grpSpPr>
              <a:xfrm>
                <a:off x="4964770" y="3814016"/>
                <a:ext cx="31499" cy="26993"/>
                <a:chOff x="4964770" y="3814016"/>
                <a:chExt cx="31499" cy="26993"/>
              </a:xfrm>
            </p:grpSpPr>
            <p:sp>
              <p:nvSpPr>
                <p:cNvPr id="8108" name="Google Shape;8108;p6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9" name="Google Shape;8109;p6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10" name="Google Shape;8110;p67"/>
              <p:cNvGrpSpPr/>
              <p:nvPr/>
            </p:nvGrpSpPr>
            <p:grpSpPr>
              <a:xfrm>
                <a:off x="4923290" y="3800504"/>
                <a:ext cx="31468" cy="26898"/>
                <a:chOff x="4923290" y="3800504"/>
                <a:chExt cx="31468" cy="26898"/>
              </a:xfrm>
            </p:grpSpPr>
            <p:sp>
              <p:nvSpPr>
                <p:cNvPr id="8111" name="Google Shape;8111;p6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2" name="Google Shape;8112;p6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13" name="Google Shape;8113;p67"/>
              <p:cNvGrpSpPr/>
              <p:nvPr/>
            </p:nvGrpSpPr>
            <p:grpSpPr>
              <a:xfrm>
                <a:off x="5108534" y="3650943"/>
                <a:ext cx="31405" cy="26993"/>
                <a:chOff x="5108534" y="3650943"/>
                <a:chExt cx="31405" cy="26993"/>
              </a:xfrm>
            </p:grpSpPr>
            <p:sp>
              <p:nvSpPr>
                <p:cNvPr id="8114" name="Google Shape;8114;p6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5" name="Google Shape;8115;p6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16" name="Google Shape;8116;p67"/>
              <p:cNvGrpSpPr/>
              <p:nvPr/>
            </p:nvGrpSpPr>
            <p:grpSpPr>
              <a:xfrm>
                <a:off x="5119380" y="3760739"/>
                <a:ext cx="31499" cy="26993"/>
                <a:chOff x="5119380" y="3760739"/>
                <a:chExt cx="31499" cy="26993"/>
              </a:xfrm>
            </p:grpSpPr>
            <p:sp>
              <p:nvSpPr>
                <p:cNvPr id="8117" name="Google Shape;8117;p6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8" name="Google Shape;8118;p6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19" name="Google Shape;8119;p67"/>
              <p:cNvGrpSpPr/>
              <p:nvPr/>
            </p:nvGrpSpPr>
            <p:grpSpPr>
              <a:xfrm>
                <a:off x="5119380" y="3788235"/>
                <a:ext cx="31499" cy="26993"/>
                <a:chOff x="5119380" y="3788235"/>
                <a:chExt cx="31499" cy="26993"/>
              </a:xfrm>
            </p:grpSpPr>
            <p:sp>
              <p:nvSpPr>
                <p:cNvPr id="8120" name="Google Shape;8120;p6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1" name="Google Shape;8121;p6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2" name="Google Shape;8122;p67"/>
              <p:cNvGrpSpPr/>
              <p:nvPr/>
            </p:nvGrpSpPr>
            <p:grpSpPr>
              <a:xfrm>
                <a:off x="5158005" y="3875284"/>
                <a:ext cx="31405" cy="27001"/>
                <a:chOff x="5158005" y="3875284"/>
                <a:chExt cx="31405" cy="27001"/>
              </a:xfrm>
            </p:grpSpPr>
            <p:sp>
              <p:nvSpPr>
                <p:cNvPr id="8123" name="Google Shape;8123;p6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4" name="Google Shape;8124;p6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5" name="Google Shape;8125;p67"/>
              <p:cNvGrpSpPr/>
              <p:nvPr/>
            </p:nvGrpSpPr>
            <p:grpSpPr>
              <a:xfrm>
                <a:off x="5233163" y="3764545"/>
                <a:ext cx="31499" cy="26898"/>
                <a:chOff x="5233163" y="3764545"/>
                <a:chExt cx="31499" cy="26898"/>
              </a:xfrm>
            </p:grpSpPr>
            <p:sp>
              <p:nvSpPr>
                <p:cNvPr id="8126" name="Google Shape;8126;p6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7" name="Google Shape;8127;p6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8" name="Google Shape;8128;p67"/>
              <p:cNvGrpSpPr/>
              <p:nvPr/>
            </p:nvGrpSpPr>
            <p:grpSpPr>
              <a:xfrm>
                <a:off x="5276168" y="3805545"/>
                <a:ext cx="31499" cy="26906"/>
                <a:chOff x="5276168" y="3805545"/>
                <a:chExt cx="31499" cy="26906"/>
              </a:xfrm>
            </p:grpSpPr>
            <p:sp>
              <p:nvSpPr>
                <p:cNvPr id="8129" name="Google Shape;8129;p6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0" name="Google Shape;8130;p6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31" name="Google Shape;8131;p67"/>
              <p:cNvGrpSpPr/>
              <p:nvPr/>
            </p:nvGrpSpPr>
            <p:grpSpPr>
              <a:xfrm>
                <a:off x="5294053" y="3851933"/>
                <a:ext cx="31405" cy="26945"/>
                <a:chOff x="5294053" y="3851933"/>
                <a:chExt cx="31405" cy="26945"/>
              </a:xfrm>
            </p:grpSpPr>
            <p:sp>
              <p:nvSpPr>
                <p:cNvPr id="8132" name="Google Shape;8132;p6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3" name="Google Shape;8133;p6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34" name="Google Shape;8134;p67"/>
              <p:cNvGrpSpPr/>
              <p:nvPr/>
            </p:nvGrpSpPr>
            <p:grpSpPr>
              <a:xfrm>
                <a:off x="5341723" y="3851902"/>
                <a:ext cx="31405" cy="26977"/>
                <a:chOff x="5341723" y="3851902"/>
                <a:chExt cx="31405" cy="26977"/>
              </a:xfrm>
            </p:grpSpPr>
            <p:sp>
              <p:nvSpPr>
                <p:cNvPr id="8135" name="Google Shape;8135;p6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6" name="Google Shape;8136;p6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37" name="Google Shape;8137;p67"/>
              <p:cNvGrpSpPr/>
              <p:nvPr/>
            </p:nvGrpSpPr>
            <p:grpSpPr>
              <a:xfrm>
                <a:off x="5054871" y="3507855"/>
                <a:ext cx="31405" cy="26993"/>
                <a:chOff x="5054871" y="3507855"/>
                <a:chExt cx="31405" cy="26993"/>
              </a:xfrm>
            </p:grpSpPr>
            <p:sp>
              <p:nvSpPr>
                <p:cNvPr id="8138" name="Google Shape;8138;p6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9" name="Google Shape;8139;p6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40" name="Google Shape;8140;p67"/>
              <p:cNvGrpSpPr/>
              <p:nvPr/>
            </p:nvGrpSpPr>
            <p:grpSpPr>
              <a:xfrm>
                <a:off x="4876579" y="3675325"/>
                <a:ext cx="31405" cy="26969"/>
                <a:chOff x="4876579" y="3675325"/>
                <a:chExt cx="31405" cy="26969"/>
              </a:xfrm>
            </p:grpSpPr>
            <p:sp>
              <p:nvSpPr>
                <p:cNvPr id="8141" name="Google Shape;8141;p6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2" name="Google Shape;8142;p6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43" name="Google Shape;8143;p67"/>
              <p:cNvGrpSpPr/>
              <p:nvPr/>
            </p:nvGrpSpPr>
            <p:grpSpPr>
              <a:xfrm>
                <a:off x="4842233" y="3688333"/>
                <a:ext cx="31405" cy="26993"/>
                <a:chOff x="4842233" y="3688333"/>
                <a:chExt cx="31405" cy="26993"/>
              </a:xfrm>
            </p:grpSpPr>
            <p:sp>
              <p:nvSpPr>
                <p:cNvPr id="8144" name="Google Shape;8144;p6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5" name="Google Shape;8145;p6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46" name="Google Shape;8146;p67"/>
              <p:cNvGrpSpPr/>
              <p:nvPr/>
            </p:nvGrpSpPr>
            <p:grpSpPr>
              <a:xfrm>
                <a:off x="5187876" y="3608032"/>
                <a:ext cx="31405" cy="27001"/>
                <a:chOff x="5187876" y="3608032"/>
                <a:chExt cx="31405" cy="27001"/>
              </a:xfrm>
            </p:grpSpPr>
            <p:sp>
              <p:nvSpPr>
                <p:cNvPr id="8147" name="Google Shape;8147;p6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8" name="Google Shape;8148;p6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149" name="Google Shape;8149;p6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0" name="Google Shape;8150;p6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51" name="Google Shape;8151;p67"/>
              <p:cNvGrpSpPr/>
              <p:nvPr/>
            </p:nvGrpSpPr>
            <p:grpSpPr>
              <a:xfrm>
                <a:off x="5269224" y="3304167"/>
                <a:ext cx="40253" cy="34402"/>
                <a:chOff x="5269224" y="3304167"/>
                <a:chExt cx="40253" cy="34402"/>
              </a:xfrm>
            </p:grpSpPr>
            <p:sp>
              <p:nvSpPr>
                <p:cNvPr id="8152" name="Google Shape;8152;p6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3" name="Google Shape;8153;p6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54" name="Google Shape;8154;p67"/>
              <p:cNvGrpSpPr/>
              <p:nvPr/>
            </p:nvGrpSpPr>
            <p:grpSpPr>
              <a:xfrm>
                <a:off x="5327354" y="3476615"/>
                <a:ext cx="49864" cy="42723"/>
                <a:chOff x="5327354" y="3476615"/>
                <a:chExt cx="49864" cy="42723"/>
              </a:xfrm>
            </p:grpSpPr>
            <p:sp>
              <p:nvSpPr>
                <p:cNvPr id="8155" name="Google Shape;8155;p6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6" name="Google Shape;8156;p6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157" name="Google Shape;8157;p6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8" name="Google Shape;8158;p6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59" name="Google Shape;8159;p67"/>
              <p:cNvGrpSpPr/>
              <p:nvPr/>
            </p:nvGrpSpPr>
            <p:grpSpPr>
              <a:xfrm>
                <a:off x="5341723" y="3775957"/>
                <a:ext cx="31405" cy="26898"/>
                <a:chOff x="5341723" y="3775957"/>
                <a:chExt cx="31405" cy="26898"/>
              </a:xfrm>
            </p:grpSpPr>
            <p:sp>
              <p:nvSpPr>
                <p:cNvPr id="8160" name="Google Shape;8160;p6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1" name="Google Shape;8161;p6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62" name="Google Shape;8162;p67"/>
              <p:cNvGrpSpPr/>
              <p:nvPr/>
            </p:nvGrpSpPr>
            <p:grpSpPr>
              <a:xfrm>
                <a:off x="5439053" y="3699274"/>
                <a:ext cx="31405" cy="26898"/>
                <a:chOff x="5439053" y="3699274"/>
                <a:chExt cx="31405" cy="26898"/>
              </a:xfrm>
            </p:grpSpPr>
            <p:sp>
              <p:nvSpPr>
                <p:cNvPr id="8163" name="Google Shape;8163;p6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4" name="Google Shape;8164;p6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65" name="Google Shape;8165;p67"/>
              <p:cNvGrpSpPr/>
              <p:nvPr/>
            </p:nvGrpSpPr>
            <p:grpSpPr>
              <a:xfrm>
                <a:off x="5412414" y="3622307"/>
                <a:ext cx="31499" cy="26993"/>
                <a:chOff x="5412414" y="3622307"/>
                <a:chExt cx="31499" cy="26993"/>
              </a:xfrm>
            </p:grpSpPr>
            <p:sp>
              <p:nvSpPr>
                <p:cNvPr id="8166" name="Google Shape;8166;p6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7" name="Google Shape;8167;p6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68" name="Google Shape;8168;p67"/>
              <p:cNvGrpSpPr/>
              <p:nvPr/>
            </p:nvGrpSpPr>
            <p:grpSpPr>
              <a:xfrm>
                <a:off x="5476254" y="3473949"/>
                <a:ext cx="26835" cy="26930"/>
                <a:chOff x="5476254" y="3473949"/>
                <a:chExt cx="26835" cy="26930"/>
              </a:xfrm>
            </p:grpSpPr>
            <p:sp>
              <p:nvSpPr>
                <p:cNvPr id="8169" name="Google Shape;8169;p6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0" name="Google Shape;8170;p6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71" name="Google Shape;8171;p67"/>
              <p:cNvGrpSpPr/>
              <p:nvPr/>
            </p:nvGrpSpPr>
            <p:grpSpPr>
              <a:xfrm>
                <a:off x="5564547" y="3481594"/>
                <a:ext cx="31397" cy="26898"/>
                <a:chOff x="5564547" y="3481594"/>
                <a:chExt cx="31397" cy="26898"/>
              </a:xfrm>
            </p:grpSpPr>
            <p:sp>
              <p:nvSpPr>
                <p:cNvPr id="8172" name="Google Shape;8172;p6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3" name="Google Shape;8173;p6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74" name="Google Shape;8174;p67"/>
              <p:cNvGrpSpPr/>
              <p:nvPr/>
            </p:nvGrpSpPr>
            <p:grpSpPr>
              <a:xfrm>
                <a:off x="5534101" y="3470174"/>
                <a:ext cx="31397" cy="26906"/>
                <a:chOff x="5534101" y="3470174"/>
                <a:chExt cx="31397" cy="26906"/>
              </a:xfrm>
            </p:grpSpPr>
            <p:sp>
              <p:nvSpPr>
                <p:cNvPr id="8175" name="Google Shape;8175;p6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6" name="Google Shape;8176;p6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77" name="Google Shape;8177;p67"/>
              <p:cNvGrpSpPr/>
              <p:nvPr/>
            </p:nvGrpSpPr>
            <p:grpSpPr>
              <a:xfrm>
                <a:off x="5610879" y="3314486"/>
                <a:ext cx="31499" cy="26938"/>
                <a:chOff x="5610879" y="3314486"/>
                <a:chExt cx="31499" cy="26938"/>
              </a:xfrm>
            </p:grpSpPr>
            <p:sp>
              <p:nvSpPr>
                <p:cNvPr id="8178" name="Google Shape;8178;p6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9" name="Google Shape;8179;p6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0" name="Google Shape;8180;p67"/>
              <p:cNvGrpSpPr/>
              <p:nvPr/>
            </p:nvGrpSpPr>
            <p:grpSpPr>
              <a:xfrm>
                <a:off x="4834525" y="3501382"/>
                <a:ext cx="31499" cy="26898"/>
                <a:chOff x="4834525" y="3501382"/>
                <a:chExt cx="31499" cy="26898"/>
              </a:xfrm>
            </p:grpSpPr>
            <p:sp>
              <p:nvSpPr>
                <p:cNvPr id="8181" name="Google Shape;8181;p6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2" name="Google Shape;8182;p6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3" name="Google Shape;8183;p67"/>
              <p:cNvGrpSpPr/>
              <p:nvPr/>
            </p:nvGrpSpPr>
            <p:grpSpPr>
              <a:xfrm>
                <a:off x="4898460" y="3580158"/>
                <a:ext cx="31405" cy="26898"/>
                <a:chOff x="4898460" y="3580158"/>
                <a:chExt cx="31405" cy="26898"/>
              </a:xfrm>
            </p:grpSpPr>
            <p:sp>
              <p:nvSpPr>
                <p:cNvPr id="8184" name="Google Shape;8184;p6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5" name="Google Shape;8185;p6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6" name="Google Shape;8186;p67"/>
              <p:cNvGrpSpPr/>
              <p:nvPr/>
            </p:nvGrpSpPr>
            <p:grpSpPr>
              <a:xfrm>
                <a:off x="4882667" y="3608032"/>
                <a:ext cx="31499" cy="27001"/>
                <a:chOff x="4882667" y="3608032"/>
                <a:chExt cx="31499" cy="27001"/>
              </a:xfrm>
            </p:grpSpPr>
            <p:sp>
              <p:nvSpPr>
                <p:cNvPr id="8187" name="Google Shape;8187;p6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8" name="Google Shape;8188;p6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9" name="Google Shape;8189;p67"/>
              <p:cNvGrpSpPr/>
              <p:nvPr/>
            </p:nvGrpSpPr>
            <p:grpSpPr>
              <a:xfrm>
                <a:off x="4843373" y="3631407"/>
                <a:ext cx="16273" cy="16186"/>
                <a:chOff x="4843373" y="3631407"/>
                <a:chExt cx="16273" cy="16186"/>
              </a:xfrm>
            </p:grpSpPr>
            <p:sp>
              <p:nvSpPr>
                <p:cNvPr id="8190" name="Google Shape;8190;p6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1" name="Google Shape;8191;p6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92" name="Google Shape;8192;p67"/>
              <p:cNvGrpSpPr/>
              <p:nvPr/>
            </p:nvGrpSpPr>
            <p:grpSpPr>
              <a:xfrm>
                <a:off x="4727773" y="3591578"/>
                <a:ext cx="31499" cy="26898"/>
                <a:chOff x="4727773" y="3591578"/>
                <a:chExt cx="31499" cy="26898"/>
              </a:xfrm>
            </p:grpSpPr>
            <p:sp>
              <p:nvSpPr>
                <p:cNvPr id="8193" name="Google Shape;8193;p6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4" name="Google Shape;8194;p6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195" name="Google Shape;8195;p6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6" name="Google Shape;8196;p6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197" name="Google Shape;8197;p67"/>
              <p:cNvGrpSpPr/>
              <p:nvPr/>
            </p:nvGrpSpPr>
            <p:grpSpPr>
              <a:xfrm>
                <a:off x="4609421" y="3577398"/>
                <a:ext cx="31499" cy="27001"/>
                <a:chOff x="4609421" y="3577398"/>
                <a:chExt cx="31499" cy="27001"/>
              </a:xfrm>
            </p:grpSpPr>
            <p:sp>
              <p:nvSpPr>
                <p:cNvPr id="8198" name="Google Shape;8198;p6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9" name="Google Shape;8199;p6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00" name="Google Shape;8200;p67"/>
              <p:cNvGrpSpPr/>
              <p:nvPr/>
            </p:nvGrpSpPr>
            <p:grpSpPr>
              <a:xfrm>
                <a:off x="4649289" y="3577398"/>
                <a:ext cx="31499" cy="27001"/>
                <a:chOff x="4649289" y="3577398"/>
                <a:chExt cx="31499" cy="27001"/>
              </a:xfrm>
            </p:grpSpPr>
            <p:sp>
              <p:nvSpPr>
                <p:cNvPr id="8201" name="Google Shape;8201;p6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2" name="Google Shape;8202;p6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03" name="Google Shape;8203;p67"/>
              <p:cNvGrpSpPr/>
              <p:nvPr/>
            </p:nvGrpSpPr>
            <p:grpSpPr>
              <a:xfrm>
                <a:off x="4605614" y="3639523"/>
                <a:ext cx="31499" cy="26906"/>
                <a:chOff x="4605614" y="3639523"/>
                <a:chExt cx="31499" cy="26906"/>
              </a:xfrm>
            </p:grpSpPr>
            <p:sp>
              <p:nvSpPr>
                <p:cNvPr id="8204" name="Google Shape;8204;p6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5" name="Google Shape;8205;p6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06" name="Google Shape;8206;p67"/>
              <p:cNvGrpSpPr/>
              <p:nvPr/>
            </p:nvGrpSpPr>
            <p:grpSpPr>
              <a:xfrm>
                <a:off x="4785149" y="3618846"/>
                <a:ext cx="26930" cy="26843"/>
                <a:chOff x="4785149" y="3618846"/>
                <a:chExt cx="26930" cy="26843"/>
              </a:xfrm>
            </p:grpSpPr>
            <p:sp>
              <p:nvSpPr>
                <p:cNvPr id="8207" name="Google Shape;8207;p6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8" name="Google Shape;8208;p6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09" name="Google Shape;8209;p67"/>
              <p:cNvGrpSpPr/>
              <p:nvPr/>
            </p:nvGrpSpPr>
            <p:grpSpPr>
              <a:xfrm>
                <a:off x="4810167" y="3601567"/>
                <a:ext cx="31405" cy="26898"/>
                <a:chOff x="4810167" y="3601567"/>
                <a:chExt cx="31405" cy="26898"/>
              </a:xfrm>
            </p:grpSpPr>
            <p:sp>
              <p:nvSpPr>
                <p:cNvPr id="8210" name="Google Shape;8210;p6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1" name="Google Shape;8211;p6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12" name="Google Shape;8212;p67"/>
              <p:cNvGrpSpPr/>
              <p:nvPr/>
            </p:nvGrpSpPr>
            <p:grpSpPr>
              <a:xfrm>
                <a:off x="4831002" y="3373230"/>
                <a:ext cx="31405" cy="26898"/>
                <a:chOff x="4831002" y="3373230"/>
                <a:chExt cx="31405" cy="26898"/>
              </a:xfrm>
            </p:grpSpPr>
            <p:sp>
              <p:nvSpPr>
                <p:cNvPr id="8213" name="Google Shape;8213;p6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4" name="Google Shape;8214;p6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15" name="Google Shape;8215;p67"/>
              <p:cNvGrpSpPr/>
              <p:nvPr/>
            </p:nvGrpSpPr>
            <p:grpSpPr>
              <a:xfrm>
                <a:off x="4719311" y="3355054"/>
                <a:ext cx="31499" cy="27001"/>
                <a:chOff x="4719311" y="3355054"/>
                <a:chExt cx="31499" cy="27001"/>
              </a:xfrm>
            </p:grpSpPr>
            <p:sp>
              <p:nvSpPr>
                <p:cNvPr id="8216" name="Google Shape;8216;p6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7" name="Google Shape;8217;p6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18" name="Google Shape;8218;p67"/>
              <p:cNvGrpSpPr/>
              <p:nvPr/>
            </p:nvGrpSpPr>
            <p:grpSpPr>
              <a:xfrm>
                <a:off x="4798755" y="3450260"/>
                <a:ext cx="26930" cy="26930"/>
                <a:chOff x="4798755" y="3450260"/>
                <a:chExt cx="26930" cy="26930"/>
              </a:xfrm>
            </p:grpSpPr>
            <p:sp>
              <p:nvSpPr>
                <p:cNvPr id="8219" name="Google Shape;8219;p6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0" name="Google Shape;8220;p6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21" name="Google Shape;8221;p67"/>
              <p:cNvGrpSpPr/>
              <p:nvPr/>
            </p:nvGrpSpPr>
            <p:grpSpPr>
              <a:xfrm>
                <a:off x="4645576" y="3467555"/>
                <a:ext cx="31405" cy="26953"/>
                <a:chOff x="4645576" y="3467555"/>
                <a:chExt cx="31405" cy="26953"/>
              </a:xfrm>
            </p:grpSpPr>
            <p:sp>
              <p:nvSpPr>
                <p:cNvPr id="8222" name="Google Shape;8222;p6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3" name="Google Shape;8223;p6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24" name="Google Shape;8224;p67"/>
              <p:cNvGrpSpPr/>
              <p:nvPr/>
            </p:nvGrpSpPr>
            <p:grpSpPr>
              <a:xfrm>
                <a:off x="4687631" y="3583965"/>
                <a:ext cx="31499" cy="26898"/>
                <a:chOff x="4687631" y="3583965"/>
                <a:chExt cx="31499" cy="26898"/>
              </a:xfrm>
            </p:grpSpPr>
            <p:sp>
              <p:nvSpPr>
                <p:cNvPr id="8225" name="Google Shape;8225;p6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6" name="Google Shape;8226;p6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27" name="Google Shape;8227;p67"/>
              <p:cNvGrpSpPr/>
              <p:nvPr/>
            </p:nvGrpSpPr>
            <p:grpSpPr>
              <a:xfrm>
                <a:off x="4719311" y="3471314"/>
                <a:ext cx="31499" cy="27001"/>
                <a:chOff x="4719311" y="3471314"/>
                <a:chExt cx="31499" cy="27001"/>
              </a:xfrm>
            </p:grpSpPr>
            <p:sp>
              <p:nvSpPr>
                <p:cNvPr id="8228" name="Google Shape;8228;p6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9" name="Google Shape;8229;p6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30" name="Google Shape;8230;p67"/>
              <p:cNvGrpSpPr/>
              <p:nvPr/>
            </p:nvGrpSpPr>
            <p:grpSpPr>
              <a:xfrm>
                <a:off x="4719311" y="3434404"/>
                <a:ext cx="31499" cy="26898"/>
                <a:chOff x="4719311" y="3434404"/>
                <a:chExt cx="31499" cy="26898"/>
              </a:xfrm>
            </p:grpSpPr>
            <p:sp>
              <p:nvSpPr>
                <p:cNvPr id="8231" name="Google Shape;8231;p6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2" name="Google Shape;8232;p6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33" name="Google Shape;8233;p67"/>
              <p:cNvGrpSpPr/>
              <p:nvPr/>
            </p:nvGrpSpPr>
            <p:grpSpPr>
              <a:xfrm>
                <a:off x="4768876" y="3401772"/>
                <a:ext cx="31499" cy="26898"/>
                <a:chOff x="4768876" y="3401772"/>
                <a:chExt cx="31499" cy="26898"/>
              </a:xfrm>
            </p:grpSpPr>
            <p:sp>
              <p:nvSpPr>
                <p:cNvPr id="8234" name="Google Shape;8234;p6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5" name="Google Shape;8235;p6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36" name="Google Shape;8236;p67"/>
              <p:cNvGrpSpPr/>
              <p:nvPr/>
            </p:nvGrpSpPr>
            <p:grpSpPr>
              <a:xfrm>
                <a:off x="4762214" y="3471377"/>
                <a:ext cx="26938" cy="26938"/>
                <a:chOff x="4762214" y="3471377"/>
                <a:chExt cx="26938" cy="26938"/>
              </a:xfrm>
            </p:grpSpPr>
            <p:sp>
              <p:nvSpPr>
                <p:cNvPr id="8237" name="Google Shape;8237;p6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8" name="Google Shape;8238;p6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39" name="Google Shape;8239;p67"/>
              <p:cNvGrpSpPr/>
              <p:nvPr/>
            </p:nvGrpSpPr>
            <p:grpSpPr>
              <a:xfrm>
                <a:off x="4790473" y="3344782"/>
                <a:ext cx="31405" cy="26898"/>
                <a:chOff x="4790473" y="3344782"/>
                <a:chExt cx="31405" cy="26898"/>
              </a:xfrm>
            </p:grpSpPr>
            <p:sp>
              <p:nvSpPr>
                <p:cNvPr id="8240" name="Google Shape;8240;p6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1" name="Google Shape;8241;p6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42" name="Google Shape;8242;p67"/>
              <p:cNvGrpSpPr/>
              <p:nvPr/>
            </p:nvGrpSpPr>
            <p:grpSpPr>
              <a:xfrm>
                <a:off x="4823774" y="3950733"/>
                <a:ext cx="37398" cy="32034"/>
                <a:chOff x="4823774" y="3950733"/>
                <a:chExt cx="37398" cy="32034"/>
              </a:xfrm>
            </p:grpSpPr>
            <p:sp>
              <p:nvSpPr>
                <p:cNvPr id="8243" name="Google Shape;8243;p6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4" name="Google Shape;8244;p6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45" name="Google Shape;8245;p67"/>
              <p:cNvGrpSpPr/>
              <p:nvPr/>
            </p:nvGrpSpPr>
            <p:grpSpPr>
              <a:xfrm>
                <a:off x="4823396" y="4110566"/>
                <a:ext cx="31405" cy="26906"/>
                <a:chOff x="4823396" y="4110566"/>
                <a:chExt cx="31405" cy="26906"/>
              </a:xfrm>
            </p:grpSpPr>
            <p:sp>
              <p:nvSpPr>
                <p:cNvPr id="8246" name="Google Shape;8246;p6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7" name="Google Shape;8247;p6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48" name="Google Shape;8248;p67"/>
              <p:cNvGrpSpPr/>
              <p:nvPr/>
            </p:nvGrpSpPr>
            <p:grpSpPr>
              <a:xfrm>
                <a:off x="4838332" y="3821150"/>
                <a:ext cx="31499" cy="26898"/>
                <a:chOff x="4838332" y="3821150"/>
                <a:chExt cx="31499" cy="26898"/>
              </a:xfrm>
            </p:grpSpPr>
            <p:sp>
              <p:nvSpPr>
                <p:cNvPr id="8249" name="Google Shape;8249;p6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0" name="Google Shape;8250;p6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51" name="Google Shape;8251;p67"/>
              <p:cNvGrpSpPr/>
              <p:nvPr/>
            </p:nvGrpSpPr>
            <p:grpSpPr>
              <a:xfrm>
                <a:off x="4661275" y="3815007"/>
                <a:ext cx="36824" cy="31523"/>
                <a:chOff x="4661275" y="3815007"/>
                <a:chExt cx="36824" cy="31523"/>
              </a:xfrm>
            </p:grpSpPr>
            <p:sp>
              <p:nvSpPr>
                <p:cNvPr id="8252" name="Google Shape;8252;p6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3" name="Google Shape;8253;p6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54" name="Google Shape;8254;p67"/>
              <p:cNvGrpSpPr/>
              <p:nvPr/>
            </p:nvGrpSpPr>
            <p:grpSpPr>
              <a:xfrm>
                <a:off x="4558998" y="3851037"/>
                <a:ext cx="33591" cy="28699"/>
                <a:chOff x="4558998" y="3851037"/>
                <a:chExt cx="33591" cy="28699"/>
              </a:xfrm>
            </p:grpSpPr>
            <p:sp>
              <p:nvSpPr>
                <p:cNvPr id="8255" name="Google Shape;8255;p6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6" name="Google Shape;8256;p6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57" name="Google Shape;8257;p67"/>
              <p:cNvGrpSpPr/>
              <p:nvPr/>
            </p:nvGrpSpPr>
            <p:grpSpPr>
              <a:xfrm>
                <a:off x="4696762" y="3638587"/>
                <a:ext cx="33591" cy="28794"/>
                <a:chOff x="4696762" y="3638587"/>
                <a:chExt cx="33591" cy="28794"/>
              </a:xfrm>
            </p:grpSpPr>
            <p:sp>
              <p:nvSpPr>
                <p:cNvPr id="8258" name="Google Shape;8258;p6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9" name="Google Shape;8259;p6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60" name="Google Shape;8260;p67"/>
              <p:cNvGrpSpPr/>
              <p:nvPr/>
            </p:nvGrpSpPr>
            <p:grpSpPr>
              <a:xfrm>
                <a:off x="4929479" y="3939140"/>
                <a:ext cx="33497" cy="28692"/>
                <a:chOff x="4929479" y="3939140"/>
                <a:chExt cx="33497" cy="28692"/>
              </a:xfrm>
            </p:grpSpPr>
            <p:sp>
              <p:nvSpPr>
                <p:cNvPr id="8261" name="Google Shape;8261;p6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2" name="Google Shape;8262;p6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63" name="Google Shape;8263;p67"/>
              <p:cNvGrpSpPr/>
              <p:nvPr/>
            </p:nvGrpSpPr>
            <p:grpSpPr>
              <a:xfrm>
                <a:off x="4907119" y="3986039"/>
                <a:ext cx="33497" cy="28699"/>
                <a:chOff x="4907119" y="3986039"/>
                <a:chExt cx="33497" cy="28699"/>
              </a:xfrm>
            </p:grpSpPr>
            <p:sp>
              <p:nvSpPr>
                <p:cNvPr id="8264" name="Google Shape;8264;p6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5" name="Google Shape;8265;p6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66" name="Google Shape;8266;p67"/>
              <p:cNvGrpSpPr/>
              <p:nvPr/>
            </p:nvGrpSpPr>
            <p:grpSpPr>
              <a:xfrm>
                <a:off x="4911783" y="4048102"/>
                <a:ext cx="33591" cy="28762"/>
                <a:chOff x="4911783" y="4048102"/>
                <a:chExt cx="33591" cy="28762"/>
              </a:xfrm>
            </p:grpSpPr>
            <p:sp>
              <p:nvSpPr>
                <p:cNvPr id="8267" name="Google Shape;8267;p6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8" name="Google Shape;8268;p6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269" name="Google Shape;8269;p6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0" name="Google Shape;8270;p6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271" name="Google Shape;8271;p67"/>
              <p:cNvGrpSpPr/>
              <p:nvPr/>
            </p:nvGrpSpPr>
            <p:grpSpPr>
              <a:xfrm>
                <a:off x="4762623" y="3837847"/>
                <a:ext cx="42416" cy="36273"/>
                <a:chOff x="4762623" y="3837847"/>
                <a:chExt cx="42416" cy="36273"/>
              </a:xfrm>
            </p:grpSpPr>
            <p:sp>
              <p:nvSpPr>
                <p:cNvPr id="8272" name="Google Shape;8272;p6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3" name="Google Shape;8273;p6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74" name="Google Shape;8274;p67"/>
              <p:cNvGrpSpPr/>
              <p:nvPr/>
            </p:nvGrpSpPr>
            <p:grpSpPr>
              <a:xfrm>
                <a:off x="4746044" y="4104966"/>
                <a:ext cx="33497" cy="28699"/>
                <a:chOff x="4746044" y="4104966"/>
                <a:chExt cx="33497" cy="28699"/>
              </a:xfrm>
            </p:grpSpPr>
            <p:sp>
              <p:nvSpPr>
                <p:cNvPr id="8275" name="Google Shape;8275;p6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6" name="Google Shape;8276;p6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77" name="Google Shape;8277;p67"/>
              <p:cNvGrpSpPr/>
              <p:nvPr/>
            </p:nvGrpSpPr>
            <p:grpSpPr>
              <a:xfrm>
                <a:off x="4859646" y="4162554"/>
                <a:ext cx="33591" cy="28762"/>
                <a:chOff x="4859646" y="4162554"/>
                <a:chExt cx="33591" cy="28762"/>
              </a:xfrm>
            </p:grpSpPr>
            <p:sp>
              <p:nvSpPr>
                <p:cNvPr id="8278" name="Google Shape;8278;p6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9" name="Google Shape;8279;p6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280" name="Google Shape;8280;p67"/>
            <p:cNvGrpSpPr/>
            <p:nvPr/>
          </p:nvGrpSpPr>
          <p:grpSpPr>
            <a:xfrm>
              <a:off x="3597785" y="3274438"/>
              <a:ext cx="855610" cy="1122100"/>
              <a:chOff x="3597785" y="3274438"/>
              <a:chExt cx="855610" cy="1122100"/>
            </a:xfrm>
          </p:grpSpPr>
          <p:grpSp>
            <p:nvGrpSpPr>
              <p:cNvPr id="8281" name="Google Shape;8281;p67"/>
              <p:cNvGrpSpPr/>
              <p:nvPr/>
            </p:nvGrpSpPr>
            <p:grpSpPr>
              <a:xfrm>
                <a:off x="3617857" y="3284717"/>
                <a:ext cx="826785" cy="1099165"/>
                <a:chOff x="3617857" y="3284717"/>
                <a:chExt cx="826785" cy="1099165"/>
              </a:xfrm>
            </p:grpSpPr>
            <p:sp>
              <p:nvSpPr>
                <p:cNvPr id="8282" name="Google Shape;8282;p6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3" name="Google Shape;8283;p6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4" name="Google Shape;8284;p6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5" name="Google Shape;8285;p6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6" name="Google Shape;8286;p6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7" name="Google Shape;8287;p6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8" name="Google Shape;8288;p6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9" name="Google Shape;8289;p6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0" name="Google Shape;8290;p6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1" name="Google Shape;8291;p6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2" name="Google Shape;8292;p6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3" name="Google Shape;8293;p6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4" name="Google Shape;8294;p6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5" name="Google Shape;8295;p6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6" name="Google Shape;8296;p6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7" name="Google Shape;8297;p6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8" name="Google Shape;8298;p6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9" name="Google Shape;8299;p6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0" name="Google Shape;8300;p6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1" name="Google Shape;8301;p6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2" name="Google Shape;8302;p6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3" name="Google Shape;8303;p6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4" name="Google Shape;8304;p6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5" name="Google Shape;8305;p6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6" name="Google Shape;8306;p6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7" name="Google Shape;8307;p6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8" name="Google Shape;8308;p6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9" name="Google Shape;8309;p6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0" name="Google Shape;8310;p6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1" name="Google Shape;8311;p6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2" name="Google Shape;8312;p6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3" name="Google Shape;8313;p6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4" name="Google Shape;8314;p6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5" name="Google Shape;8315;p6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6" name="Google Shape;8316;p6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7" name="Google Shape;8317;p6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8" name="Google Shape;8318;p6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9" name="Google Shape;8319;p6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0" name="Google Shape;8320;p6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1" name="Google Shape;8321;p6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2" name="Google Shape;8322;p6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3" name="Google Shape;8323;p6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4" name="Google Shape;8324;p6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5" name="Google Shape;8325;p6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6" name="Google Shape;8326;p6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7" name="Google Shape;8327;p6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8" name="Google Shape;8328;p6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9" name="Google Shape;8329;p6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0" name="Google Shape;8330;p6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1" name="Google Shape;8331;p6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2" name="Google Shape;8332;p6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3" name="Google Shape;8333;p6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4" name="Google Shape;8334;p6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5" name="Google Shape;8335;p6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6" name="Google Shape;8336;p6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7" name="Google Shape;8337;p6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38" name="Google Shape;8338;p67"/>
              <p:cNvGrpSpPr/>
              <p:nvPr/>
            </p:nvGrpSpPr>
            <p:grpSpPr>
              <a:xfrm>
                <a:off x="4180904" y="4251758"/>
                <a:ext cx="37783" cy="32420"/>
                <a:chOff x="4180904" y="4251758"/>
                <a:chExt cx="37783" cy="32420"/>
              </a:xfrm>
            </p:grpSpPr>
            <p:sp>
              <p:nvSpPr>
                <p:cNvPr id="8339" name="Google Shape;8339;p6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0" name="Google Shape;8340;p6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41" name="Google Shape;8341;p67"/>
              <p:cNvGrpSpPr/>
              <p:nvPr/>
            </p:nvGrpSpPr>
            <p:grpSpPr>
              <a:xfrm>
                <a:off x="4201644" y="4081324"/>
                <a:ext cx="37783" cy="32364"/>
                <a:chOff x="4201644" y="4081324"/>
                <a:chExt cx="37783" cy="32364"/>
              </a:xfrm>
            </p:grpSpPr>
            <p:sp>
              <p:nvSpPr>
                <p:cNvPr id="8342" name="Google Shape;8342;p6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3" name="Google Shape;8343;p6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44" name="Google Shape;8344;p67"/>
              <p:cNvGrpSpPr/>
              <p:nvPr/>
            </p:nvGrpSpPr>
            <p:grpSpPr>
              <a:xfrm>
                <a:off x="4284416" y="3887428"/>
                <a:ext cx="37783" cy="32451"/>
                <a:chOff x="4284416" y="3887428"/>
                <a:chExt cx="37783" cy="32451"/>
              </a:xfrm>
            </p:grpSpPr>
            <p:sp>
              <p:nvSpPr>
                <p:cNvPr id="8345" name="Google Shape;8345;p6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6" name="Google Shape;8346;p6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47" name="Google Shape;8347;p67"/>
              <p:cNvGrpSpPr/>
              <p:nvPr/>
            </p:nvGrpSpPr>
            <p:grpSpPr>
              <a:xfrm>
                <a:off x="4223721" y="3860404"/>
                <a:ext cx="37870" cy="32364"/>
                <a:chOff x="4223721" y="3860404"/>
                <a:chExt cx="37870" cy="32364"/>
              </a:xfrm>
            </p:grpSpPr>
            <p:sp>
              <p:nvSpPr>
                <p:cNvPr id="8348" name="Google Shape;8348;p6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9" name="Google Shape;8349;p6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0" name="Google Shape;8350;p67"/>
              <p:cNvGrpSpPr/>
              <p:nvPr/>
            </p:nvGrpSpPr>
            <p:grpSpPr>
              <a:xfrm>
                <a:off x="4104889" y="3699242"/>
                <a:ext cx="37776" cy="32357"/>
                <a:chOff x="4104889" y="3699242"/>
                <a:chExt cx="37776" cy="32357"/>
              </a:xfrm>
            </p:grpSpPr>
            <p:sp>
              <p:nvSpPr>
                <p:cNvPr id="8351" name="Google Shape;8351;p6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2" name="Google Shape;8352;p6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3" name="Google Shape;8353;p67"/>
              <p:cNvGrpSpPr/>
              <p:nvPr/>
            </p:nvGrpSpPr>
            <p:grpSpPr>
              <a:xfrm>
                <a:off x="4143608" y="3475121"/>
                <a:ext cx="37878" cy="32420"/>
                <a:chOff x="4143608" y="3475121"/>
                <a:chExt cx="37878" cy="32420"/>
              </a:xfrm>
            </p:grpSpPr>
            <p:sp>
              <p:nvSpPr>
                <p:cNvPr id="8354" name="Google Shape;8354;p6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5" name="Google Shape;8355;p6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6" name="Google Shape;8356;p67"/>
              <p:cNvGrpSpPr/>
              <p:nvPr/>
            </p:nvGrpSpPr>
            <p:grpSpPr>
              <a:xfrm>
                <a:off x="4217248" y="3570893"/>
                <a:ext cx="37776" cy="32364"/>
                <a:chOff x="4217248" y="3570893"/>
                <a:chExt cx="37776" cy="32364"/>
              </a:xfrm>
            </p:grpSpPr>
            <p:sp>
              <p:nvSpPr>
                <p:cNvPr id="8357" name="Google Shape;8357;p6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8" name="Google Shape;8358;p6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9" name="Google Shape;8359;p67"/>
              <p:cNvGrpSpPr/>
              <p:nvPr/>
            </p:nvGrpSpPr>
            <p:grpSpPr>
              <a:xfrm>
                <a:off x="4255307" y="3431612"/>
                <a:ext cx="37776" cy="32451"/>
                <a:chOff x="4255307" y="3431612"/>
                <a:chExt cx="37776" cy="32451"/>
              </a:xfrm>
            </p:grpSpPr>
            <p:sp>
              <p:nvSpPr>
                <p:cNvPr id="8360" name="Google Shape;8360;p6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1" name="Google Shape;8361;p6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62" name="Google Shape;8362;p67"/>
              <p:cNvGrpSpPr/>
              <p:nvPr/>
            </p:nvGrpSpPr>
            <p:grpSpPr>
              <a:xfrm>
                <a:off x="3853052" y="3577398"/>
                <a:ext cx="37776" cy="32420"/>
                <a:chOff x="3853052" y="3577398"/>
                <a:chExt cx="37776" cy="32420"/>
              </a:xfrm>
            </p:grpSpPr>
            <p:sp>
              <p:nvSpPr>
                <p:cNvPr id="8363" name="Google Shape;8363;p6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4" name="Google Shape;8364;p6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65" name="Google Shape;8365;p67"/>
              <p:cNvGrpSpPr/>
              <p:nvPr/>
            </p:nvGrpSpPr>
            <p:grpSpPr>
              <a:xfrm>
                <a:off x="4039908" y="3412107"/>
                <a:ext cx="37776" cy="32357"/>
                <a:chOff x="4039908" y="3412107"/>
                <a:chExt cx="37776" cy="32357"/>
              </a:xfrm>
            </p:grpSpPr>
            <p:sp>
              <p:nvSpPr>
                <p:cNvPr id="8366" name="Google Shape;8366;p6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7" name="Google Shape;8367;p6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68" name="Google Shape;8368;p67"/>
              <p:cNvGrpSpPr/>
              <p:nvPr/>
            </p:nvGrpSpPr>
            <p:grpSpPr>
              <a:xfrm>
                <a:off x="4017360" y="3342061"/>
                <a:ext cx="37870" cy="32380"/>
                <a:chOff x="4017360" y="3342061"/>
                <a:chExt cx="37870" cy="32380"/>
              </a:xfrm>
            </p:grpSpPr>
            <p:sp>
              <p:nvSpPr>
                <p:cNvPr id="8369" name="Google Shape;8369;p6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0" name="Google Shape;8370;p6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371" name="Google Shape;8371;p6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2" name="Google Shape;8372;p6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373" name="Google Shape;8373;p67"/>
              <p:cNvGrpSpPr/>
              <p:nvPr/>
            </p:nvGrpSpPr>
            <p:grpSpPr>
              <a:xfrm>
                <a:off x="3750870" y="3418650"/>
                <a:ext cx="37776" cy="32380"/>
                <a:chOff x="3750870" y="3418650"/>
                <a:chExt cx="37776" cy="32380"/>
              </a:xfrm>
            </p:grpSpPr>
            <p:sp>
              <p:nvSpPr>
                <p:cNvPr id="8374" name="Google Shape;8374;p6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5" name="Google Shape;8375;p6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76" name="Google Shape;8376;p67"/>
              <p:cNvGrpSpPr/>
              <p:nvPr/>
            </p:nvGrpSpPr>
            <p:grpSpPr>
              <a:xfrm>
                <a:off x="3632509" y="3274438"/>
                <a:ext cx="37783" cy="32357"/>
                <a:chOff x="3632509" y="3274438"/>
                <a:chExt cx="37783" cy="32357"/>
              </a:xfrm>
            </p:grpSpPr>
            <p:sp>
              <p:nvSpPr>
                <p:cNvPr id="8377" name="Google Shape;8377;p6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8" name="Google Shape;8378;p6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79" name="Google Shape;8379;p67"/>
              <p:cNvGrpSpPr/>
              <p:nvPr/>
            </p:nvGrpSpPr>
            <p:grpSpPr>
              <a:xfrm>
                <a:off x="3906424" y="3297561"/>
                <a:ext cx="37776" cy="32451"/>
                <a:chOff x="3906424" y="3297561"/>
                <a:chExt cx="37776" cy="32451"/>
              </a:xfrm>
            </p:grpSpPr>
            <p:sp>
              <p:nvSpPr>
                <p:cNvPr id="8380" name="Google Shape;8380;p6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1" name="Google Shape;8381;p6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82" name="Google Shape;8382;p67"/>
              <p:cNvGrpSpPr/>
              <p:nvPr/>
            </p:nvGrpSpPr>
            <p:grpSpPr>
              <a:xfrm>
                <a:off x="3866084" y="3412107"/>
                <a:ext cx="37776" cy="32357"/>
                <a:chOff x="3866084" y="3412107"/>
                <a:chExt cx="37776" cy="32357"/>
              </a:xfrm>
            </p:grpSpPr>
            <p:sp>
              <p:nvSpPr>
                <p:cNvPr id="8383" name="Google Shape;8383;p6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4" name="Google Shape;8384;p6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85" name="Google Shape;8385;p67"/>
              <p:cNvGrpSpPr/>
              <p:nvPr/>
            </p:nvGrpSpPr>
            <p:grpSpPr>
              <a:xfrm>
                <a:off x="4023919" y="3766409"/>
                <a:ext cx="37783" cy="32357"/>
                <a:chOff x="4023919" y="3766409"/>
                <a:chExt cx="37783" cy="32357"/>
              </a:xfrm>
            </p:grpSpPr>
            <p:sp>
              <p:nvSpPr>
                <p:cNvPr id="8386" name="Google Shape;8386;p6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7" name="Google Shape;8387;p6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88" name="Google Shape;8388;p67"/>
              <p:cNvGrpSpPr/>
              <p:nvPr/>
            </p:nvGrpSpPr>
            <p:grpSpPr>
              <a:xfrm>
                <a:off x="3973882" y="3779449"/>
                <a:ext cx="37776" cy="32357"/>
                <a:chOff x="3973882" y="3779449"/>
                <a:chExt cx="37776" cy="32357"/>
              </a:xfrm>
            </p:grpSpPr>
            <p:sp>
              <p:nvSpPr>
                <p:cNvPr id="8389" name="Google Shape;8389;p6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0" name="Google Shape;8390;p6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91" name="Google Shape;8391;p67"/>
              <p:cNvGrpSpPr/>
              <p:nvPr/>
            </p:nvGrpSpPr>
            <p:grpSpPr>
              <a:xfrm>
                <a:off x="4073398" y="3838028"/>
                <a:ext cx="37776" cy="32380"/>
                <a:chOff x="4073398" y="3838028"/>
                <a:chExt cx="37776" cy="32380"/>
              </a:xfrm>
            </p:grpSpPr>
            <p:sp>
              <p:nvSpPr>
                <p:cNvPr id="8392" name="Google Shape;8392;p6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3" name="Google Shape;8393;p6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94" name="Google Shape;8394;p67"/>
              <p:cNvGrpSpPr/>
              <p:nvPr/>
            </p:nvGrpSpPr>
            <p:grpSpPr>
              <a:xfrm>
                <a:off x="4342672" y="4144496"/>
                <a:ext cx="37752" cy="32364"/>
                <a:chOff x="4342672" y="4144496"/>
                <a:chExt cx="37752" cy="32364"/>
              </a:xfrm>
            </p:grpSpPr>
            <p:sp>
              <p:nvSpPr>
                <p:cNvPr id="8395" name="Google Shape;8395;p6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6" name="Google Shape;8396;p6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97" name="Google Shape;8397;p67"/>
              <p:cNvGrpSpPr/>
              <p:nvPr/>
            </p:nvGrpSpPr>
            <p:grpSpPr>
              <a:xfrm>
                <a:off x="4406386" y="4056872"/>
                <a:ext cx="37783" cy="32364"/>
                <a:chOff x="4406386" y="4056872"/>
                <a:chExt cx="37783" cy="32364"/>
              </a:xfrm>
            </p:grpSpPr>
            <p:sp>
              <p:nvSpPr>
                <p:cNvPr id="8398" name="Google Shape;8398;p6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9" name="Google Shape;8399;p6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00" name="Google Shape;8400;p67"/>
              <p:cNvGrpSpPr/>
              <p:nvPr/>
            </p:nvGrpSpPr>
            <p:grpSpPr>
              <a:xfrm>
                <a:off x="4284416" y="4245254"/>
                <a:ext cx="37783" cy="32357"/>
                <a:chOff x="4284416" y="4245254"/>
                <a:chExt cx="37783" cy="32357"/>
              </a:xfrm>
            </p:grpSpPr>
            <p:sp>
              <p:nvSpPr>
                <p:cNvPr id="8401" name="Google Shape;8401;p6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2" name="Google Shape;8402;p6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03" name="Google Shape;8403;p67"/>
              <p:cNvGrpSpPr/>
              <p:nvPr/>
            </p:nvGrpSpPr>
            <p:grpSpPr>
              <a:xfrm>
                <a:off x="4219057" y="4331258"/>
                <a:ext cx="37776" cy="32364"/>
                <a:chOff x="4219057" y="4331258"/>
                <a:chExt cx="37776" cy="32364"/>
              </a:xfrm>
            </p:grpSpPr>
            <p:sp>
              <p:nvSpPr>
                <p:cNvPr id="8404" name="Google Shape;8404;p6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5" name="Google Shape;8405;p6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06" name="Google Shape;8406;p67"/>
              <p:cNvGrpSpPr/>
              <p:nvPr/>
            </p:nvGrpSpPr>
            <p:grpSpPr>
              <a:xfrm>
                <a:off x="4204122" y="4141688"/>
                <a:ext cx="33497" cy="28699"/>
                <a:chOff x="4204122" y="4141688"/>
                <a:chExt cx="33497" cy="28699"/>
              </a:xfrm>
            </p:grpSpPr>
            <p:sp>
              <p:nvSpPr>
                <p:cNvPr id="8407" name="Google Shape;8407;p6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8" name="Google Shape;8408;p6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09" name="Google Shape;8409;p67"/>
              <p:cNvGrpSpPr/>
              <p:nvPr/>
            </p:nvGrpSpPr>
            <p:grpSpPr>
              <a:xfrm>
                <a:off x="4301546" y="4003869"/>
                <a:ext cx="38916" cy="33324"/>
                <a:chOff x="4301546" y="4003869"/>
                <a:chExt cx="38916" cy="33324"/>
              </a:xfrm>
            </p:grpSpPr>
            <p:sp>
              <p:nvSpPr>
                <p:cNvPr id="8410" name="Google Shape;8410;p6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1" name="Google Shape;8411;p6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12" name="Google Shape;8412;p67"/>
              <p:cNvGrpSpPr/>
              <p:nvPr/>
            </p:nvGrpSpPr>
            <p:grpSpPr>
              <a:xfrm>
                <a:off x="4210681" y="3924669"/>
                <a:ext cx="36549" cy="31366"/>
                <a:chOff x="4210681" y="3924669"/>
                <a:chExt cx="36549" cy="31366"/>
              </a:xfrm>
            </p:grpSpPr>
            <p:sp>
              <p:nvSpPr>
                <p:cNvPr id="8413" name="Google Shape;8413;p6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4" name="Google Shape;8414;p6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15" name="Google Shape;8415;p67"/>
              <p:cNvGrpSpPr/>
              <p:nvPr/>
            </p:nvGrpSpPr>
            <p:grpSpPr>
              <a:xfrm>
                <a:off x="3987771" y="3628874"/>
                <a:ext cx="31499" cy="26993"/>
                <a:chOff x="3987771" y="3628874"/>
                <a:chExt cx="31499" cy="26993"/>
              </a:xfrm>
            </p:grpSpPr>
            <p:sp>
              <p:nvSpPr>
                <p:cNvPr id="8416" name="Google Shape;8416;p6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7" name="Google Shape;8417;p6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18" name="Google Shape;8418;p67"/>
              <p:cNvGrpSpPr/>
              <p:nvPr/>
            </p:nvGrpSpPr>
            <p:grpSpPr>
              <a:xfrm>
                <a:off x="4087382" y="3775674"/>
                <a:ext cx="31405" cy="26898"/>
                <a:chOff x="4087382" y="3775674"/>
                <a:chExt cx="31405" cy="26898"/>
              </a:xfrm>
            </p:grpSpPr>
            <p:sp>
              <p:nvSpPr>
                <p:cNvPr id="8419" name="Google Shape;8419;p6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0" name="Google Shape;8420;p6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21" name="Google Shape;8421;p67"/>
              <p:cNvGrpSpPr/>
              <p:nvPr/>
            </p:nvGrpSpPr>
            <p:grpSpPr>
              <a:xfrm>
                <a:off x="4118873" y="3856637"/>
                <a:ext cx="31405" cy="26906"/>
                <a:chOff x="4118873" y="3856637"/>
                <a:chExt cx="31405" cy="26906"/>
              </a:xfrm>
            </p:grpSpPr>
            <p:sp>
              <p:nvSpPr>
                <p:cNvPr id="8422" name="Google Shape;8422;p6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3" name="Google Shape;8423;p6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24" name="Google Shape;8424;p67"/>
              <p:cNvGrpSpPr/>
              <p:nvPr/>
            </p:nvGrpSpPr>
            <p:grpSpPr>
              <a:xfrm>
                <a:off x="4168541" y="3639523"/>
                <a:ext cx="31499" cy="26906"/>
                <a:chOff x="4168541" y="3639523"/>
                <a:chExt cx="31499" cy="26906"/>
              </a:xfrm>
            </p:grpSpPr>
            <p:sp>
              <p:nvSpPr>
                <p:cNvPr id="8425" name="Google Shape;8425;p6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6" name="Google Shape;8426;p6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27" name="Google Shape;8427;p67"/>
              <p:cNvGrpSpPr/>
              <p:nvPr/>
            </p:nvGrpSpPr>
            <p:grpSpPr>
              <a:xfrm>
                <a:off x="3965789" y="3393545"/>
                <a:ext cx="31405" cy="26945"/>
                <a:chOff x="3965789" y="3393545"/>
                <a:chExt cx="31405" cy="26945"/>
              </a:xfrm>
            </p:grpSpPr>
            <p:sp>
              <p:nvSpPr>
                <p:cNvPr id="8428" name="Google Shape;8428;p6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9" name="Google Shape;8429;p6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30" name="Google Shape;8430;p67"/>
              <p:cNvGrpSpPr/>
              <p:nvPr/>
            </p:nvGrpSpPr>
            <p:grpSpPr>
              <a:xfrm>
                <a:off x="3925166" y="3491008"/>
                <a:ext cx="31405" cy="27001"/>
                <a:chOff x="3925166" y="3491008"/>
                <a:chExt cx="31405" cy="27001"/>
              </a:xfrm>
            </p:grpSpPr>
            <p:sp>
              <p:nvSpPr>
                <p:cNvPr id="8431" name="Google Shape;8431;p6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2" name="Google Shape;8432;p6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33" name="Google Shape;8433;p67"/>
              <p:cNvGrpSpPr/>
              <p:nvPr/>
            </p:nvGrpSpPr>
            <p:grpSpPr>
              <a:xfrm>
                <a:off x="3682845" y="3340976"/>
                <a:ext cx="31397" cy="26898"/>
                <a:chOff x="3682845" y="3340976"/>
                <a:chExt cx="31397" cy="26898"/>
              </a:xfrm>
            </p:grpSpPr>
            <p:sp>
              <p:nvSpPr>
                <p:cNvPr id="8434" name="Google Shape;8434;p6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5" name="Google Shape;8435;p6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36" name="Google Shape;8436;p67"/>
              <p:cNvGrpSpPr/>
              <p:nvPr/>
            </p:nvGrpSpPr>
            <p:grpSpPr>
              <a:xfrm>
                <a:off x="3795393" y="3353725"/>
                <a:ext cx="31499" cy="26993"/>
                <a:chOff x="3795393" y="3353725"/>
                <a:chExt cx="31499" cy="26993"/>
              </a:xfrm>
            </p:grpSpPr>
            <p:sp>
              <p:nvSpPr>
                <p:cNvPr id="8437" name="Google Shape;8437;p6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8" name="Google Shape;8438;p6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39" name="Google Shape;8439;p67"/>
              <p:cNvGrpSpPr/>
              <p:nvPr/>
            </p:nvGrpSpPr>
            <p:grpSpPr>
              <a:xfrm>
                <a:off x="4176909" y="4363221"/>
                <a:ext cx="38924" cy="33316"/>
                <a:chOff x="4176909" y="4363221"/>
                <a:chExt cx="38924" cy="33316"/>
              </a:xfrm>
            </p:grpSpPr>
            <p:sp>
              <p:nvSpPr>
                <p:cNvPr id="8440" name="Google Shape;8440;p6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1" name="Google Shape;8441;p6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42" name="Google Shape;8442;p67"/>
              <p:cNvGrpSpPr/>
              <p:nvPr/>
            </p:nvGrpSpPr>
            <p:grpSpPr>
              <a:xfrm>
                <a:off x="4226191" y="4007660"/>
                <a:ext cx="33560" cy="28770"/>
                <a:chOff x="4226191" y="4007660"/>
                <a:chExt cx="33560" cy="28770"/>
              </a:xfrm>
            </p:grpSpPr>
            <p:sp>
              <p:nvSpPr>
                <p:cNvPr id="8443" name="Google Shape;8443;p6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4" name="Google Shape;8444;p6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45" name="Google Shape;8445;p67"/>
              <p:cNvGrpSpPr/>
              <p:nvPr/>
            </p:nvGrpSpPr>
            <p:grpSpPr>
              <a:xfrm>
                <a:off x="3597785" y="3377045"/>
                <a:ext cx="33591" cy="28699"/>
                <a:chOff x="3597785" y="3377045"/>
                <a:chExt cx="33591" cy="28699"/>
              </a:xfrm>
            </p:grpSpPr>
            <p:sp>
              <p:nvSpPr>
                <p:cNvPr id="8446" name="Google Shape;8446;p6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7" name="Google Shape;8447;p6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48" name="Google Shape;8448;p67"/>
              <p:cNvGrpSpPr/>
              <p:nvPr/>
            </p:nvGrpSpPr>
            <p:grpSpPr>
              <a:xfrm>
                <a:off x="3887870" y="3669796"/>
                <a:ext cx="33591" cy="28692"/>
                <a:chOff x="3887870" y="3669796"/>
                <a:chExt cx="33591" cy="28692"/>
              </a:xfrm>
            </p:grpSpPr>
            <p:sp>
              <p:nvSpPr>
                <p:cNvPr id="8449" name="Google Shape;8449;p6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0" name="Google Shape;8450;p6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51" name="Google Shape;8451;p67"/>
              <p:cNvGrpSpPr/>
              <p:nvPr/>
            </p:nvGrpSpPr>
            <p:grpSpPr>
              <a:xfrm>
                <a:off x="3818320" y="3481625"/>
                <a:ext cx="33497" cy="28770"/>
                <a:chOff x="3818320" y="3481625"/>
                <a:chExt cx="33497" cy="28770"/>
              </a:xfrm>
            </p:grpSpPr>
            <p:sp>
              <p:nvSpPr>
                <p:cNvPr id="8452" name="Google Shape;8452;p6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3" name="Google Shape;8453;p6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54" name="Google Shape;8454;p67"/>
              <p:cNvGrpSpPr/>
              <p:nvPr/>
            </p:nvGrpSpPr>
            <p:grpSpPr>
              <a:xfrm>
                <a:off x="4278139" y="4120948"/>
                <a:ext cx="37492" cy="32129"/>
                <a:chOff x="4278139" y="4120948"/>
                <a:chExt cx="37492" cy="32129"/>
              </a:xfrm>
            </p:grpSpPr>
            <p:sp>
              <p:nvSpPr>
                <p:cNvPr id="8455" name="Google Shape;8455;p6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6" name="Google Shape;8456;p6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57" name="Google Shape;8457;p67"/>
              <p:cNvGrpSpPr/>
              <p:nvPr/>
            </p:nvGrpSpPr>
            <p:grpSpPr>
              <a:xfrm>
                <a:off x="4419898" y="3977388"/>
                <a:ext cx="33497" cy="28692"/>
                <a:chOff x="4419898" y="3977388"/>
                <a:chExt cx="33497" cy="28692"/>
              </a:xfrm>
            </p:grpSpPr>
            <p:sp>
              <p:nvSpPr>
                <p:cNvPr id="8458" name="Google Shape;8458;p6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9" name="Google Shape;8459;p6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60" name="Google Shape;8460;p67"/>
              <p:cNvGrpSpPr/>
              <p:nvPr/>
            </p:nvGrpSpPr>
            <p:grpSpPr>
              <a:xfrm>
                <a:off x="4158930" y="4034684"/>
                <a:ext cx="33497" cy="28762"/>
                <a:chOff x="4158930" y="4034684"/>
                <a:chExt cx="33497" cy="28762"/>
              </a:xfrm>
            </p:grpSpPr>
            <p:sp>
              <p:nvSpPr>
                <p:cNvPr id="8461" name="Google Shape;8461;p6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2" name="Google Shape;8462;p6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63" name="Google Shape;8463;p67"/>
              <p:cNvGrpSpPr/>
              <p:nvPr/>
            </p:nvGrpSpPr>
            <p:grpSpPr>
              <a:xfrm>
                <a:off x="4134949" y="3957049"/>
                <a:ext cx="33497" cy="28770"/>
                <a:chOff x="4134949" y="3957049"/>
                <a:chExt cx="33497" cy="28770"/>
              </a:xfrm>
            </p:grpSpPr>
            <p:sp>
              <p:nvSpPr>
                <p:cNvPr id="8464" name="Google Shape;8464;p6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5" name="Google Shape;8465;p6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66" name="Google Shape;8466;p67"/>
              <p:cNvGrpSpPr/>
              <p:nvPr/>
            </p:nvGrpSpPr>
            <p:grpSpPr>
              <a:xfrm>
                <a:off x="4193653" y="4184403"/>
                <a:ext cx="43580" cy="37264"/>
                <a:chOff x="4193653" y="4184403"/>
                <a:chExt cx="43580" cy="37264"/>
              </a:xfrm>
            </p:grpSpPr>
            <p:sp>
              <p:nvSpPr>
                <p:cNvPr id="8467" name="Google Shape;8467;p6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8" name="Google Shape;8468;p6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69" name="Google Shape;8469;p67"/>
              <p:cNvGrpSpPr/>
              <p:nvPr/>
            </p:nvGrpSpPr>
            <p:grpSpPr>
              <a:xfrm>
                <a:off x="4343600" y="3943844"/>
                <a:ext cx="43580" cy="37312"/>
                <a:chOff x="4343600" y="3943844"/>
                <a:chExt cx="43580" cy="37312"/>
              </a:xfrm>
            </p:grpSpPr>
            <p:sp>
              <p:nvSpPr>
                <p:cNvPr id="8470" name="Google Shape;8470;p6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1" name="Google Shape;8471;p6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72" name="Google Shape;8472;p67"/>
              <p:cNvGrpSpPr/>
              <p:nvPr/>
            </p:nvGrpSpPr>
            <p:grpSpPr>
              <a:xfrm>
                <a:off x="4172339" y="3381693"/>
                <a:ext cx="31499" cy="27001"/>
                <a:chOff x="4172339" y="3381693"/>
                <a:chExt cx="31499" cy="27001"/>
              </a:xfrm>
            </p:grpSpPr>
            <p:sp>
              <p:nvSpPr>
                <p:cNvPr id="8473" name="Google Shape;8473;p6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4" name="Google Shape;8474;p6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78"/>
        <p:cNvGrpSpPr/>
        <p:nvPr/>
      </p:nvGrpSpPr>
      <p:grpSpPr>
        <a:xfrm>
          <a:off x="0" y="0"/>
          <a:ext cx="0" cy="0"/>
          <a:chOff x="0" y="0"/>
          <a:chExt cx="0" cy="0"/>
        </a:xfrm>
      </p:grpSpPr>
      <p:grpSp>
        <p:nvGrpSpPr>
          <p:cNvPr id="8479" name="Google Shape;8479;p68"/>
          <p:cNvGrpSpPr/>
          <p:nvPr/>
        </p:nvGrpSpPr>
        <p:grpSpPr>
          <a:xfrm>
            <a:off x="2126623" y="3607908"/>
            <a:ext cx="1102891" cy="760337"/>
            <a:chOff x="4967783" y="2151471"/>
            <a:chExt cx="3920692" cy="2702940"/>
          </a:xfrm>
        </p:grpSpPr>
        <p:grpSp>
          <p:nvGrpSpPr>
            <p:cNvPr id="8480" name="Google Shape;8480;p68"/>
            <p:cNvGrpSpPr/>
            <p:nvPr/>
          </p:nvGrpSpPr>
          <p:grpSpPr>
            <a:xfrm>
              <a:off x="5045709" y="2252109"/>
              <a:ext cx="3761071" cy="2501708"/>
              <a:chOff x="2691784" y="1805334"/>
              <a:chExt cx="3761071" cy="2501708"/>
            </a:xfrm>
          </p:grpSpPr>
          <p:sp>
            <p:nvSpPr>
              <p:cNvPr id="8481" name="Google Shape;8481;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2" name="Google Shape;8482;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3" name="Google Shape;8483;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4" name="Google Shape;8484;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5" name="Google Shape;8485;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6" name="Google Shape;8486;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7" name="Google Shape;8487;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88" name="Google Shape;8488;p68"/>
            <p:cNvGrpSpPr/>
            <p:nvPr/>
          </p:nvGrpSpPr>
          <p:grpSpPr>
            <a:xfrm>
              <a:off x="4967783" y="2151471"/>
              <a:ext cx="3920692" cy="2702940"/>
              <a:chOff x="2613858" y="1704696"/>
              <a:chExt cx="3920692" cy="2702940"/>
            </a:xfrm>
          </p:grpSpPr>
          <p:sp>
            <p:nvSpPr>
              <p:cNvPr id="8489" name="Google Shape;8489;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0" name="Google Shape;8490;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1" name="Google Shape;8491;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2" name="Google Shape;8492;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3" name="Google Shape;8493;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494" name="Google Shape;8494;p68"/>
          <p:cNvGrpSpPr/>
          <p:nvPr/>
        </p:nvGrpSpPr>
        <p:grpSpPr>
          <a:xfrm>
            <a:off x="3530532" y="1496185"/>
            <a:ext cx="1561911" cy="708580"/>
            <a:chOff x="3530532" y="1496185"/>
            <a:chExt cx="1561911" cy="708580"/>
          </a:xfrm>
        </p:grpSpPr>
        <p:grpSp>
          <p:nvGrpSpPr>
            <p:cNvPr id="8495" name="Google Shape;8495;p68"/>
            <p:cNvGrpSpPr/>
            <p:nvPr/>
          </p:nvGrpSpPr>
          <p:grpSpPr>
            <a:xfrm>
              <a:off x="3720318" y="1857562"/>
              <a:ext cx="1372125" cy="54"/>
              <a:chOff x="3720318" y="1857562"/>
              <a:chExt cx="1372125" cy="54"/>
            </a:xfrm>
          </p:grpSpPr>
          <p:cxnSp>
            <p:nvCxnSpPr>
              <p:cNvPr id="8496" name="Google Shape;8496;p68"/>
              <p:cNvCxnSpPr>
                <a:endCxn id="849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98" name="Google Shape;8498;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99" name="Google Shape;8499;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500" name="Google Shape;8500;p68"/>
              <p:cNvCxnSpPr>
                <a:stCxn id="849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501" name="Google Shape;8501;p68"/>
            <p:cNvGrpSpPr/>
            <p:nvPr/>
          </p:nvGrpSpPr>
          <p:grpSpPr>
            <a:xfrm>
              <a:off x="3567462" y="1496185"/>
              <a:ext cx="286500" cy="272914"/>
              <a:chOff x="3567462" y="1496185"/>
              <a:chExt cx="286500" cy="272914"/>
            </a:xfrm>
          </p:grpSpPr>
          <p:cxnSp>
            <p:nvCxnSpPr>
              <p:cNvPr id="8502" name="Google Shape;8502;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503" name="Google Shape;8503;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504" name="Google Shape;8504;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5" name="Google Shape;8505;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506" name="Google Shape;8506;p68"/>
            <p:cNvGrpSpPr/>
            <p:nvPr/>
          </p:nvGrpSpPr>
          <p:grpSpPr>
            <a:xfrm>
              <a:off x="3929014" y="1960574"/>
              <a:ext cx="286500" cy="242342"/>
              <a:chOff x="3929014" y="1960574"/>
              <a:chExt cx="286500" cy="242342"/>
            </a:xfrm>
          </p:grpSpPr>
          <p:cxnSp>
            <p:nvCxnSpPr>
              <p:cNvPr id="8507" name="Google Shape;8507;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508" name="Google Shape;8508;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09" name="Google Shape;8509;p68"/>
            <p:cNvGrpSpPr/>
            <p:nvPr/>
          </p:nvGrpSpPr>
          <p:grpSpPr>
            <a:xfrm>
              <a:off x="4290828" y="1496185"/>
              <a:ext cx="286500" cy="272914"/>
              <a:chOff x="4290828" y="1496185"/>
              <a:chExt cx="286500" cy="272914"/>
            </a:xfrm>
          </p:grpSpPr>
          <p:cxnSp>
            <p:nvCxnSpPr>
              <p:cNvPr id="8510" name="Google Shape;8510;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511" name="Google Shape;8511;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512" name="Google Shape;8512;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7" name="Google Shape;8497;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513" name="Google Shape;8513;p68"/>
            <p:cNvGrpSpPr/>
            <p:nvPr/>
          </p:nvGrpSpPr>
          <p:grpSpPr>
            <a:xfrm>
              <a:off x="4657726" y="1959674"/>
              <a:ext cx="286500" cy="245092"/>
              <a:chOff x="4657726" y="1959674"/>
              <a:chExt cx="286500" cy="245092"/>
            </a:xfrm>
          </p:grpSpPr>
          <p:cxnSp>
            <p:nvCxnSpPr>
              <p:cNvPr id="8514" name="Google Shape;8514;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515" name="Google Shape;8515;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516" name="Google Shape;8516;p68"/>
          <p:cNvGrpSpPr/>
          <p:nvPr/>
        </p:nvGrpSpPr>
        <p:grpSpPr>
          <a:xfrm>
            <a:off x="3512551" y="2358282"/>
            <a:ext cx="1597032" cy="378649"/>
            <a:chOff x="3512551" y="2358282"/>
            <a:chExt cx="1597032" cy="378649"/>
          </a:xfrm>
        </p:grpSpPr>
        <p:grpSp>
          <p:nvGrpSpPr>
            <p:cNvPr id="8517" name="Google Shape;8517;p68"/>
            <p:cNvGrpSpPr/>
            <p:nvPr/>
          </p:nvGrpSpPr>
          <p:grpSpPr>
            <a:xfrm>
              <a:off x="3738198" y="2553002"/>
              <a:ext cx="1145834" cy="117"/>
              <a:chOff x="3738198" y="2553002"/>
              <a:chExt cx="1145834" cy="117"/>
            </a:xfrm>
          </p:grpSpPr>
          <p:cxnSp>
            <p:nvCxnSpPr>
              <p:cNvPr id="8518" name="Google Shape;8518;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519" name="Google Shape;8519;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520" name="Google Shape;8520;p68"/>
              <p:cNvCxnSpPr>
                <a:stCxn id="8521" idx="6"/>
                <a:endCxn id="852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523" name="Google Shape;8523;p68"/>
            <p:cNvGrpSpPr/>
            <p:nvPr/>
          </p:nvGrpSpPr>
          <p:grpSpPr>
            <a:xfrm>
              <a:off x="3969644" y="2440153"/>
              <a:ext cx="225900" cy="296779"/>
              <a:chOff x="3969644" y="2440153"/>
              <a:chExt cx="225900" cy="296779"/>
            </a:xfrm>
          </p:grpSpPr>
          <p:cxnSp>
            <p:nvCxnSpPr>
              <p:cNvPr id="8524" name="Google Shape;8524;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522" name="Google Shape;8522;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5" name="Google Shape;8525;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26" name="Google Shape;8526;p68"/>
            <p:cNvGrpSpPr/>
            <p:nvPr/>
          </p:nvGrpSpPr>
          <p:grpSpPr>
            <a:xfrm>
              <a:off x="4426818" y="2358282"/>
              <a:ext cx="225600" cy="307471"/>
              <a:chOff x="4426818" y="2358282"/>
              <a:chExt cx="225600" cy="307471"/>
            </a:xfrm>
          </p:grpSpPr>
          <p:cxnSp>
            <p:nvCxnSpPr>
              <p:cNvPr id="8527" name="Google Shape;8527;p68"/>
              <p:cNvCxnSpPr>
                <a:stCxn id="852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529" name="Google Shape;8529;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8" name="Google Shape;8528;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30" name="Google Shape;8530;p68"/>
            <p:cNvGrpSpPr/>
            <p:nvPr/>
          </p:nvGrpSpPr>
          <p:grpSpPr>
            <a:xfrm>
              <a:off x="4883984" y="2440153"/>
              <a:ext cx="225600" cy="296479"/>
              <a:chOff x="4883984" y="2440153"/>
              <a:chExt cx="225600" cy="296479"/>
            </a:xfrm>
          </p:grpSpPr>
          <p:cxnSp>
            <p:nvCxnSpPr>
              <p:cNvPr id="8531" name="Google Shape;8531;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532" name="Google Shape;8532;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3" name="Google Shape;8533;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34" name="Google Shape;8534;p68"/>
            <p:cNvGrpSpPr/>
            <p:nvPr/>
          </p:nvGrpSpPr>
          <p:grpSpPr>
            <a:xfrm>
              <a:off x="3512551" y="2358356"/>
              <a:ext cx="225647" cy="307629"/>
              <a:chOff x="2182679" y="2005014"/>
              <a:chExt cx="792300" cy="1080158"/>
            </a:xfrm>
          </p:grpSpPr>
          <p:cxnSp>
            <p:nvCxnSpPr>
              <p:cNvPr id="8535" name="Google Shape;8535;p68"/>
              <p:cNvCxnSpPr>
                <a:stCxn id="853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521" name="Google Shape;8521;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6" name="Google Shape;8536;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537" name="Google Shape;8537;p68"/>
          <p:cNvGrpSpPr/>
          <p:nvPr/>
        </p:nvGrpSpPr>
        <p:grpSpPr>
          <a:xfrm>
            <a:off x="6872633" y="1182079"/>
            <a:ext cx="1559809" cy="722610"/>
            <a:chOff x="634175" y="2986275"/>
            <a:chExt cx="3147949" cy="1458344"/>
          </a:xfrm>
        </p:grpSpPr>
        <p:cxnSp>
          <p:nvCxnSpPr>
            <p:cNvPr id="8538" name="Google Shape;8538;p68"/>
            <p:cNvCxnSpPr>
              <a:stCxn id="8539" idx="4"/>
              <a:endCxn id="8540"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541" name="Google Shape;8541;p68"/>
            <p:cNvCxnSpPr>
              <a:stCxn id="8540" idx="0"/>
              <a:endCxn id="854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543" name="Google Shape;8543;p68"/>
            <p:cNvCxnSpPr>
              <a:stCxn id="8542" idx="4"/>
              <a:endCxn id="854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545" name="Google Shape;8545;p68"/>
            <p:cNvCxnSpPr>
              <a:stCxn id="8544" idx="0"/>
              <a:endCxn id="8546"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546" name="Google Shape;8546;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542" name="Google Shape;8542;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539" name="Google Shape;8539;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544" name="Google Shape;8544;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540" name="Google Shape;8540;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grpSp>
        <p:nvGrpSpPr>
          <p:cNvPr id="8547" name="Google Shape;8547;p68"/>
          <p:cNvGrpSpPr/>
          <p:nvPr/>
        </p:nvGrpSpPr>
        <p:grpSpPr>
          <a:xfrm>
            <a:off x="3526424" y="2891987"/>
            <a:ext cx="1570719" cy="294123"/>
            <a:chOff x="998425" y="1182125"/>
            <a:chExt cx="1065400" cy="199500"/>
          </a:xfrm>
        </p:grpSpPr>
        <p:sp>
          <p:nvSpPr>
            <p:cNvPr id="8548" name="Google Shape;8548;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9" name="Google Shape;8549;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0" name="Google Shape;8550;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1" name="Google Shape;8551;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2" name="Google Shape;8552;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53" name="Google Shape;8553;p68"/>
          <p:cNvGrpSpPr/>
          <p:nvPr/>
        </p:nvGrpSpPr>
        <p:grpSpPr>
          <a:xfrm>
            <a:off x="6869680" y="2009474"/>
            <a:ext cx="1565716" cy="366729"/>
            <a:chOff x="1247650" y="2075423"/>
            <a:chExt cx="6648477" cy="1557238"/>
          </a:xfrm>
        </p:grpSpPr>
        <p:sp>
          <p:nvSpPr>
            <p:cNvPr id="8554" name="Google Shape;8554;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5" name="Google Shape;8555;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6" name="Google Shape;8556;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7" name="Google Shape;8557;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8" name="Google Shape;8558;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9" name="Google Shape;8559;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60" name="Google Shape;8560;p68"/>
          <p:cNvGrpSpPr/>
          <p:nvPr/>
        </p:nvGrpSpPr>
        <p:grpSpPr>
          <a:xfrm>
            <a:off x="6853992" y="3158289"/>
            <a:ext cx="1597061" cy="663440"/>
            <a:chOff x="6796238" y="3158297"/>
            <a:chExt cx="1630319" cy="677257"/>
          </a:xfrm>
        </p:grpSpPr>
        <p:cxnSp>
          <p:nvCxnSpPr>
            <p:cNvPr id="8561" name="Google Shape;8561;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62" name="Google Shape;8562;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63" name="Google Shape;8563;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564" name="Google Shape;8564;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565" name="Google Shape;8565;p68"/>
            <p:cNvGrpSpPr/>
            <p:nvPr/>
          </p:nvGrpSpPr>
          <p:grpSpPr>
            <a:xfrm>
              <a:off x="6796238" y="3311904"/>
              <a:ext cx="1630319" cy="377697"/>
              <a:chOff x="6796238" y="3311904"/>
              <a:chExt cx="1630319" cy="377697"/>
            </a:xfrm>
          </p:grpSpPr>
          <p:sp>
            <p:nvSpPr>
              <p:cNvPr id="8566" name="Google Shape;8566;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7" name="Google Shape;8567;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8" name="Google Shape;8568;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569" name="Google Shape;8569;p68"/>
          <p:cNvGrpSpPr/>
          <p:nvPr/>
        </p:nvGrpSpPr>
        <p:grpSpPr>
          <a:xfrm>
            <a:off x="5375130" y="1179681"/>
            <a:ext cx="1368606" cy="1593805"/>
            <a:chOff x="1839112" y="2209163"/>
            <a:chExt cx="1918159" cy="2233784"/>
          </a:xfrm>
        </p:grpSpPr>
        <p:sp>
          <p:nvSpPr>
            <p:cNvPr id="8570" name="Google Shape;8570;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1" name="Google Shape;8571;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2" name="Google Shape;8572;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573" name="Google Shape;8573;p68"/>
            <p:cNvCxnSpPr>
              <a:stCxn id="8570" idx="6"/>
              <a:endCxn id="8571"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74" name="Google Shape;8574;p68"/>
            <p:cNvCxnSpPr>
              <a:stCxn id="8571" idx="4"/>
              <a:endCxn id="857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576" name="Google Shape;8576;p68"/>
            <p:cNvCxnSpPr>
              <a:stCxn id="8575" idx="6"/>
              <a:endCxn id="8572"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77" name="Google Shape;8577;p68"/>
            <p:cNvCxnSpPr>
              <a:stCxn id="8572" idx="4"/>
              <a:endCxn id="857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575" name="Google Shape;8575;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8" name="Google Shape;8578;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9" name="Google Shape;8579;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580" name="Google Shape;8580;p68"/>
            <p:cNvCxnSpPr>
              <a:endCxn id="857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581" name="Google Shape;8581;p68"/>
          <p:cNvGrpSpPr/>
          <p:nvPr/>
        </p:nvGrpSpPr>
        <p:grpSpPr>
          <a:xfrm>
            <a:off x="3507503" y="1185917"/>
            <a:ext cx="1637968" cy="154942"/>
            <a:chOff x="238125" y="2506075"/>
            <a:chExt cx="7115411" cy="673075"/>
          </a:xfrm>
        </p:grpSpPr>
        <p:sp>
          <p:nvSpPr>
            <p:cNvPr id="8582" name="Google Shape;8582;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3" name="Google Shape;8583;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4" name="Google Shape;8584;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5" name="Google Shape;8585;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6" name="Google Shape;8586;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87" name="Google Shape;8587;p68"/>
          <p:cNvGrpSpPr/>
          <p:nvPr/>
        </p:nvGrpSpPr>
        <p:grpSpPr>
          <a:xfrm>
            <a:off x="746187" y="1507514"/>
            <a:ext cx="2476762" cy="91743"/>
            <a:chOff x="1464850" y="436376"/>
            <a:chExt cx="6001362" cy="222300"/>
          </a:xfrm>
        </p:grpSpPr>
        <p:sp>
          <p:nvSpPr>
            <p:cNvPr id="8588" name="Google Shape;8588;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9" name="Google Shape;8589;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0" name="Google Shape;8590;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1" name="Google Shape;8591;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2" name="Google Shape;8592;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593" name="Google Shape;8593;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94" name="Google Shape;8594;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95" name="Google Shape;8595;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96" name="Google Shape;8596;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597" name="Google Shape;8597;p68"/>
          <p:cNvGrpSpPr/>
          <p:nvPr/>
        </p:nvGrpSpPr>
        <p:grpSpPr>
          <a:xfrm>
            <a:off x="732455" y="2742980"/>
            <a:ext cx="1452710" cy="651923"/>
            <a:chOff x="803162" y="2667727"/>
            <a:chExt cx="1411906" cy="633611"/>
          </a:xfrm>
        </p:grpSpPr>
        <p:cxnSp>
          <p:nvCxnSpPr>
            <p:cNvPr id="8598" name="Google Shape;8598;p68"/>
            <p:cNvCxnSpPr>
              <a:stCxn id="8599" idx="2"/>
              <a:endCxn id="860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1" name="Google Shape;8601;p68"/>
            <p:cNvCxnSpPr>
              <a:stCxn id="8602" idx="0"/>
              <a:endCxn id="859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3" name="Google Shape;8603;p68"/>
            <p:cNvCxnSpPr>
              <a:stCxn id="8602" idx="2"/>
              <a:endCxn id="860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5" name="Google Shape;8605;p68"/>
            <p:cNvCxnSpPr>
              <a:stCxn id="8606" idx="0"/>
              <a:endCxn id="860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7" name="Google Shape;8607;p68"/>
            <p:cNvCxnSpPr>
              <a:stCxn id="8600" idx="2"/>
              <a:endCxn id="860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9" name="Google Shape;8609;p68"/>
            <p:cNvCxnSpPr>
              <a:stCxn id="8610" idx="0"/>
              <a:endCxn id="860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606" name="Google Shape;8606;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604" name="Google Shape;8604;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610" name="Google Shape;8610;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608" name="Google Shape;8608;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600" name="Google Shape;8600;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602" name="Google Shape;8602;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8599" name="Google Shape;8599;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grpSp>
      <p:grpSp>
        <p:nvGrpSpPr>
          <p:cNvPr id="8611" name="Google Shape;8611;p68"/>
          <p:cNvGrpSpPr/>
          <p:nvPr/>
        </p:nvGrpSpPr>
        <p:grpSpPr>
          <a:xfrm>
            <a:off x="732456" y="1178518"/>
            <a:ext cx="2518541" cy="209309"/>
            <a:chOff x="803163" y="1111966"/>
            <a:chExt cx="2447800" cy="203430"/>
          </a:xfrm>
        </p:grpSpPr>
        <p:grpSp>
          <p:nvGrpSpPr>
            <p:cNvPr id="8612" name="Google Shape;8612;p68"/>
            <p:cNvGrpSpPr/>
            <p:nvPr/>
          </p:nvGrpSpPr>
          <p:grpSpPr>
            <a:xfrm>
              <a:off x="1958180" y="1111966"/>
              <a:ext cx="588019" cy="121396"/>
              <a:chOff x="4808316" y="2800065"/>
              <a:chExt cx="1999386" cy="412910"/>
            </a:xfrm>
          </p:grpSpPr>
          <p:sp>
            <p:nvSpPr>
              <p:cNvPr id="8613" name="Google Shape;8613;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14" name="Google Shape;8614;p68"/>
              <p:cNvGrpSpPr/>
              <p:nvPr/>
            </p:nvGrpSpPr>
            <p:grpSpPr>
              <a:xfrm>
                <a:off x="4808316" y="2800065"/>
                <a:ext cx="92400" cy="411825"/>
                <a:chOff x="845575" y="2563700"/>
                <a:chExt cx="92400" cy="411825"/>
              </a:xfrm>
            </p:grpSpPr>
            <p:cxnSp>
              <p:nvCxnSpPr>
                <p:cNvPr id="8615" name="Google Shape;8615;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16" name="Google Shape;8616;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cxnSp>
          <p:nvCxnSpPr>
            <p:cNvPr id="8617" name="Google Shape;8617;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618" name="Google Shape;8618;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19" name="Google Shape;8619;p68"/>
            <p:cNvGrpSpPr/>
            <p:nvPr/>
          </p:nvGrpSpPr>
          <p:grpSpPr>
            <a:xfrm>
              <a:off x="803163" y="1111974"/>
              <a:ext cx="591158" cy="121545"/>
              <a:chOff x="803163" y="1111974"/>
              <a:chExt cx="591158" cy="121545"/>
            </a:xfrm>
          </p:grpSpPr>
          <p:grpSp>
            <p:nvGrpSpPr>
              <p:cNvPr id="8620" name="Google Shape;8620;p68"/>
              <p:cNvGrpSpPr/>
              <p:nvPr/>
            </p:nvGrpSpPr>
            <p:grpSpPr>
              <a:xfrm>
                <a:off x="803163" y="1111974"/>
                <a:ext cx="27175" cy="121077"/>
                <a:chOff x="845575" y="2563700"/>
                <a:chExt cx="92400" cy="411825"/>
              </a:xfrm>
            </p:grpSpPr>
            <p:cxnSp>
              <p:nvCxnSpPr>
                <p:cNvPr id="8621" name="Google Shape;8621;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22" name="Google Shape;8622;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23" name="Google Shape;8623;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24" name="Google Shape;8624;p68"/>
            <p:cNvGrpSpPr/>
            <p:nvPr/>
          </p:nvGrpSpPr>
          <p:grpSpPr>
            <a:xfrm>
              <a:off x="1381910" y="1194219"/>
              <a:ext cx="588341" cy="121177"/>
              <a:chOff x="1381910" y="1194219"/>
              <a:chExt cx="588341" cy="121177"/>
            </a:xfrm>
          </p:grpSpPr>
          <p:grpSp>
            <p:nvGrpSpPr>
              <p:cNvPr id="8625" name="Google Shape;8625;p68"/>
              <p:cNvGrpSpPr/>
              <p:nvPr/>
            </p:nvGrpSpPr>
            <p:grpSpPr>
              <a:xfrm rot="10800000">
                <a:off x="1381910" y="1194319"/>
                <a:ext cx="27175" cy="121077"/>
                <a:chOff x="2070100" y="2563700"/>
                <a:chExt cx="92400" cy="411825"/>
              </a:xfrm>
            </p:grpSpPr>
            <p:cxnSp>
              <p:nvCxnSpPr>
                <p:cNvPr id="8626" name="Google Shape;8626;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27" name="Google Shape;8627;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28" name="Google Shape;8628;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29" name="Google Shape;8629;p68"/>
            <p:cNvGrpSpPr/>
            <p:nvPr/>
          </p:nvGrpSpPr>
          <p:grpSpPr>
            <a:xfrm>
              <a:off x="2532079" y="1194219"/>
              <a:ext cx="704927" cy="121177"/>
              <a:chOff x="2532079" y="1194219"/>
              <a:chExt cx="704927" cy="121177"/>
            </a:xfrm>
          </p:grpSpPr>
          <p:grpSp>
            <p:nvGrpSpPr>
              <p:cNvPr id="8630" name="Google Shape;8630;p68"/>
              <p:cNvGrpSpPr/>
              <p:nvPr/>
            </p:nvGrpSpPr>
            <p:grpSpPr>
              <a:xfrm rot="10800000">
                <a:off x="2532079" y="1194319"/>
                <a:ext cx="27175" cy="121077"/>
                <a:chOff x="2070100" y="2563700"/>
                <a:chExt cx="92400" cy="411825"/>
              </a:xfrm>
            </p:grpSpPr>
            <p:cxnSp>
              <p:nvCxnSpPr>
                <p:cNvPr id="8631" name="Google Shape;8631;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32" name="Google Shape;8632;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633" name="Google Shape;8633;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634" name="Google Shape;8634;p68"/>
          <p:cNvGrpSpPr/>
          <p:nvPr/>
        </p:nvGrpSpPr>
        <p:grpSpPr>
          <a:xfrm>
            <a:off x="3525467" y="3875150"/>
            <a:ext cx="1567778" cy="491677"/>
            <a:chOff x="5194708" y="3484366"/>
            <a:chExt cx="3148148" cy="987304"/>
          </a:xfrm>
        </p:grpSpPr>
        <p:grpSp>
          <p:nvGrpSpPr>
            <p:cNvPr id="8635" name="Google Shape;8635;p68"/>
            <p:cNvGrpSpPr/>
            <p:nvPr/>
          </p:nvGrpSpPr>
          <p:grpSpPr>
            <a:xfrm>
              <a:off x="7531521" y="3484366"/>
              <a:ext cx="811335" cy="987304"/>
              <a:chOff x="3379425" y="1617275"/>
              <a:chExt cx="1090650" cy="1327200"/>
            </a:xfrm>
          </p:grpSpPr>
          <p:sp>
            <p:nvSpPr>
              <p:cNvPr id="8636" name="Google Shape;8636;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7" name="Google Shape;8637;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8" name="Google Shape;8638;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39" name="Google Shape;8639;p68"/>
            <p:cNvGrpSpPr/>
            <p:nvPr/>
          </p:nvGrpSpPr>
          <p:grpSpPr>
            <a:xfrm>
              <a:off x="6752546" y="3484366"/>
              <a:ext cx="811428" cy="987304"/>
              <a:chOff x="2332275" y="1617275"/>
              <a:chExt cx="1090775" cy="1327200"/>
            </a:xfrm>
          </p:grpSpPr>
          <p:sp>
            <p:nvSpPr>
              <p:cNvPr id="8640" name="Google Shape;8640;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1" name="Google Shape;8641;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2" name="Google Shape;8642;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43" name="Google Shape;8643;p68"/>
            <p:cNvGrpSpPr/>
            <p:nvPr/>
          </p:nvGrpSpPr>
          <p:grpSpPr>
            <a:xfrm>
              <a:off x="5973664" y="3484366"/>
              <a:ext cx="811335" cy="987304"/>
              <a:chOff x="1285250" y="1617275"/>
              <a:chExt cx="1090650" cy="1327200"/>
            </a:xfrm>
          </p:grpSpPr>
          <p:sp>
            <p:nvSpPr>
              <p:cNvPr id="8644" name="Google Shape;8644;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5" name="Google Shape;8645;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6" name="Google Shape;8646;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47" name="Google Shape;8647;p68"/>
            <p:cNvGrpSpPr/>
            <p:nvPr/>
          </p:nvGrpSpPr>
          <p:grpSpPr>
            <a:xfrm>
              <a:off x="5194708" y="3484366"/>
              <a:ext cx="811409" cy="987304"/>
              <a:chOff x="238125" y="1617275"/>
              <a:chExt cx="1090750" cy="1327200"/>
            </a:xfrm>
          </p:grpSpPr>
          <p:sp>
            <p:nvSpPr>
              <p:cNvPr id="8648" name="Google Shape;8648;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9" name="Google Shape;8649;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0" name="Google Shape;8650;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651" name="Google Shape;8651;p68"/>
          <p:cNvGrpSpPr/>
          <p:nvPr/>
        </p:nvGrpSpPr>
        <p:grpSpPr>
          <a:xfrm>
            <a:off x="3486076" y="3355561"/>
            <a:ext cx="1616964" cy="346256"/>
            <a:chOff x="1808063" y="4294338"/>
            <a:chExt cx="3370782" cy="721817"/>
          </a:xfrm>
        </p:grpSpPr>
        <p:sp>
          <p:nvSpPr>
            <p:cNvPr id="8652" name="Google Shape;8652;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3" name="Google Shape;8653;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4" name="Google Shape;8654;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5" name="Google Shape;8655;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6" name="Google Shape;8656;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7" name="Google Shape;8657;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8" name="Google Shape;8658;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9" name="Google Shape;8659;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0" name="Google Shape;8660;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1" name="Google Shape;8661;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62" name="Google Shape;8662;p68"/>
          <p:cNvGrpSpPr/>
          <p:nvPr/>
        </p:nvGrpSpPr>
        <p:grpSpPr>
          <a:xfrm>
            <a:off x="764288" y="3641590"/>
            <a:ext cx="1295882" cy="646587"/>
            <a:chOff x="834100" y="3642869"/>
            <a:chExt cx="1259483" cy="628426"/>
          </a:xfrm>
        </p:grpSpPr>
        <p:sp>
          <p:nvSpPr>
            <p:cNvPr id="8663" name="Google Shape;8663;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4" name="Google Shape;8664;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5" name="Google Shape;8665;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6" name="Google Shape;8666;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7" name="Google Shape;8667;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8" name="Google Shape;8668;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9" name="Google Shape;8669;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0" name="Google Shape;8670;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2" name="Google Shape;8672;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3" name="Google Shape;8673;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4" name="Google Shape;8674;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5" name="Google Shape;8675;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6" name="Google Shape;8676;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7" name="Google Shape;8677;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8" name="Google Shape;8678;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9" name="Google Shape;8679;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0" name="Google Shape;8680;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1" name="Google Shape;8681;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2" name="Google Shape;8682;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3" name="Google Shape;8683;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4" name="Google Shape;8684;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5" name="Google Shape;8685;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6" name="Google Shape;8686;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7" name="Google Shape;8687;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688" name="Google Shape;8688;p68"/>
            <p:cNvGrpSpPr/>
            <p:nvPr/>
          </p:nvGrpSpPr>
          <p:grpSpPr>
            <a:xfrm>
              <a:off x="1360364" y="3847835"/>
              <a:ext cx="208119" cy="224359"/>
              <a:chOff x="1360769" y="3847100"/>
              <a:chExt cx="208119" cy="224359"/>
            </a:xfrm>
          </p:grpSpPr>
          <p:sp>
            <p:nvSpPr>
              <p:cNvPr id="8689" name="Google Shape;8689;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0" name="Google Shape;8690;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1" name="Google Shape;8691;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2" name="Google Shape;8692;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3" name="Google Shape;8693;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4" name="Google Shape;8694;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5" name="Google Shape;8695;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6" name="Google Shape;8696;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7" name="Google Shape;8697;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8" name="Google Shape;8698;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9" name="Google Shape;8699;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0" name="Google Shape;8700;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1" name="Google Shape;8701;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2" name="Google Shape;8702;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3" name="Google Shape;8703;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4" name="Google Shape;8704;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5" name="Google Shape;8705;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6" name="Google Shape;8706;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7" name="Google Shape;8707;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8" name="Google Shape;8708;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709" name="Google Shape;8709;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0" name="Google Shape;8710;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1" name="Google Shape;8711;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2" name="Google Shape;8712;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3" name="Google Shape;8713;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4" name="Google Shape;8714;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5" name="Google Shape;8715;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6" name="Google Shape;8716;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7" name="Google Shape;8717;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8" name="Google Shape;8718;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9" name="Google Shape;8719;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0" name="Google Shape;8720;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1" name="Google Shape;8721;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2" name="Google Shape;8722;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23" name="Google Shape;8723;p68"/>
          <p:cNvGrpSpPr/>
          <p:nvPr/>
        </p:nvGrpSpPr>
        <p:grpSpPr>
          <a:xfrm rot="5400000">
            <a:off x="5977401" y="3438087"/>
            <a:ext cx="164064" cy="1414916"/>
            <a:chOff x="4428249" y="1369375"/>
            <a:chExt cx="36905" cy="429569"/>
          </a:xfrm>
        </p:grpSpPr>
        <p:sp>
          <p:nvSpPr>
            <p:cNvPr id="8724" name="Google Shape;8724;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5" name="Google Shape;8725;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6" name="Google Shape;8726;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7" name="Google Shape;8727;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8" name="Google Shape;8728;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9" name="Google Shape;8729;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0" name="Google Shape;8730;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1" name="Google Shape;8731;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2" name="Google Shape;8732;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3" name="Google Shape;8733;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4" name="Google Shape;8734;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5" name="Google Shape;8735;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6" name="Google Shape;8736;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7" name="Google Shape;8737;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8" name="Google Shape;8738;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9" name="Google Shape;8739;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0" name="Google Shape;8740;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1" name="Google Shape;8741;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2" name="Google Shape;8742;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3" name="Google Shape;8743;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4" name="Google Shape;8744;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5" name="Google Shape;8745;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6" name="Google Shape;8746;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7" name="Google Shape;8747;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8" name="Google Shape;8748;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9" name="Google Shape;8749;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0" name="Google Shape;8750;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1" name="Google Shape;8751;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2" name="Google Shape;8752;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3" name="Google Shape;8753;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4" name="Google Shape;8754;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5" name="Google Shape;8755;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56" name="Google Shape;8756;p68"/>
          <p:cNvGrpSpPr/>
          <p:nvPr/>
        </p:nvGrpSpPr>
        <p:grpSpPr>
          <a:xfrm rot="10800000" flipH="1">
            <a:off x="5349830" y="3026630"/>
            <a:ext cx="1419207" cy="24808"/>
            <a:chOff x="219558" y="4738465"/>
            <a:chExt cx="5852400" cy="102300"/>
          </a:xfrm>
        </p:grpSpPr>
        <p:cxnSp>
          <p:nvCxnSpPr>
            <p:cNvPr id="8757" name="Google Shape;8757;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758" name="Google Shape;8758;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9" name="Google Shape;8759;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0" name="Google Shape;8760;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1" name="Google Shape;8761;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2" name="Google Shape;8762;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63" name="Google Shape;8763;p68"/>
          <p:cNvGrpSpPr/>
          <p:nvPr/>
        </p:nvGrpSpPr>
        <p:grpSpPr>
          <a:xfrm>
            <a:off x="5361148" y="3399694"/>
            <a:ext cx="1396570" cy="385016"/>
            <a:chOff x="5286284" y="2966544"/>
            <a:chExt cx="1396570" cy="385016"/>
          </a:xfrm>
        </p:grpSpPr>
        <p:cxnSp>
          <p:nvCxnSpPr>
            <p:cNvPr id="8764" name="Google Shape;8764;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765" name="Google Shape;8765;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766" name="Google Shape;8766;p68"/>
            <p:cNvGrpSpPr/>
            <p:nvPr/>
          </p:nvGrpSpPr>
          <p:grpSpPr>
            <a:xfrm>
              <a:off x="5287688" y="3173364"/>
              <a:ext cx="1395166" cy="74100"/>
              <a:chOff x="5287688" y="3173364"/>
              <a:chExt cx="1395166" cy="74100"/>
            </a:xfrm>
          </p:grpSpPr>
          <p:cxnSp>
            <p:nvCxnSpPr>
              <p:cNvPr id="8767" name="Google Shape;8767;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768" name="Google Shape;8768;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769" name="Google Shape;8769;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70" name="Google Shape;8770;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71" name="Google Shape;8771;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72" name="Google Shape;8772;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73" name="Google Shape;8773;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74" name="Google Shape;8774;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775" name="Google Shape;8775;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776" name="Google Shape;8776;p68"/>
          <p:cNvGrpSpPr/>
          <p:nvPr/>
        </p:nvGrpSpPr>
        <p:grpSpPr>
          <a:xfrm>
            <a:off x="2047214" y="1818470"/>
            <a:ext cx="1182276" cy="662027"/>
            <a:chOff x="2029517" y="1732295"/>
            <a:chExt cx="1149068" cy="643432"/>
          </a:xfrm>
        </p:grpSpPr>
        <p:grpSp>
          <p:nvGrpSpPr>
            <p:cNvPr id="8777" name="Google Shape;8777;p68"/>
            <p:cNvGrpSpPr/>
            <p:nvPr/>
          </p:nvGrpSpPr>
          <p:grpSpPr>
            <a:xfrm>
              <a:off x="2708660" y="1746937"/>
              <a:ext cx="455427" cy="244429"/>
              <a:chOff x="2700693" y="1746937"/>
              <a:chExt cx="455427" cy="244429"/>
            </a:xfrm>
          </p:grpSpPr>
          <p:grpSp>
            <p:nvGrpSpPr>
              <p:cNvPr id="8778" name="Google Shape;8778;p68"/>
              <p:cNvGrpSpPr/>
              <p:nvPr/>
            </p:nvGrpSpPr>
            <p:grpSpPr>
              <a:xfrm>
                <a:off x="2905682" y="1782817"/>
                <a:ext cx="250438" cy="208549"/>
                <a:chOff x="2905682" y="1782817"/>
                <a:chExt cx="250438" cy="208549"/>
              </a:xfrm>
            </p:grpSpPr>
            <p:cxnSp>
              <p:nvCxnSpPr>
                <p:cNvPr id="8779" name="Google Shape;8779;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80" name="Google Shape;8780;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81" name="Google Shape;8781;p68"/>
              <p:cNvGrpSpPr/>
              <p:nvPr/>
            </p:nvGrpSpPr>
            <p:grpSpPr>
              <a:xfrm>
                <a:off x="2700693" y="1746937"/>
                <a:ext cx="449967" cy="72374"/>
                <a:chOff x="2700693" y="1746937"/>
                <a:chExt cx="449967" cy="72374"/>
              </a:xfrm>
            </p:grpSpPr>
            <p:cxnSp>
              <p:nvCxnSpPr>
                <p:cNvPr id="8782" name="Google Shape;8782;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83" name="Google Shape;8783;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784" name="Google Shape;8784;p68"/>
            <p:cNvGrpSpPr/>
            <p:nvPr/>
          </p:nvGrpSpPr>
          <p:grpSpPr>
            <a:xfrm>
              <a:off x="2029517" y="1732295"/>
              <a:ext cx="1149068" cy="643432"/>
              <a:chOff x="2029517" y="1732295"/>
              <a:chExt cx="1149068" cy="643432"/>
            </a:xfrm>
          </p:grpSpPr>
          <p:grpSp>
            <p:nvGrpSpPr>
              <p:cNvPr id="8785" name="Google Shape;8785;p68"/>
              <p:cNvGrpSpPr/>
              <p:nvPr/>
            </p:nvGrpSpPr>
            <p:grpSpPr>
              <a:xfrm>
                <a:off x="2703618" y="2103152"/>
                <a:ext cx="474966" cy="260017"/>
                <a:chOff x="2703618" y="2103152"/>
                <a:chExt cx="474966" cy="260017"/>
              </a:xfrm>
            </p:grpSpPr>
            <p:grpSp>
              <p:nvGrpSpPr>
                <p:cNvPr id="8786" name="Google Shape;8786;p68"/>
                <p:cNvGrpSpPr/>
                <p:nvPr/>
              </p:nvGrpSpPr>
              <p:grpSpPr>
                <a:xfrm>
                  <a:off x="2703618" y="2290640"/>
                  <a:ext cx="450291" cy="72529"/>
                  <a:chOff x="2703618" y="2290640"/>
                  <a:chExt cx="450291" cy="72529"/>
                </a:xfrm>
              </p:grpSpPr>
              <p:cxnSp>
                <p:nvCxnSpPr>
                  <p:cNvPr id="8787" name="Google Shape;8787;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88" name="Google Shape;8788;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89" name="Google Shape;8789;p68"/>
                <p:cNvGrpSpPr/>
                <p:nvPr/>
              </p:nvGrpSpPr>
              <p:grpSpPr>
                <a:xfrm>
                  <a:off x="2908607" y="2103152"/>
                  <a:ext cx="269977" cy="223538"/>
                  <a:chOff x="2908607" y="2103152"/>
                  <a:chExt cx="269977" cy="223538"/>
                </a:xfrm>
              </p:grpSpPr>
              <p:cxnSp>
                <p:nvCxnSpPr>
                  <p:cNvPr id="8790" name="Google Shape;8790;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91" name="Google Shape;8791;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792" name="Google Shape;8792;p68"/>
              <p:cNvGrpSpPr/>
              <p:nvPr/>
            </p:nvGrpSpPr>
            <p:grpSpPr>
              <a:xfrm>
                <a:off x="2029517" y="1732295"/>
                <a:ext cx="685827" cy="643432"/>
                <a:chOff x="2029517" y="1732295"/>
                <a:chExt cx="685827" cy="643432"/>
              </a:xfrm>
            </p:grpSpPr>
            <p:sp>
              <p:nvSpPr>
                <p:cNvPr id="8793" name="Google Shape;8793;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794" name="Google Shape;8794;p68"/>
                <p:cNvGrpSpPr/>
                <p:nvPr/>
              </p:nvGrpSpPr>
              <p:grpSpPr>
                <a:xfrm>
                  <a:off x="2158948" y="1732295"/>
                  <a:ext cx="556396" cy="333108"/>
                  <a:chOff x="2158948" y="1732295"/>
                  <a:chExt cx="556396" cy="333108"/>
                </a:xfrm>
              </p:grpSpPr>
              <p:cxnSp>
                <p:nvCxnSpPr>
                  <p:cNvPr id="8795" name="Google Shape;8795;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96" name="Google Shape;8796;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97" name="Google Shape;8797;p68"/>
                <p:cNvGrpSpPr/>
                <p:nvPr/>
              </p:nvGrpSpPr>
              <p:grpSpPr>
                <a:xfrm>
                  <a:off x="2159908" y="2065057"/>
                  <a:ext cx="550884" cy="310670"/>
                  <a:chOff x="2159908" y="2065057"/>
                  <a:chExt cx="550884" cy="310670"/>
                </a:xfrm>
              </p:grpSpPr>
              <p:cxnSp>
                <p:nvCxnSpPr>
                  <p:cNvPr id="8798" name="Google Shape;8798;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99" name="Google Shape;8799;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nvGrpSpPr>
          <p:cNvPr id="8800" name="Google Shape;8800;p68"/>
          <p:cNvGrpSpPr/>
          <p:nvPr/>
        </p:nvGrpSpPr>
        <p:grpSpPr>
          <a:xfrm>
            <a:off x="732462" y="1766083"/>
            <a:ext cx="962651" cy="810058"/>
            <a:chOff x="844912" y="1681380"/>
            <a:chExt cx="935611" cy="787305"/>
          </a:xfrm>
        </p:grpSpPr>
        <p:grpSp>
          <p:nvGrpSpPr>
            <p:cNvPr id="8801" name="Google Shape;8801;p68"/>
            <p:cNvGrpSpPr/>
            <p:nvPr/>
          </p:nvGrpSpPr>
          <p:grpSpPr>
            <a:xfrm>
              <a:off x="844912" y="1819635"/>
              <a:ext cx="329836" cy="510016"/>
              <a:chOff x="844912" y="1819635"/>
              <a:chExt cx="329836" cy="510016"/>
            </a:xfrm>
          </p:grpSpPr>
          <p:sp>
            <p:nvSpPr>
              <p:cNvPr id="8802" name="Google Shape;8802;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3" name="Google Shape;8803;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4" name="Google Shape;8804;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5" name="Google Shape;8805;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6" name="Google Shape;8806;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7" name="Google Shape;8807;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08" name="Google Shape;8808;p68"/>
            <p:cNvGrpSpPr/>
            <p:nvPr/>
          </p:nvGrpSpPr>
          <p:grpSpPr>
            <a:xfrm>
              <a:off x="1284601" y="2158168"/>
              <a:ext cx="495923" cy="310517"/>
              <a:chOff x="1284601" y="2158168"/>
              <a:chExt cx="495923" cy="310517"/>
            </a:xfrm>
          </p:grpSpPr>
          <p:sp>
            <p:nvSpPr>
              <p:cNvPr id="8809" name="Google Shape;8809;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810" name="Google Shape;8810;p68"/>
              <p:cNvGrpSpPr/>
              <p:nvPr/>
            </p:nvGrpSpPr>
            <p:grpSpPr>
              <a:xfrm>
                <a:off x="1507666" y="2158168"/>
                <a:ext cx="272858" cy="310517"/>
                <a:chOff x="1507666" y="2158168"/>
                <a:chExt cx="272858" cy="310517"/>
              </a:xfrm>
            </p:grpSpPr>
            <p:grpSp>
              <p:nvGrpSpPr>
                <p:cNvPr id="8811" name="Google Shape;8811;p68"/>
                <p:cNvGrpSpPr/>
                <p:nvPr/>
              </p:nvGrpSpPr>
              <p:grpSpPr>
                <a:xfrm>
                  <a:off x="1507666" y="2176104"/>
                  <a:ext cx="166395" cy="273149"/>
                  <a:chOff x="1507666" y="2176104"/>
                  <a:chExt cx="166395" cy="273149"/>
                </a:xfrm>
              </p:grpSpPr>
              <p:sp>
                <p:nvSpPr>
                  <p:cNvPr id="8812" name="Google Shape;8812;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3" name="Google Shape;8813;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4" name="Google Shape;8814;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5" name="Google Shape;8815;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6" name="Google Shape;8816;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7" name="Google Shape;8817;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8" name="Google Shape;8818;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819" name="Google Shape;8819;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0" name="Google Shape;8820;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821" name="Google Shape;8821;p68"/>
            <p:cNvGrpSpPr/>
            <p:nvPr/>
          </p:nvGrpSpPr>
          <p:grpSpPr>
            <a:xfrm>
              <a:off x="1284601" y="1681380"/>
              <a:ext cx="495923" cy="310517"/>
              <a:chOff x="1284601" y="1681380"/>
              <a:chExt cx="495923" cy="310517"/>
            </a:xfrm>
          </p:grpSpPr>
          <p:sp>
            <p:nvSpPr>
              <p:cNvPr id="8822" name="Google Shape;8822;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8823" name="Google Shape;8823;p68"/>
              <p:cNvGrpSpPr/>
              <p:nvPr/>
            </p:nvGrpSpPr>
            <p:grpSpPr>
              <a:xfrm>
                <a:off x="1507666" y="1681380"/>
                <a:ext cx="272858" cy="310517"/>
                <a:chOff x="1507666" y="1681380"/>
                <a:chExt cx="272858" cy="310517"/>
              </a:xfrm>
            </p:grpSpPr>
            <p:grpSp>
              <p:nvGrpSpPr>
                <p:cNvPr id="8824" name="Google Shape;8824;p68"/>
                <p:cNvGrpSpPr/>
                <p:nvPr/>
              </p:nvGrpSpPr>
              <p:grpSpPr>
                <a:xfrm>
                  <a:off x="1507666" y="1700120"/>
                  <a:ext cx="166395" cy="272984"/>
                  <a:chOff x="1507666" y="1700120"/>
                  <a:chExt cx="166395" cy="272984"/>
                </a:xfrm>
              </p:grpSpPr>
              <p:sp>
                <p:nvSpPr>
                  <p:cNvPr id="8825" name="Google Shape;8825;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6" name="Google Shape;8826;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7" name="Google Shape;8827;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8" name="Google Shape;8828;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9" name="Google Shape;8829;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0" name="Google Shape;8830;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1" name="Google Shape;8831;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832" name="Google Shape;8832;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3" name="Google Shape;8833;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8834" name="Google Shape;8834;p68"/>
          <p:cNvGrpSpPr/>
          <p:nvPr/>
        </p:nvGrpSpPr>
        <p:grpSpPr>
          <a:xfrm>
            <a:off x="6841403" y="2533512"/>
            <a:ext cx="1622269" cy="552443"/>
            <a:chOff x="6894650" y="2574740"/>
            <a:chExt cx="1445100" cy="492111"/>
          </a:xfrm>
        </p:grpSpPr>
        <p:sp>
          <p:nvSpPr>
            <p:cNvPr id="8835" name="Google Shape;8835;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6" name="Google Shape;8836;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7" name="Google Shape;8837;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8" name="Google Shape;8838;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9" name="Google Shape;8839;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8840" name="Google Shape;8840;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841" name="Google Shape;8841;p68"/>
          <p:cNvGrpSpPr/>
          <p:nvPr/>
        </p:nvGrpSpPr>
        <p:grpSpPr>
          <a:xfrm>
            <a:off x="6860946" y="3907768"/>
            <a:ext cx="1583206" cy="475705"/>
            <a:chOff x="6953919" y="3907920"/>
            <a:chExt cx="1377300" cy="475705"/>
          </a:xfrm>
        </p:grpSpPr>
        <p:cxnSp>
          <p:nvCxnSpPr>
            <p:cNvPr id="8842" name="Google Shape;8842;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843" name="Google Shape;8843;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844" name="Google Shape;8844;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845" name="Google Shape;8845;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846" name="Google Shape;8846;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847" name="Google Shape;8847;p68"/>
          <p:cNvGrpSpPr/>
          <p:nvPr/>
        </p:nvGrpSpPr>
        <p:grpSpPr>
          <a:xfrm>
            <a:off x="2364534" y="2668913"/>
            <a:ext cx="836286" cy="824529"/>
            <a:chOff x="2389399" y="2595741"/>
            <a:chExt cx="812796" cy="801369"/>
          </a:xfrm>
        </p:grpSpPr>
        <p:grpSp>
          <p:nvGrpSpPr>
            <p:cNvPr id="8848" name="Google Shape;8848;p68"/>
            <p:cNvGrpSpPr/>
            <p:nvPr/>
          </p:nvGrpSpPr>
          <p:grpSpPr>
            <a:xfrm>
              <a:off x="2492145" y="2881565"/>
              <a:ext cx="607300" cy="229751"/>
              <a:chOff x="2492145" y="2881565"/>
              <a:chExt cx="607300" cy="229751"/>
            </a:xfrm>
          </p:grpSpPr>
          <p:sp>
            <p:nvSpPr>
              <p:cNvPr id="8849" name="Google Shape;8849;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0" name="Google Shape;8850;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1" name="Google Shape;8851;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52" name="Google Shape;8852;p68"/>
            <p:cNvGrpSpPr/>
            <p:nvPr/>
          </p:nvGrpSpPr>
          <p:grpSpPr>
            <a:xfrm>
              <a:off x="2389399" y="2595741"/>
              <a:ext cx="812796" cy="296825"/>
              <a:chOff x="2389399" y="2595741"/>
              <a:chExt cx="812796" cy="296825"/>
            </a:xfrm>
          </p:grpSpPr>
          <p:grpSp>
            <p:nvGrpSpPr>
              <p:cNvPr id="8853" name="Google Shape;8853;p68"/>
              <p:cNvGrpSpPr/>
              <p:nvPr/>
            </p:nvGrpSpPr>
            <p:grpSpPr>
              <a:xfrm>
                <a:off x="2389399" y="2595741"/>
                <a:ext cx="363638" cy="296825"/>
                <a:chOff x="2389399" y="2595741"/>
                <a:chExt cx="363638" cy="296825"/>
              </a:xfrm>
            </p:grpSpPr>
            <p:grpSp>
              <p:nvGrpSpPr>
                <p:cNvPr id="8854" name="Google Shape;8854;p68"/>
                <p:cNvGrpSpPr/>
                <p:nvPr/>
              </p:nvGrpSpPr>
              <p:grpSpPr>
                <a:xfrm>
                  <a:off x="2493852" y="2794333"/>
                  <a:ext cx="259185" cy="98232"/>
                  <a:chOff x="2493852" y="2794333"/>
                  <a:chExt cx="259185" cy="98232"/>
                </a:xfrm>
              </p:grpSpPr>
              <p:sp>
                <p:nvSpPr>
                  <p:cNvPr id="8855" name="Google Shape;8855;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6" name="Google Shape;8856;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7" name="Google Shape;8857;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58" name="Google Shape;8858;p68"/>
                <p:cNvGrpSpPr/>
                <p:nvPr/>
              </p:nvGrpSpPr>
              <p:grpSpPr>
                <a:xfrm>
                  <a:off x="2389399" y="2595741"/>
                  <a:ext cx="224343" cy="182054"/>
                  <a:chOff x="2389399" y="2595741"/>
                  <a:chExt cx="224343" cy="182054"/>
                </a:xfrm>
              </p:grpSpPr>
              <p:sp>
                <p:nvSpPr>
                  <p:cNvPr id="8859" name="Google Shape;8859;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0" name="Google Shape;8860;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861" name="Google Shape;8861;p68"/>
              <p:cNvGrpSpPr/>
              <p:nvPr/>
            </p:nvGrpSpPr>
            <p:grpSpPr>
              <a:xfrm>
                <a:off x="2683630" y="2595741"/>
                <a:ext cx="224334" cy="296825"/>
                <a:chOff x="2683630" y="2595741"/>
                <a:chExt cx="224334" cy="296825"/>
              </a:xfrm>
            </p:grpSpPr>
            <p:grpSp>
              <p:nvGrpSpPr>
                <p:cNvPr id="8862" name="Google Shape;8862;p68"/>
                <p:cNvGrpSpPr/>
                <p:nvPr/>
              </p:nvGrpSpPr>
              <p:grpSpPr>
                <a:xfrm>
                  <a:off x="2788083" y="2794333"/>
                  <a:ext cx="15356" cy="98232"/>
                  <a:chOff x="2788083" y="2794333"/>
                  <a:chExt cx="15356" cy="98232"/>
                </a:xfrm>
              </p:grpSpPr>
              <p:sp>
                <p:nvSpPr>
                  <p:cNvPr id="8863" name="Google Shape;8863;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4" name="Google Shape;8864;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5" name="Google Shape;8865;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66" name="Google Shape;8866;p68"/>
                <p:cNvGrpSpPr/>
                <p:nvPr/>
              </p:nvGrpSpPr>
              <p:grpSpPr>
                <a:xfrm>
                  <a:off x="2683630" y="2595741"/>
                  <a:ext cx="224334" cy="182054"/>
                  <a:chOff x="2683630" y="2595741"/>
                  <a:chExt cx="224334" cy="182054"/>
                </a:xfrm>
              </p:grpSpPr>
              <p:sp>
                <p:nvSpPr>
                  <p:cNvPr id="8867" name="Google Shape;8867;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8" name="Google Shape;8868;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869" name="Google Shape;8869;p68"/>
              <p:cNvGrpSpPr/>
              <p:nvPr/>
            </p:nvGrpSpPr>
            <p:grpSpPr>
              <a:xfrm>
                <a:off x="2838475" y="2595741"/>
                <a:ext cx="363719" cy="296825"/>
                <a:chOff x="2838475" y="2595741"/>
                <a:chExt cx="363719" cy="296825"/>
              </a:xfrm>
            </p:grpSpPr>
            <p:grpSp>
              <p:nvGrpSpPr>
                <p:cNvPr id="8870" name="Google Shape;8870;p68"/>
                <p:cNvGrpSpPr/>
                <p:nvPr/>
              </p:nvGrpSpPr>
              <p:grpSpPr>
                <a:xfrm>
                  <a:off x="2838475" y="2794333"/>
                  <a:ext cx="259185" cy="98232"/>
                  <a:chOff x="2838475" y="2794333"/>
                  <a:chExt cx="259185" cy="98232"/>
                </a:xfrm>
              </p:grpSpPr>
              <p:sp>
                <p:nvSpPr>
                  <p:cNvPr id="8871" name="Google Shape;8871;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2" name="Google Shape;8872;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3" name="Google Shape;8873;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74" name="Google Shape;8874;p68"/>
                <p:cNvGrpSpPr/>
                <p:nvPr/>
              </p:nvGrpSpPr>
              <p:grpSpPr>
                <a:xfrm>
                  <a:off x="2977852" y="2595741"/>
                  <a:ext cx="224343" cy="182054"/>
                  <a:chOff x="2977852" y="2595741"/>
                  <a:chExt cx="224343" cy="182054"/>
                </a:xfrm>
              </p:grpSpPr>
              <p:sp>
                <p:nvSpPr>
                  <p:cNvPr id="8875" name="Google Shape;8875;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6" name="Google Shape;8876;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8877" name="Google Shape;8877;p68"/>
            <p:cNvGrpSpPr/>
            <p:nvPr/>
          </p:nvGrpSpPr>
          <p:grpSpPr>
            <a:xfrm>
              <a:off x="2389399" y="3100241"/>
              <a:ext cx="812796" cy="296869"/>
              <a:chOff x="2389399" y="3100241"/>
              <a:chExt cx="812796" cy="296869"/>
            </a:xfrm>
          </p:grpSpPr>
          <p:grpSp>
            <p:nvGrpSpPr>
              <p:cNvPr id="8878" name="Google Shape;8878;p68"/>
              <p:cNvGrpSpPr/>
              <p:nvPr/>
            </p:nvGrpSpPr>
            <p:grpSpPr>
              <a:xfrm>
                <a:off x="2683630" y="3100241"/>
                <a:ext cx="224334" cy="296869"/>
                <a:chOff x="2683630" y="3100241"/>
                <a:chExt cx="224334" cy="296869"/>
              </a:xfrm>
            </p:grpSpPr>
            <p:grpSp>
              <p:nvGrpSpPr>
                <p:cNvPr id="8879" name="Google Shape;8879;p68"/>
                <p:cNvGrpSpPr/>
                <p:nvPr/>
              </p:nvGrpSpPr>
              <p:grpSpPr>
                <a:xfrm>
                  <a:off x="2788083" y="3100241"/>
                  <a:ext cx="15356" cy="98237"/>
                  <a:chOff x="2788083" y="3100241"/>
                  <a:chExt cx="15356" cy="98237"/>
                </a:xfrm>
              </p:grpSpPr>
              <p:sp>
                <p:nvSpPr>
                  <p:cNvPr id="8880" name="Google Shape;8880;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1" name="Google Shape;8881;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2" name="Google Shape;8882;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83" name="Google Shape;8883;p68"/>
                <p:cNvGrpSpPr/>
                <p:nvPr/>
              </p:nvGrpSpPr>
              <p:grpSpPr>
                <a:xfrm>
                  <a:off x="2683630" y="3215065"/>
                  <a:ext cx="224334" cy="182045"/>
                  <a:chOff x="2683630" y="3215065"/>
                  <a:chExt cx="224334" cy="182045"/>
                </a:xfrm>
              </p:grpSpPr>
              <p:sp>
                <p:nvSpPr>
                  <p:cNvPr id="8884" name="Google Shape;8884;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5" name="Google Shape;8885;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886" name="Google Shape;8886;p68"/>
              <p:cNvGrpSpPr/>
              <p:nvPr/>
            </p:nvGrpSpPr>
            <p:grpSpPr>
              <a:xfrm>
                <a:off x="2389399" y="3100241"/>
                <a:ext cx="363638" cy="296869"/>
                <a:chOff x="2389399" y="3100241"/>
                <a:chExt cx="363638" cy="296869"/>
              </a:xfrm>
            </p:grpSpPr>
            <p:grpSp>
              <p:nvGrpSpPr>
                <p:cNvPr id="8887" name="Google Shape;8887;p68"/>
                <p:cNvGrpSpPr/>
                <p:nvPr/>
              </p:nvGrpSpPr>
              <p:grpSpPr>
                <a:xfrm>
                  <a:off x="2493852" y="3100241"/>
                  <a:ext cx="259185" cy="98237"/>
                  <a:chOff x="2493852" y="3100241"/>
                  <a:chExt cx="259185" cy="98237"/>
                </a:xfrm>
              </p:grpSpPr>
              <p:sp>
                <p:nvSpPr>
                  <p:cNvPr id="8888" name="Google Shape;8888;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9" name="Google Shape;8889;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0" name="Google Shape;8890;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1" name="Google Shape;8891;p68"/>
                <p:cNvGrpSpPr/>
                <p:nvPr/>
              </p:nvGrpSpPr>
              <p:grpSpPr>
                <a:xfrm>
                  <a:off x="2389399" y="3215065"/>
                  <a:ext cx="224343" cy="182045"/>
                  <a:chOff x="2389399" y="3215065"/>
                  <a:chExt cx="224343" cy="182045"/>
                </a:xfrm>
              </p:grpSpPr>
              <p:sp>
                <p:nvSpPr>
                  <p:cNvPr id="8892" name="Google Shape;8892;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3" name="Google Shape;8893;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8894" name="Google Shape;8894;p68"/>
              <p:cNvGrpSpPr/>
              <p:nvPr/>
            </p:nvGrpSpPr>
            <p:grpSpPr>
              <a:xfrm>
                <a:off x="2838475" y="3100241"/>
                <a:ext cx="363719" cy="296869"/>
                <a:chOff x="2838475" y="3100241"/>
                <a:chExt cx="363719" cy="296869"/>
              </a:xfrm>
            </p:grpSpPr>
            <p:grpSp>
              <p:nvGrpSpPr>
                <p:cNvPr id="8895" name="Google Shape;8895;p68"/>
                <p:cNvGrpSpPr/>
                <p:nvPr/>
              </p:nvGrpSpPr>
              <p:grpSpPr>
                <a:xfrm>
                  <a:off x="2838475" y="3100241"/>
                  <a:ext cx="259185" cy="98237"/>
                  <a:chOff x="2838475" y="3100241"/>
                  <a:chExt cx="259185" cy="98237"/>
                </a:xfrm>
              </p:grpSpPr>
              <p:sp>
                <p:nvSpPr>
                  <p:cNvPr id="8896" name="Google Shape;8896;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7" name="Google Shape;8897;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8" name="Google Shape;8898;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9" name="Google Shape;8899;p68"/>
                <p:cNvGrpSpPr/>
                <p:nvPr/>
              </p:nvGrpSpPr>
              <p:grpSpPr>
                <a:xfrm>
                  <a:off x="2977852" y="3215065"/>
                  <a:ext cx="224343" cy="182045"/>
                  <a:chOff x="2977852" y="3215065"/>
                  <a:chExt cx="224343" cy="182045"/>
                </a:xfrm>
              </p:grpSpPr>
              <p:sp>
                <p:nvSpPr>
                  <p:cNvPr id="8900" name="Google Shape;8900;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1" name="Google Shape;8901;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905"/>
        <p:cNvGrpSpPr/>
        <p:nvPr/>
      </p:nvGrpSpPr>
      <p:grpSpPr>
        <a:xfrm>
          <a:off x="0" y="0"/>
          <a:ext cx="0" cy="0"/>
          <a:chOff x="0" y="0"/>
          <a:chExt cx="0" cy="0"/>
        </a:xfrm>
      </p:grpSpPr>
      <p:grpSp>
        <p:nvGrpSpPr>
          <p:cNvPr id="8906" name="Google Shape;8906;p69"/>
          <p:cNvGrpSpPr/>
          <p:nvPr/>
        </p:nvGrpSpPr>
        <p:grpSpPr>
          <a:xfrm>
            <a:off x="718875" y="3363288"/>
            <a:ext cx="2390414" cy="1024800"/>
            <a:chOff x="728925" y="3296613"/>
            <a:chExt cx="2390414" cy="1024800"/>
          </a:xfrm>
        </p:grpSpPr>
        <p:grpSp>
          <p:nvGrpSpPr>
            <p:cNvPr id="8907" name="Google Shape;8907;p69"/>
            <p:cNvGrpSpPr/>
            <p:nvPr/>
          </p:nvGrpSpPr>
          <p:grpSpPr>
            <a:xfrm>
              <a:off x="728925" y="3619800"/>
              <a:ext cx="2390414" cy="500893"/>
              <a:chOff x="728925" y="3619800"/>
              <a:chExt cx="2390414" cy="500893"/>
            </a:xfrm>
          </p:grpSpPr>
          <p:sp>
            <p:nvSpPr>
              <p:cNvPr id="8908" name="Google Shape;8908;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8909" name="Google Shape;8909;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grpSp>
        <p:grpSp>
          <p:nvGrpSpPr>
            <p:cNvPr id="8910" name="Google Shape;8910;p69"/>
            <p:cNvGrpSpPr/>
            <p:nvPr/>
          </p:nvGrpSpPr>
          <p:grpSpPr>
            <a:xfrm>
              <a:off x="1348050" y="3296613"/>
              <a:ext cx="1706152" cy="1024800"/>
              <a:chOff x="1348050" y="3296613"/>
              <a:chExt cx="1706152" cy="1024800"/>
            </a:xfrm>
          </p:grpSpPr>
          <p:sp>
            <p:nvSpPr>
              <p:cNvPr id="8911" name="Google Shape;8911;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8912" name="Google Shape;8912;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8913" name="Google Shape;8913;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8914" name="Google Shape;8914;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8915" name="Google Shape;8915;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grpSp>
        <p:grpSp>
          <p:nvGrpSpPr>
            <p:cNvPr id="8916" name="Google Shape;8916;p69"/>
            <p:cNvGrpSpPr/>
            <p:nvPr/>
          </p:nvGrpSpPr>
          <p:grpSpPr>
            <a:xfrm>
              <a:off x="1455707" y="3654858"/>
              <a:ext cx="1491150" cy="417657"/>
              <a:chOff x="1455707" y="3654858"/>
              <a:chExt cx="1491150" cy="417657"/>
            </a:xfrm>
          </p:grpSpPr>
          <p:sp>
            <p:nvSpPr>
              <p:cNvPr id="8917" name="Google Shape;8917;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8" name="Google Shape;8918;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9" name="Google Shape;8919;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0" name="Google Shape;8920;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1" name="Google Shape;8921;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2" name="Google Shape;8922;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3" name="Google Shape;8923;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4" name="Google Shape;8924;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5" name="Google Shape;8925;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6" name="Google Shape;8926;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7" name="Google Shape;8927;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8" name="Google Shape;8928;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9" name="Google Shape;8929;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0" name="Google Shape;8930;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1" name="Google Shape;8931;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2" name="Google Shape;8932;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3" name="Google Shape;8933;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4" name="Google Shape;8934;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5" name="Google Shape;8935;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6" name="Google Shape;8936;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aphicFrame>
        <p:nvGraphicFramePr>
          <p:cNvPr id="8937" name="Google Shape;8937;p69"/>
          <p:cNvGraphicFramePr/>
          <p:nvPr/>
        </p:nvGraphicFramePr>
        <p:xfrm>
          <a:off x="5954575" y="2361200"/>
          <a:ext cx="3000000" cy="3000000"/>
        </p:xfrm>
        <a:graphic>
          <a:graphicData uri="http://schemas.openxmlformats.org/drawingml/2006/table">
            <a:tbl>
              <a:tblPr>
                <a:noFill/>
                <a:tableStyleId>{F1FF8D14-7532-4286-868B-D788ACA42A01}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938" name="Google Shape;8938;p69"/>
          <p:cNvGrpSpPr/>
          <p:nvPr/>
        </p:nvGrpSpPr>
        <p:grpSpPr>
          <a:xfrm>
            <a:off x="727251" y="1188964"/>
            <a:ext cx="2396505" cy="976502"/>
            <a:chOff x="749309" y="1112739"/>
            <a:chExt cx="2371603" cy="976502"/>
          </a:xfrm>
        </p:grpSpPr>
        <p:grpSp>
          <p:nvGrpSpPr>
            <p:cNvPr id="8939" name="Google Shape;8939;p69"/>
            <p:cNvGrpSpPr/>
            <p:nvPr/>
          </p:nvGrpSpPr>
          <p:grpSpPr>
            <a:xfrm>
              <a:off x="1092126" y="1112739"/>
              <a:ext cx="2028786" cy="975464"/>
              <a:chOff x="1092126" y="1112739"/>
              <a:chExt cx="2028786" cy="975464"/>
            </a:xfrm>
          </p:grpSpPr>
          <p:sp>
            <p:nvSpPr>
              <p:cNvPr id="8940" name="Google Shape;8940;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1" name="Google Shape;8941;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2" name="Google Shape;8942;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3" name="Google Shape;8943;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4" name="Google Shape;8944;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5" name="Google Shape;8945;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6" name="Google Shape;8946;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7" name="Google Shape;8947;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8" name="Google Shape;8948;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9" name="Google Shape;8949;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0" name="Google Shape;8950;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1" name="Google Shape;8951;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2" name="Google Shape;8952;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3" name="Google Shape;8953;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4" name="Google Shape;8954;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5" name="Google Shape;8955;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6" name="Google Shape;8956;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7" name="Google Shape;8957;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8" name="Google Shape;8958;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9" name="Google Shape;8959;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0" name="Google Shape;8960;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1" name="Google Shape;8961;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2" name="Google Shape;8962;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3" name="Google Shape;8963;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64" name="Google Shape;8964;p69"/>
            <p:cNvGrpSpPr/>
            <p:nvPr/>
          </p:nvGrpSpPr>
          <p:grpSpPr>
            <a:xfrm>
              <a:off x="749309" y="1112739"/>
              <a:ext cx="314700" cy="975464"/>
              <a:chOff x="749309" y="1112739"/>
              <a:chExt cx="314700" cy="975464"/>
            </a:xfrm>
          </p:grpSpPr>
          <p:sp>
            <p:nvSpPr>
              <p:cNvPr id="8965" name="Google Shape;8965;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6" name="Google Shape;8966;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7" name="Google Shape;8967;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8" name="Google Shape;8968;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69" name="Google Shape;8969;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0" name="Google Shape;8970;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1" name="Google Shape;8971;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2" name="Google Shape;8972;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aphicFrame>
        <p:nvGraphicFramePr>
          <p:cNvPr id="8973" name="Google Shape;8973;p69"/>
          <p:cNvGraphicFramePr/>
          <p:nvPr/>
        </p:nvGraphicFramePr>
        <p:xfrm>
          <a:off x="5954600" y="1188950"/>
          <a:ext cx="3000000" cy="3000000"/>
        </p:xfrm>
        <a:graphic>
          <a:graphicData uri="http://schemas.openxmlformats.org/drawingml/2006/table">
            <a:tbl>
              <a:tblPr>
                <a:noFill/>
                <a:tableStyleId>{F1FF8D14-7532-4286-868B-D788ACA42A01}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974" name="Google Shape;8974;p69"/>
          <p:cNvGraphicFramePr/>
          <p:nvPr/>
        </p:nvGraphicFramePr>
        <p:xfrm>
          <a:off x="3375463" y="2361200"/>
          <a:ext cx="3000000" cy="3000000"/>
        </p:xfrm>
        <a:graphic>
          <a:graphicData uri="http://schemas.openxmlformats.org/drawingml/2006/table">
            <a:tbl>
              <a:tblPr>
                <a:noFill/>
                <a:tableStyleId>{F1FF8D14-7532-4286-868B-D788ACA42A01}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75" name="Google Shape;8975;p69"/>
          <p:cNvGrpSpPr/>
          <p:nvPr/>
        </p:nvGrpSpPr>
        <p:grpSpPr>
          <a:xfrm>
            <a:off x="3377449" y="3352160"/>
            <a:ext cx="2363377" cy="1047062"/>
            <a:chOff x="3358399" y="3285485"/>
            <a:chExt cx="2363377" cy="1047062"/>
          </a:xfrm>
        </p:grpSpPr>
        <p:grpSp>
          <p:nvGrpSpPr>
            <p:cNvPr id="8976" name="Google Shape;8976;p69"/>
            <p:cNvGrpSpPr/>
            <p:nvPr/>
          </p:nvGrpSpPr>
          <p:grpSpPr>
            <a:xfrm>
              <a:off x="3358412" y="3285485"/>
              <a:ext cx="2363244" cy="139500"/>
              <a:chOff x="3358412" y="3285485"/>
              <a:chExt cx="2363244" cy="139500"/>
            </a:xfrm>
          </p:grpSpPr>
          <p:sp>
            <p:nvSpPr>
              <p:cNvPr id="8977" name="Google Shape;8977;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8" name="Google Shape;8978;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9" name="Google Shape;8979;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0" name="Google Shape;8980;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1" name="Google Shape;8981;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2" name="Google Shape;8982;p69"/>
            <p:cNvGrpSpPr/>
            <p:nvPr/>
          </p:nvGrpSpPr>
          <p:grpSpPr>
            <a:xfrm>
              <a:off x="3358412" y="3466996"/>
              <a:ext cx="2363244" cy="139500"/>
              <a:chOff x="3358412" y="3466996"/>
              <a:chExt cx="2363244" cy="139500"/>
            </a:xfrm>
          </p:grpSpPr>
          <p:sp>
            <p:nvSpPr>
              <p:cNvPr id="8983" name="Google Shape;8983;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4" name="Google Shape;8984;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5" name="Google Shape;8985;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6" name="Google Shape;8986;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7" name="Google Shape;8987;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8" name="Google Shape;8988;p69"/>
            <p:cNvGrpSpPr/>
            <p:nvPr/>
          </p:nvGrpSpPr>
          <p:grpSpPr>
            <a:xfrm>
              <a:off x="3358412" y="3648507"/>
              <a:ext cx="2363244" cy="139500"/>
              <a:chOff x="3358412" y="3648507"/>
              <a:chExt cx="2363244" cy="139500"/>
            </a:xfrm>
          </p:grpSpPr>
          <p:sp>
            <p:nvSpPr>
              <p:cNvPr id="8989" name="Google Shape;8989;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0" name="Google Shape;8990;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1" name="Google Shape;8991;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2" name="Google Shape;8992;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3" name="Google Shape;8993;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94" name="Google Shape;8994;p69"/>
            <p:cNvGrpSpPr/>
            <p:nvPr/>
          </p:nvGrpSpPr>
          <p:grpSpPr>
            <a:xfrm>
              <a:off x="3358412" y="3830018"/>
              <a:ext cx="2363244" cy="139500"/>
              <a:chOff x="3358412" y="3830018"/>
              <a:chExt cx="2363244" cy="139500"/>
            </a:xfrm>
          </p:grpSpPr>
          <p:sp>
            <p:nvSpPr>
              <p:cNvPr id="8995" name="Google Shape;8995;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6" name="Google Shape;8996;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7" name="Google Shape;8997;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8" name="Google Shape;8998;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9" name="Google Shape;8999;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00" name="Google Shape;9000;p69"/>
            <p:cNvGrpSpPr/>
            <p:nvPr/>
          </p:nvGrpSpPr>
          <p:grpSpPr>
            <a:xfrm>
              <a:off x="3358399" y="4011514"/>
              <a:ext cx="2363377" cy="139537"/>
              <a:chOff x="3294800" y="4134603"/>
              <a:chExt cx="2638876" cy="152400"/>
            </a:xfrm>
          </p:grpSpPr>
          <p:sp>
            <p:nvSpPr>
              <p:cNvPr id="9001" name="Google Shape;9001;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2" name="Google Shape;9002;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3" name="Google Shape;9003;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4" name="Google Shape;9004;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5" name="Google Shape;9005;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06" name="Google Shape;9006;p69"/>
            <p:cNvGrpSpPr/>
            <p:nvPr/>
          </p:nvGrpSpPr>
          <p:grpSpPr>
            <a:xfrm>
              <a:off x="3358399" y="4193010"/>
              <a:ext cx="2363377" cy="139537"/>
              <a:chOff x="3294800" y="4134603"/>
              <a:chExt cx="2638876" cy="152400"/>
            </a:xfrm>
          </p:grpSpPr>
          <p:sp>
            <p:nvSpPr>
              <p:cNvPr id="9007" name="Google Shape;9007;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8" name="Google Shape;9008;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9" name="Google Shape;9009;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0" name="Google Shape;9010;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1" name="Google Shape;9011;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aphicFrame>
        <p:nvGraphicFramePr>
          <p:cNvPr id="9012" name="Google Shape;9012;p69"/>
          <p:cNvGraphicFramePr/>
          <p:nvPr/>
        </p:nvGraphicFramePr>
        <p:xfrm>
          <a:off x="728250" y="2361200"/>
          <a:ext cx="3000000" cy="3000000"/>
        </p:xfrm>
        <a:graphic>
          <a:graphicData uri="http://schemas.openxmlformats.org/drawingml/2006/table">
            <a:tbl>
              <a:tblPr>
                <a:noFill/>
                <a:tableStyleId>{F1FF8D14-7532-4286-868B-D788ACA42A01}</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dirty="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dirty="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013" name="Google Shape;9013;p69"/>
          <p:cNvGrpSpPr/>
          <p:nvPr/>
        </p:nvGrpSpPr>
        <p:grpSpPr>
          <a:xfrm>
            <a:off x="4177919" y="2765014"/>
            <a:ext cx="1302095" cy="60959"/>
            <a:chOff x="3558802" y="4011427"/>
            <a:chExt cx="1866000" cy="111300"/>
          </a:xfrm>
        </p:grpSpPr>
        <p:sp>
          <p:nvSpPr>
            <p:cNvPr id="9014" name="Google Shape;9014;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5" name="Google Shape;9015;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16" name="Google Shape;9016;p69"/>
          <p:cNvGrpSpPr/>
          <p:nvPr/>
        </p:nvGrpSpPr>
        <p:grpSpPr>
          <a:xfrm>
            <a:off x="4723407" y="3047174"/>
            <a:ext cx="914340" cy="60959"/>
            <a:chOff x="3558802" y="4011427"/>
            <a:chExt cx="1866000" cy="111300"/>
          </a:xfrm>
        </p:grpSpPr>
        <p:sp>
          <p:nvSpPr>
            <p:cNvPr id="9017" name="Google Shape;9017;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8" name="Google Shape;9018;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19" name="Google Shape;9019;p69"/>
          <p:cNvGrpSpPr/>
          <p:nvPr/>
        </p:nvGrpSpPr>
        <p:grpSpPr>
          <a:xfrm>
            <a:off x="5926924" y="3381697"/>
            <a:ext cx="2519825" cy="1001454"/>
            <a:chOff x="1906114" y="789980"/>
            <a:chExt cx="1487676" cy="606868"/>
          </a:xfrm>
        </p:grpSpPr>
        <p:cxnSp>
          <p:nvCxnSpPr>
            <p:cNvPr id="9020" name="Google Shape;9020;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21" name="Google Shape;9021;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22" name="Google Shape;9022;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023" name="Google Shape;9023;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dirty="0">
                <a:solidFill>
                  <a:srgbClr val="E3E9ED"/>
                </a:solidFill>
              </a:endParaRPr>
            </a:p>
          </p:txBody>
        </p:sp>
        <p:sp>
          <p:nvSpPr>
            <p:cNvPr id="9024" name="Google Shape;9024;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dirty="0">
                <a:solidFill>
                  <a:srgbClr val="E3E9ED"/>
                </a:solidFill>
              </a:endParaRPr>
            </a:p>
          </p:txBody>
        </p:sp>
        <p:sp>
          <p:nvSpPr>
            <p:cNvPr id="9025" name="Google Shape;9025;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dirty="0">
                <a:solidFill>
                  <a:srgbClr val="E3E9ED"/>
                </a:solidFill>
              </a:endParaRPr>
            </a:p>
          </p:txBody>
        </p:sp>
        <p:sp>
          <p:nvSpPr>
            <p:cNvPr id="9026" name="Google Shape;9026;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dirty="0">
                <a:solidFill>
                  <a:srgbClr val="E3E9ED"/>
                </a:solidFill>
              </a:endParaRPr>
            </a:p>
          </p:txBody>
        </p:sp>
        <p:sp>
          <p:nvSpPr>
            <p:cNvPr id="9027" name="Google Shape;9027;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8" name="Google Shape;9028;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9" name="Google Shape;9029;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0" name="Google Shape;9030;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1" name="Google Shape;9031;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2" name="Google Shape;9032;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3" name="Google Shape;9033;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dirty="0">
                <a:solidFill>
                  <a:srgbClr val="E3E9ED"/>
                </a:solidFill>
              </a:endParaRPr>
            </a:p>
          </p:txBody>
        </p:sp>
        <p:sp>
          <p:nvSpPr>
            <p:cNvPr id="9034" name="Google Shape;9034;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dirty="0">
                <a:solidFill>
                  <a:srgbClr val="E3E9ED"/>
                </a:solidFill>
              </a:endParaRPr>
            </a:p>
          </p:txBody>
        </p:sp>
        <p:sp>
          <p:nvSpPr>
            <p:cNvPr id="9035" name="Google Shape;9035;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dirty="0">
                <a:solidFill>
                  <a:srgbClr val="E3E9ED"/>
                </a:solidFill>
              </a:endParaRPr>
            </a:p>
          </p:txBody>
        </p:sp>
        <p:sp>
          <p:nvSpPr>
            <p:cNvPr id="9036" name="Google Shape;9036;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37" name="Google Shape;9037;p69"/>
          <p:cNvGrpSpPr/>
          <p:nvPr/>
        </p:nvGrpSpPr>
        <p:grpSpPr>
          <a:xfrm>
            <a:off x="3372612" y="1159008"/>
            <a:ext cx="2363393" cy="1005865"/>
            <a:chOff x="3292400" y="1193188"/>
            <a:chExt cx="2615240" cy="1131075"/>
          </a:xfrm>
        </p:grpSpPr>
        <p:sp>
          <p:nvSpPr>
            <p:cNvPr id="9038" name="Google Shape;9038;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39" name="Google Shape;9039;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40" name="Google Shape;9040;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dirty="0">
                <a:solidFill>
                  <a:srgbClr val="FFFFFF"/>
                </a:solidFill>
              </a:endParaRPr>
            </a:p>
          </p:txBody>
        </p:sp>
        <p:sp>
          <p:nvSpPr>
            <p:cNvPr id="9041" name="Google Shape;9041;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dirty="0">
                <a:solidFill>
                  <a:srgbClr val="FFFFFF"/>
                </a:solidFill>
              </a:endParaRPr>
            </a:p>
          </p:txBody>
        </p:sp>
        <p:sp>
          <p:nvSpPr>
            <p:cNvPr id="9042" name="Google Shape;9042;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dirty="0">
                <a:solidFill>
                  <a:srgbClr val="FFFFFF"/>
                </a:solidFill>
              </a:endParaRPr>
            </a:p>
          </p:txBody>
        </p:sp>
        <p:sp>
          <p:nvSpPr>
            <p:cNvPr id="9043" name="Google Shape;9043;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dirty="0">
                <a:solidFill>
                  <a:srgbClr val="FFFFFF"/>
                </a:solidFill>
              </a:endParaRPr>
            </a:p>
          </p:txBody>
        </p:sp>
        <p:sp>
          <p:nvSpPr>
            <p:cNvPr id="9044" name="Google Shape;9044;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dirty="0">
                <a:solidFill>
                  <a:srgbClr val="FFFFFF"/>
                </a:solidFill>
              </a:endParaRPr>
            </a:p>
          </p:txBody>
        </p:sp>
        <p:sp>
          <p:nvSpPr>
            <p:cNvPr id="9045" name="Google Shape;9045;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dirty="0">
                <a:solidFill>
                  <a:srgbClr val="FFFFFF"/>
                </a:solidFill>
              </a:endParaRPr>
            </a:p>
          </p:txBody>
        </p:sp>
        <p:sp>
          <p:nvSpPr>
            <p:cNvPr id="9046" name="Google Shape;9046;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dirty="0">
                <a:solidFill>
                  <a:srgbClr val="FFFFFF"/>
                </a:solidFill>
              </a:endParaRPr>
            </a:p>
          </p:txBody>
        </p:sp>
        <p:sp>
          <p:nvSpPr>
            <p:cNvPr id="9047" name="Google Shape;9047;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dirty="0">
                <a:solidFill>
                  <a:srgbClr val="FFFFFF"/>
                </a:solidFill>
              </a:endParaRPr>
            </a:p>
          </p:txBody>
        </p:sp>
        <p:sp>
          <p:nvSpPr>
            <p:cNvPr id="9048" name="Google Shape;9048;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dirty="0">
                <a:solidFill>
                  <a:srgbClr val="FFFFFF"/>
                </a:solidFill>
              </a:endParaRPr>
            </a:p>
          </p:txBody>
        </p:sp>
        <p:sp>
          <p:nvSpPr>
            <p:cNvPr id="9049" name="Google Shape;9049;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dirty="0">
                <a:solidFill>
                  <a:srgbClr val="FFFFFF"/>
                </a:solidFill>
              </a:endParaRPr>
            </a:p>
          </p:txBody>
        </p:sp>
        <p:sp>
          <p:nvSpPr>
            <p:cNvPr id="9050" name="Google Shape;9050;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dirty="0">
                <a:solidFill>
                  <a:srgbClr val="FFFFFF"/>
                </a:solidFill>
              </a:endParaRPr>
            </a:p>
          </p:txBody>
        </p:sp>
        <p:sp>
          <p:nvSpPr>
            <p:cNvPr id="9051" name="Google Shape;9051;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dirty="0">
                <a:solidFill>
                  <a:srgbClr val="FFFFFF"/>
                </a:solidFill>
              </a:endParaRPr>
            </a:p>
          </p:txBody>
        </p:sp>
        <p:grpSp>
          <p:nvGrpSpPr>
            <p:cNvPr id="9052" name="Google Shape;9052;p69"/>
            <p:cNvGrpSpPr/>
            <p:nvPr/>
          </p:nvGrpSpPr>
          <p:grpSpPr>
            <a:xfrm>
              <a:off x="3748438" y="1378608"/>
              <a:ext cx="2159202" cy="903971"/>
              <a:chOff x="1683525" y="2179850"/>
              <a:chExt cx="4519050" cy="2134525"/>
            </a:xfrm>
          </p:grpSpPr>
          <p:sp>
            <p:nvSpPr>
              <p:cNvPr id="9053" name="Google Shape;9053;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4" name="Google Shape;9054;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5" name="Google Shape;9055;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6" name="Google Shape;9056;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7" name="Google Shape;9057;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8" name="Google Shape;9058;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59" name="Google Shape;9059;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60" name="Google Shape;9060;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61" name="Google Shape;9061;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62" name="Google Shape;9062;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63" name="Google Shape;9063;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9064" name="Google Shape;9064;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068"/>
        <p:cNvGrpSpPr/>
        <p:nvPr/>
      </p:nvGrpSpPr>
      <p:grpSpPr>
        <a:xfrm>
          <a:off x="0" y="0"/>
          <a:ext cx="0" cy="0"/>
          <a:chOff x="0" y="0"/>
          <a:chExt cx="0" cy="0"/>
        </a:xfrm>
      </p:grpSpPr>
      <p:grpSp>
        <p:nvGrpSpPr>
          <p:cNvPr id="9069" name="Google Shape;9069;p70"/>
          <p:cNvGrpSpPr/>
          <p:nvPr/>
        </p:nvGrpSpPr>
        <p:grpSpPr>
          <a:xfrm>
            <a:off x="4814684" y="1191441"/>
            <a:ext cx="745431" cy="718863"/>
            <a:chOff x="4249973" y="1201875"/>
            <a:chExt cx="1958568" cy="1888762"/>
          </a:xfrm>
        </p:grpSpPr>
        <p:sp>
          <p:nvSpPr>
            <p:cNvPr id="9070" name="Google Shape;9070;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071" name="Google Shape;9071;p70"/>
            <p:cNvGrpSpPr/>
            <p:nvPr/>
          </p:nvGrpSpPr>
          <p:grpSpPr>
            <a:xfrm>
              <a:off x="5853086" y="1789142"/>
              <a:ext cx="355454" cy="1048099"/>
              <a:chOff x="5576108" y="2016725"/>
              <a:chExt cx="565200" cy="1666560"/>
            </a:xfrm>
          </p:grpSpPr>
          <p:sp>
            <p:nvSpPr>
              <p:cNvPr id="9072" name="Google Shape;9072;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9073" name="Google Shape;9073;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74" name="Google Shape;9074;p70"/>
            <p:cNvGrpSpPr/>
            <p:nvPr/>
          </p:nvGrpSpPr>
          <p:grpSpPr>
            <a:xfrm>
              <a:off x="4869455" y="2691676"/>
              <a:ext cx="1013897" cy="398961"/>
              <a:chOff x="4012057" y="3451825"/>
              <a:chExt cx="1612175" cy="634379"/>
            </a:xfrm>
          </p:grpSpPr>
          <p:sp>
            <p:nvSpPr>
              <p:cNvPr id="9075" name="Google Shape;9075;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9076" name="Google Shape;9076;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77" name="Google Shape;9077;p70"/>
            <p:cNvGrpSpPr/>
            <p:nvPr/>
          </p:nvGrpSpPr>
          <p:grpSpPr>
            <a:xfrm>
              <a:off x="4276937" y="2155961"/>
              <a:ext cx="651965" cy="891358"/>
              <a:chOff x="3069908" y="2599997"/>
              <a:chExt cx="1036675" cy="1417328"/>
            </a:xfrm>
          </p:grpSpPr>
          <p:sp>
            <p:nvSpPr>
              <p:cNvPr id="9078" name="Google Shape;9078;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9079" name="Google Shape;9079;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80" name="Google Shape;9080;p70"/>
            <p:cNvGrpSpPr/>
            <p:nvPr/>
          </p:nvGrpSpPr>
          <p:grpSpPr>
            <a:xfrm>
              <a:off x="5054918" y="1201875"/>
              <a:ext cx="999548" cy="602711"/>
              <a:chOff x="4306958" y="1082925"/>
              <a:chExt cx="1589359" cy="958358"/>
            </a:xfrm>
          </p:grpSpPr>
          <p:sp>
            <p:nvSpPr>
              <p:cNvPr id="9081" name="Google Shape;9081;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9082" name="Google Shape;9082;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83" name="Google Shape;9083;p70"/>
            <p:cNvGrpSpPr/>
            <p:nvPr/>
          </p:nvGrpSpPr>
          <p:grpSpPr>
            <a:xfrm>
              <a:off x="4249973" y="1303451"/>
              <a:ext cx="799317" cy="841334"/>
              <a:chOff x="3027033" y="1244439"/>
              <a:chExt cx="1270977" cy="1337786"/>
            </a:xfrm>
          </p:grpSpPr>
          <p:sp>
            <p:nvSpPr>
              <p:cNvPr id="9084" name="Google Shape;9084;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9085" name="Google Shape;9085;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086" name="Google Shape;9086;p70"/>
          <p:cNvGrpSpPr/>
          <p:nvPr/>
        </p:nvGrpSpPr>
        <p:grpSpPr>
          <a:xfrm>
            <a:off x="731057" y="2069890"/>
            <a:ext cx="761767" cy="729896"/>
            <a:chOff x="2657744" y="2337745"/>
            <a:chExt cx="832987" cy="798137"/>
          </a:xfrm>
        </p:grpSpPr>
        <p:sp>
          <p:nvSpPr>
            <p:cNvPr id="9087" name="Google Shape;9087;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8" name="Google Shape;9088;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9" name="Google Shape;9089;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0" name="Google Shape;9090;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1" name="Google Shape;9091;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2" name="Google Shape;9092;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93" name="Google Shape;9093;p70"/>
          <p:cNvGrpSpPr/>
          <p:nvPr/>
        </p:nvGrpSpPr>
        <p:grpSpPr>
          <a:xfrm>
            <a:off x="3242022" y="2073097"/>
            <a:ext cx="685569" cy="723586"/>
            <a:chOff x="3398134" y="2057755"/>
            <a:chExt cx="704087" cy="743130"/>
          </a:xfrm>
        </p:grpSpPr>
        <p:grpSp>
          <p:nvGrpSpPr>
            <p:cNvPr id="9094" name="Google Shape;9094;p70"/>
            <p:cNvGrpSpPr/>
            <p:nvPr/>
          </p:nvGrpSpPr>
          <p:grpSpPr>
            <a:xfrm>
              <a:off x="3398134" y="2290183"/>
              <a:ext cx="315300" cy="219900"/>
              <a:chOff x="3398134" y="2290183"/>
              <a:chExt cx="315300" cy="219900"/>
            </a:xfrm>
          </p:grpSpPr>
          <p:sp>
            <p:nvSpPr>
              <p:cNvPr id="9095" name="Google Shape;9095;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9096" name="Google Shape;9096;p70"/>
              <p:cNvCxnSpPr>
                <a:stCxn id="909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097" name="Google Shape;9097;p70"/>
            <p:cNvGrpSpPr/>
            <p:nvPr/>
          </p:nvGrpSpPr>
          <p:grpSpPr>
            <a:xfrm>
              <a:off x="3547823" y="2467358"/>
              <a:ext cx="219900" cy="333527"/>
              <a:chOff x="3547823" y="2467358"/>
              <a:chExt cx="219900" cy="333527"/>
            </a:xfrm>
          </p:grpSpPr>
          <p:sp>
            <p:nvSpPr>
              <p:cNvPr id="9098" name="Google Shape;9098;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9099" name="Google Shape;9099;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100" name="Google Shape;9100;p70"/>
            <p:cNvGrpSpPr/>
            <p:nvPr/>
          </p:nvGrpSpPr>
          <p:grpSpPr>
            <a:xfrm>
              <a:off x="3734138" y="2467358"/>
              <a:ext cx="219900" cy="333527"/>
              <a:chOff x="3734138" y="2467358"/>
              <a:chExt cx="219900" cy="333527"/>
            </a:xfrm>
          </p:grpSpPr>
          <p:sp>
            <p:nvSpPr>
              <p:cNvPr id="9101" name="Google Shape;9101;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9102" name="Google Shape;9102;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103" name="Google Shape;9103;p70"/>
            <p:cNvGrpSpPr/>
            <p:nvPr/>
          </p:nvGrpSpPr>
          <p:grpSpPr>
            <a:xfrm>
              <a:off x="3787560" y="2288011"/>
              <a:ext cx="314661" cy="219900"/>
              <a:chOff x="3787560" y="2288011"/>
              <a:chExt cx="314661" cy="219900"/>
            </a:xfrm>
          </p:grpSpPr>
          <p:sp>
            <p:nvSpPr>
              <p:cNvPr id="9104" name="Google Shape;9104;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9105" name="Google Shape;9105;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106" name="Google Shape;9106;p70"/>
            <p:cNvGrpSpPr/>
            <p:nvPr/>
          </p:nvGrpSpPr>
          <p:grpSpPr>
            <a:xfrm>
              <a:off x="3637290" y="2057755"/>
              <a:ext cx="219900" cy="335499"/>
              <a:chOff x="3637290" y="2057755"/>
              <a:chExt cx="219900" cy="335499"/>
            </a:xfrm>
          </p:grpSpPr>
          <p:sp>
            <p:nvSpPr>
              <p:cNvPr id="9107" name="Google Shape;9107;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cxnSp>
            <p:nvCxnSpPr>
              <p:cNvPr id="9108" name="Google Shape;9108;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109" name="Google Shape;9109;p70"/>
          <p:cNvGrpSpPr/>
          <p:nvPr/>
        </p:nvGrpSpPr>
        <p:grpSpPr>
          <a:xfrm>
            <a:off x="4917244" y="2079792"/>
            <a:ext cx="710153" cy="710153"/>
            <a:chOff x="5007123" y="2079403"/>
            <a:chExt cx="687600" cy="687600"/>
          </a:xfrm>
        </p:grpSpPr>
        <p:sp>
          <p:nvSpPr>
            <p:cNvPr id="9110" name="Google Shape;9110;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1" name="Google Shape;9111;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2" name="Google Shape;9112;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3" name="Google Shape;9113;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14" name="Google Shape;9114;p70"/>
          <p:cNvGrpSpPr/>
          <p:nvPr/>
        </p:nvGrpSpPr>
        <p:grpSpPr>
          <a:xfrm>
            <a:off x="5726681" y="2074299"/>
            <a:ext cx="720998" cy="721183"/>
            <a:chOff x="5797446" y="2063053"/>
            <a:chExt cx="698100" cy="698280"/>
          </a:xfrm>
        </p:grpSpPr>
        <p:sp>
          <p:nvSpPr>
            <p:cNvPr id="9115" name="Google Shape;9115;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6" name="Google Shape;9116;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7" name="Google Shape;9117;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8" name="Google Shape;9118;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19" name="Google Shape;9119;p70"/>
          <p:cNvGrpSpPr/>
          <p:nvPr/>
        </p:nvGrpSpPr>
        <p:grpSpPr>
          <a:xfrm>
            <a:off x="8171828" y="3719904"/>
            <a:ext cx="280585" cy="673164"/>
            <a:chOff x="8075075" y="3754290"/>
            <a:chExt cx="255612" cy="613194"/>
          </a:xfrm>
        </p:grpSpPr>
        <p:grpSp>
          <p:nvGrpSpPr>
            <p:cNvPr id="9120" name="Google Shape;9120;p70"/>
            <p:cNvGrpSpPr/>
            <p:nvPr/>
          </p:nvGrpSpPr>
          <p:grpSpPr>
            <a:xfrm>
              <a:off x="8075075" y="3754290"/>
              <a:ext cx="255612" cy="613194"/>
              <a:chOff x="8075075" y="3754290"/>
              <a:chExt cx="255612" cy="613194"/>
            </a:xfrm>
          </p:grpSpPr>
          <p:sp>
            <p:nvSpPr>
              <p:cNvPr id="9121" name="Google Shape;9121;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2" name="Google Shape;9122;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23" name="Google Shape;9123;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24" name="Google Shape;9124;p70"/>
          <p:cNvGrpSpPr/>
          <p:nvPr/>
        </p:nvGrpSpPr>
        <p:grpSpPr>
          <a:xfrm>
            <a:off x="5288887" y="3708700"/>
            <a:ext cx="470352" cy="683745"/>
            <a:chOff x="1697726" y="3244179"/>
            <a:chExt cx="788124" cy="1146069"/>
          </a:xfrm>
        </p:grpSpPr>
        <p:sp>
          <p:nvSpPr>
            <p:cNvPr id="9125" name="Google Shape;9125;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6" name="Google Shape;9126;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27" name="Google Shape;9127;p7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28" name="Google Shape;9128;p70"/>
          <p:cNvGrpSpPr/>
          <p:nvPr/>
        </p:nvGrpSpPr>
        <p:grpSpPr>
          <a:xfrm>
            <a:off x="5910037" y="3719902"/>
            <a:ext cx="293891" cy="293845"/>
            <a:chOff x="6134814" y="3754290"/>
            <a:chExt cx="293891" cy="293845"/>
          </a:xfrm>
        </p:grpSpPr>
        <p:sp>
          <p:nvSpPr>
            <p:cNvPr id="9129" name="Google Shape;9129;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0" name="Google Shape;9130;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31" name="Google Shape;9131;p70"/>
          <p:cNvGrpSpPr/>
          <p:nvPr/>
        </p:nvGrpSpPr>
        <p:grpSpPr>
          <a:xfrm>
            <a:off x="5910037" y="4098574"/>
            <a:ext cx="293891" cy="293891"/>
            <a:chOff x="6134814" y="4086186"/>
            <a:chExt cx="293891" cy="293891"/>
          </a:xfrm>
        </p:grpSpPr>
        <p:sp>
          <p:nvSpPr>
            <p:cNvPr id="9132" name="Google Shape;9132;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3" name="Google Shape;9133;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34" name="Google Shape;9134;p7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5" name="Google Shape;9135;p7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36" name="Google Shape;9136;p70"/>
          <p:cNvGrpSpPr/>
          <p:nvPr/>
        </p:nvGrpSpPr>
        <p:grpSpPr>
          <a:xfrm>
            <a:off x="7835013" y="2927266"/>
            <a:ext cx="622883" cy="621944"/>
            <a:chOff x="1187048" y="238125"/>
            <a:chExt cx="5256397" cy="5248476"/>
          </a:xfrm>
        </p:grpSpPr>
        <p:sp>
          <p:nvSpPr>
            <p:cNvPr id="9137" name="Google Shape;9137;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8" name="Google Shape;9138;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9" name="Google Shape;9139;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0" name="Google Shape;9140;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41" name="Google Shape;9141;p70"/>
          <p:cNvGrpSpPr/>
          <p:nvPr/>
        </p:nvGrpSpPr>
        <p:grpSpPr>
          <a:xfrm>
            <a:off x="2292118" y="2936875"/>
            <a:ext cx="1310987" cy="612407"/>
            <a:chOff x="238125" y="1188750"/>
            <a:chExt cx="7140450" cy="3335550"/>
          </a:xfrm>
        </p:grpSpPr>
        <p:sp>
          <p:nvSpPr>
            <p:cNvPr id="9142" name="Google Shape;9142;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3" name="Google Shape;9143;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4" name="Google Shape;9144;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5" name="Google Shape;9145;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6" name="Google Shape;9146;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47" name="Google Shape;9147;p70"/>
          <p:cNvGrpSpPr/>
          <p:nvPr/>
        </p:nvGrpSpPr>
        <p:grpSpPr>
          <a:xfrm>
            <a:off x="6617990" y="2927430"/>
            <a:ext cx="1110299" cy="621702"/>
            <a:chOff x="238125" y="1335475"/>
            <a:chExt cx="5418735" cy="3034175"/>
          </a:xfrm>
        </p:grpSpPr>
        <p:sp>
          <p:nvSpPr>
            <p:cNvPr id="9148" name="Google Shape;9148;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9" name="Google Shape;9149;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0" name="Google Shape;9150;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51" name="Google Shape;9151;p70"/>
          <p:cNvGrpSpPr/>
          <p:nvPr/>
        </p:nvGrpSpPr>
        <p:grpSpPr>
          <a:xfrm>
            <a:off x="5435649" y="2924327"/>
            <a:ext cx="1074451" cy="627181"/>
            <a:chOff x="5359127" y="2910889"/>
            <a:chExt cx="1097723" cy="640831"/>
          </a:xfrm>
        </p:grpSpPr>
        <p:grpSp>
          <p:nvGrpSpPr>
            <p:cNvPr id="9152" name="Google Shape;9152;p70"/>
            <p:cNvGrpSpPr/>
            <p:nvPr/>
          </p:nvGrpSpPr>
          <p:grpSpPr>
            <a:xfrm>
              <a:off x="5929791" y="3263088"/>
              <a:ext cx="527060" cy="287097"/>
              <a:chOff x="5929791" y="3263088"/>
              <a:chExt cx="527060" cy="287097"/>
            </a:xfrm>
          </p:grpSpPr>
          <p:sp>
            <p:nvSpPr>
              <p:cNvPr id="9153" name="Google Shape;9153;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9154" name="Google Shape;9154;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9155" name="Google Shape;9155;p70"/>
            <p:cNvGrpSpPr/>
            <p:nvPr/>
          </p:nvGrpSpPr>
          <p:grpSpPr>
            <a:xfrm>
              <a:off x="5359127" y="3263089"/>
              <a:ext cx="526428" cy="288631"/>
              <a:chOff x="5359127" y="3263089"/>
              <a:chExt cx="526428" cy="288631"/>
            </a:xfrm>
          </p:grpSpPr>
          <p:sp>
            <p:nvSpPr>
              <p:cNvPr id="9156" name="Google Shape;9156;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9157" name="Google Shape;9157;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9158" name="Google Shape;9158;p70"/>
            <p:cNvGrpSpPr/>
            <p:nvPr/>
          </p:nvGrpSpPr>
          <p:grpSpPr>
            <a:xfrm>
              <a:off x="5551525" y="2910889"/>
              <a:ext cx="520901" cy="610283"/>
              <a:chOff x="5551525" y="2910889"/>
              <a:chExt cx="520901" cy="610283"/>
            </a:xfrm>
          </p:grpSpPr>
          <p:sp>
            <p:nvSpPr>
              <p:cNvPr id="9159" name="Google Shape;9159;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9160" name="Google Shape;9160;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9161" name="Google Shape;9161;p70"/>
            <p:cNvGrpSpPr/>
            <p:nvPr/>
          </p:nvGrpSpPr>
          <p:grpSpPr>
            <a:xfrm>
              <a:off x="5743962" y="2919100"/>
              <a:ext cx="623674" cy="284502"/>
              <a:chOff x="5743962" y="2919100"/>
              <a:chExt cx="623674" cy="284502"/>
            </a:xfrm>
          </p:grpSpPr>
          <p:sp>
            <p:nvSpPr>
              <p:cNvPr id="9162" name="Google Shape;9162;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9163" name="Google Shape;9163;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grpSp>
        <p:nvGrpSpPr>
          <p:cNvPr id="9164" name="Google Shape;9164;p70"/>
          <p:cNvGrpSpPr/>
          <p:nvPr/>
        </p:nvGrpSpPr>
        <p:grpSpPr>
          <a:xfrm>
            <a:off x="7586863" y="2075038"/>
            <a:ext cx="874976" cy="719600"/>
            <a:chOff x="7608988" y="2093194"/>
            <a:chExt cx="817276" cy="672147"/>
          </a:xfrm>
        </p:grpSpPr>
        <p:cxnSp>
          <p:nvCxnSpPr>
            <p:cNvPr id="9165" name="Google Shape;9165;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6" name="Google Shape;9166;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7" name="Google Shape;9167;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8" name="Google Shape;9168;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9" name="Google Shape;9169;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70" name="Google Shape;9170;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71" name="Google Shape;9171;p70"/>
            <p:cNvGrpSpPr/>
            <p:nvPr/>
          </p:nvGrpSpPr>
          <p:grpSpPr>
            <a:xfrm>
              <a:off x="7721175" y="2093194"/>
              <a:ext cx="599587" cy="623846"/>
              <a:chOff x="7721175" y="2093194"/>
              <a:chExt cx="599587" cy="623846"/>
            </a:xfrm>
          </p:grpSpPr>
          <p:grpSp>
            <p:nvGrpSpPr>
              <p:cNvPr id="9172" name="Google Shape;9172;p70"/>
              <p:cNvGrpSpPr/>
              <p:nvPr/>
            </p:nvGrpSpPr>
            <p:grpSpPr>
              <a:xfrm>
                <a:off x="7721175" y="2093194"/>
                <a:ext cx="291605" cy="623846"/>
                <a:chOff x="9405575" y="2061418"/>
                <a:chExt cx="291605" cy="623846"/>
              </a:xfrm>
            </p:grpSpPr>
            <p:sp>
              <p:nvSpPr>
                <p:cNvPr id="9173" name="Google Shape;9173;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4" name="Google Shape;9174;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5" name="Google Shape;9175;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6" name="Google Shape;9176;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7" name="Google Shape;9177;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8" name="Google Shape;9178;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9" name="Google Shape;9179;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80" name="Google Shape;9180;p70"/>
              <p:cNvGrpSpPr/>
              <p:nvPr/>
            </p:nvGrpSpPr>
            <p:grpSpPr>
              <a:xfrm flipH="1">
                <a:off x="8029157" y="2093194"/>
                <a:ext cx="291605" cy="623846"/>
                <a:chOff x="9405575" y="2061418"/>
                <a:chExt cx="291605" cy="623846"/>
              </a:xfrm>
            </p:grpSpPr>
            <p:sp>
              <p:nvSpPr>
                <p:cNvPr id="9181" name="Google Shape;9181;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2" name="Google Shape;9182;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3" name="Google Shape;9183;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4" name="Google Shape;9184;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5" name="Google Shape;9185;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6" name="Google Shape;9186;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7" name="Google Shape;9187;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9188" name="Google Shape;9188;p70"/>
          <p:cNvGrpSpPr/>
          <p:nvPr/>
        </p:nvGrpSpPr>
        <p:grpSpPr>
          <a:xfrm>
            <a:off x="4031299" y="1191441"/>
            <a:ext cx="712557" cy="785901"/>
            <a:chOff x="4206459" y="1191441"/>
            <a:chExt cx="712557" cy="785901"/>
          </a:xfrm>
        </p:grpSpPr>
        <p:sp>
          <p:nvSpPr>
            <p:cNvPr id="9189" name="Google Shape;9189;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0" name="Google Shape;9190;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1" name="Google Shape;9191;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2" name="Google Shape;9192;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193" name="Google Shape;9193;p70"/>
            <p:cNvGrpSpPr/>
            <p:nvPr/>
          </p:nvGrpSpPr>
          <p:grpSpPr>
            <a:xfrm>
              <a:off x="4644280" y="1290523"/>
              <a:ext cx="143716" cy="29463"/>
              <a:chOff x="4644280" y="1290523"/>
              <a:chExt cx="143716" cy="29463"/>
            </a:xfrm>
          </p:grpSpPr>
          <p:sp>
            <p:nvSpPr>
              <p:cNvPr id="9194" name="Google Shape;9194;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5" name="Google Shape;9195;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6" name="Google Shape;9196;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7" name="Google Shape;9197;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98" name="Google Shape;9198;p70"/>
            <p:cNvGrpSpPr/>
            <p:nvPr/>
          </p:nvGrpSpPr>
          <p:grpSpPr>
            <a:xfrm>
              <a:off x="4356567" y="1191441"/>
              <a:ext cx="143690" cy="29488"/>
              <a:chOff x="4356567" y="1191441"/>
              <a:chExt cx="143690" cy="29488"/>
            </a:xfrm>
          </p:grpSpPr>
          <p:sp>
            <p:nvSpPr>
              <p:cNvPr id="9199" name="Google Shape;9199;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0" name="Google Shape;9200;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1" name="Google Shape;9201;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2" name="Google Shape;9202;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03" name="Google Shape;9203;p70"/>
            <p:cNvGrpSpPr/>
            <p:nvPr/>
          </p:nvGrpSpPr>
          <p:grpSpPr>
            <a:xfrm>
              <a:off x="4339009" y="1863727"/>
              <a:ext cx="143703" cy="29476"/>
              <a:chOff x="4339009" y="1863727"/>
              <a:chExt cx="143703" cy="29476"/>
            </a:xfrm>
          </p:grpSpPr>
          <p:sp>
            <p:nvSpPr>
              <p:cNvPr id="9204" name="Google Shape;9204;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5" name="Google Shape;9205;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6" name="Google Shape;9206;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7" name="Google Shape;9207;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08" name="Google Shape;9208;p70"/>
            <p:cNvGrpSpPr/>
            <p:nvPr/>
          </p:nvGrpSpPr>
          <p:grpSpPr>
            <a:xfrm>
              <a:off x="4206459" y="1607315"/>
              <a:ext cx="29539" cy="142899"/>
              <a:chOff x="4206459" y="1607315"/>
              <a:chExt cx="29539" cy="142899"/>
            </a:xfrm>
          </p:grpSpPr>
          <p:sp>
            <p:nvSpPr>
              <p:cNvPr id="9209" name="Google Shape;9209;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0" name="Google Shape;9210;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1" name="Google Shape;9211;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2" name="Google Shape;9212;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213" name="Google Shape;9213;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4" name="Google Shape;9214;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5" name="Google Shape;9215;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6" name="Google Shape;9216;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217" name="Google Shape;9217;p70"/>
            <p:cNvGrpSpPr/>
            <p:nvPr/>
          </p:nvGrpSpPr>
          <p:grpSpPr>
            <a:xfrm>
              <a:off x="4889463" y="1423737"/>
              <a:ext cx="29552" cy="142899"/>
              <a:chOff x="4889463" y="1423737"/>
              <a:chExt cx="29552" cy="142899"/>
            </a:xfrm>
          </p:grpSpPr>
          <p:sp>
            <p:nvSpPr>
              <p:cNvPr id="9218" name="Google Shape;9218;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9" name="Google Shape;9219;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0" name="Google Shape;9220;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1" name="Google Shape;9221;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22" name="Google Shape;9222;p70"/>
            <p:cNvGrpSpPr/>
            <p:nvPr/>
          </p:nvGrpSpPr>
          <p:grpSpPr>
            <a:xfrm>
              <a:off x="4771663" y="1876896"/>
              <a:ext cx="108651" cy="100447"/>
              <a:chOff x="4771663" y="1876896"/>
              <a:chExt cx="108651" cy="100447"/>
            </a:xfrm>
          </p:grpSpPr>
          <p:sp>
            <p:nvSpPr>
              <p:cNvPr id="9223" name="Google Shape;9223;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4" name="Google Shape;9224;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5" name="Google Shape;9225;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6" name="Google Shape;9226;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227" name="Google Shape;9227;p70"/>
          <p:cNvGrpSpPr/>
          <p:nvPr/>
        </p:nvGrpSpPr>
        <p:grpSpPr>
          <a:xfrm>
            <a:off x="4026774" y="2074664"/>
            <a:ext cx="791287" cy="720350"/>
            <a:chOff x="267375" y="1071875"/>
            <a:chExt cx="470500" cy="428550"/>
          </a:xfrm>
        </p:grpSpPr>
        <p:sp>
          <p:nvSpPr>
            <p:cNvPr id="9228" name="Google Shape;9228;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9" name="Google Shape;9229;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0" name="Google Shape;9230;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1" name="Google Shape;9231;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2" name="Google Shape;9232;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3" name="Google Shape;9233;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4" name="Google Shape;9234;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5" name="Google Shape;9235;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36" name="Google Shape;9236;p70"/>
          <p:cNvGrpSpPr/>
          <p:nvPr/>
        </p:nvGrpSpPr>
        <p:grpSpPr>
          <a:xfrm>
            <a:off x="727269" y="3719294"/>
            <a:ext cx="1408444" cy="673166"/>
            <a:chOff x="712664" y="3693287"/>
            <a:chExt cx="1460738" cy="698160"/>
          </a:xfrm>
        </p:grpSpPr>
        <p:grpSp>
          <p:nvGrpSpPr>
            <p:cNvPr id="9237" name="Google Shape;9237;p70"/>
            <p:cNvGrpSpPr/>
            <p:nvPr/>
          </p:nvGrpSpPr>
          <p:grpSpPr>
            <a:xfrm>
              <a:off x="1380079" y="4133090"/>
              <a:ext cx="234048" cy="258099"/>
              <a:chOff x="1380079" y="4133090"/>
              <a:chExt cx="234048" cy="258099"/>
            </a:xfrm>
          </p:grpSpPr>
          <p:sp>
            <p:nvSpPr>
              <p:cNvPr id="9238" name="Google Shape;9238;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9" name="Google Shape;9239;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0" name="Google Shape;9240;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41" name="Google Shape;9241;p70"/>
            <p:cNvGrpSpPr/>
            <p:nvPr/>
          </p:nvGrpSpPr>
          <p:grpSpPr>
            <a:xfrm>
              <a:off x="884610" y="3864082"/>
              <a:ext cx="1118566" cy="527275"/>
              <a:chOff x="890961" y="3865463"/>
              <a:chExt cx="1115221" cy="525698"/>
            </a:xfrm>
          </p:grpSpPr>
          <p:sp>
            <p:nvSpPr>
              <p:cNvPr id="9242" name="Google Shape;9242;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3" name="Google Shape;9243;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4" name="Google Shape;9244;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45" name="Google Shape;9245;p70"/>
            <p:cNvGrpSpPr/>
            <p:nvPr/>
          </p:nvGrpSpPr>
          <p:grpSpPr>
            <a:xfrm>
              <a:off x="712664" y="3693287"/>
              <a:ext cx="1460738" cy="698160"/>
              <a:chOff x="712664" y="3693025"/>
              <a:chExt cx="1460738" cy="698160"/>
            </a:xfrm>
          </p:grpSpPr>
          <p:sp>
            <p:nvSpPr>
              <p:cNvPr id="9246" name="Google Shape;9246;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7" name="Google Shape;9247;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8" name="Google Shape;9248;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9" name="Google Shape;9249;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0" name="Google Shape;9250;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1" name="Google Shape;9251;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252" name="Google Shape;9252;p70"/>
          <p:cNvGrpSpPr/>
          <p:nvPr/>
        </p:nvGrpSpPr>
        <p:grpSpPr>
          <a:xfrm>
            <a:off x="3164985" y="1191441"/>
            <a:ext cx="795485" cy="738831"/>
            <a:chOff x="3348603" y="1236445"/>
            <a:chExt cx="749256" cy="695894"/>
          </a:xfrm>
        </p:grpSpPr>
        <p:grpSp>
          <p:nvGrpSpPr>
            <p:cNvPr id="9253" name="Google Shape;9253;p70"/>
            <p:cNvGrpSpPr/>
            <p:nvPr/>
          </p:nvGrpSpPr>
          <p:grpSpPr>
            <a:xfrm>
              <a:off x="3583779" y="1236445"/>
              <a:ext cx="293795" cy="285811"/>
              <a:chOff x="3750225" y="1774000"/>
              <a:chExt cx="149575" cy="145525"/>
            </a:xfrm>
          </p:grpSpPr>
          <p:sp>
            <p:nvSpPr>
              <p:cNvPr id="9254" name="Google Shape;9254;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5" name="Google Shape;9255;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56" name="Google Shape;9256;p70"/>
            <p:cNvGrpSpPr/>
            <p:nvPr/>
          </p:nvGrpSpPr>
          <p:grpSpPr>
            <a:xfrm>
              <a:off x="3775534" y="1462599"/>
              <a:ext cx="322325" cy="285958"/>
              <a:chOff x="3847850" y="1889150"/>
              <a:chExt cx="164100" cy="145600"/>
            </a:xfrm>
          </p:grpSpPr>
          <p:sp>
            <p:nvSpPr>
              <p:cNvPr id="9257" name="Google Shape;9257;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8" name="Google Shape;9258;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59" name="Google Shape;9259;p70"/>
            <p:cNvGrpSpPr/>
            <p:nvPr/>
          </p:nvGrpSpPr>
          <p:grpSpPr>
            <a:xfrm>
              <a:off x="3545329" y="1646528"/>
              <a:ext cx="293746" cy="285811"/>
              <a:chOff x="3730650" y="1982800"/>
              <a:chExt cx="149550" cy="145525"/>
            </a:xfrm>
          </p:grpSpPr>
          <p:sp>
            <p:nvSpPr>
              <p:cNvPr id="9260" name="Google Shape;9260;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1" name="Google Shape;9261;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62" name="Google Shape;9262;p70"/>
            <p:cNvGrpSpPr/>
            <p:nvPr/>
          </p:nvGrpSpPr>
          <p:grpSpPr>
            <a:xfrm>
              <a:off x="3348603" y="1415046"/>
              <a:ext cx="294384" cy="284387"/>
              <a:chOff x="3630494" y="1864938"/>
              <a:chExt cx="149875" cy="144800"/>
            </a:xfrm>
          </p:grpSpPr>
          <p:sp>
            <p:nvSpPr>
              <p:cNvPr id="9263" name="Google Shape;9263;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4" name="Google Shape;9264;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265" name="Google Shape;9265;p70"/>
          <p:cNvGrpSpPr/>
          <p:nvPr/>
        </p:nvGrpSpPr>
        <p:grpSpPr>
          <a:xfrm>
            <a:off x="2286512" y="3714337"/>
            <a:ext cx="1324924" cy="678083"/>
            <a:chOff x="2413923" y="3711366"/>
            <a:chExt cx="1374117" cy="703260"/>
          </a:xfrm>
        </p:grpSpPr>
        <p:grpSp>
          <p:nvGrpSpPr>
            <p:cNvPr id="9266" name="Google Shape;9266;p70"/>
            <p:cNvGrpSpPr/>
            <p:nvPr/>
          </p:nvGrpSpPr>
          <p:grpSpPr>
            <a:xfrm>
              <a:off x="2413923" y="3711366"/>
              <a:ext cx="1374117" cy="703260"/>
              <a:chOff x="2413923" y="3711366"/>
              <a:chExt cx="1374117" cy="703260"/>
            </a:xfrm>
          </p:grpSpPr>
          <p:sp>
            <p:nvSpPr>
              <p:cNvPr id="9267" name="Google Shape;9267;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268" name="Google Shape;9268;p70"/>
              <p:cNvGrpSpPr/>
              <p:nvPr/>
            </p:nvGrpSpPr>
            <p:grpSpPr>
              <a:xfrm>
                <a:off x="2600284" y="3808654"/>
                <a:ext cx="234506" cy="138009"/>
                <a:chOff x="2600284" y="3808654"/>
                <a:chExt cx="234506" cy="138009"/>
              </a:xfrm>
            </p:grpSpPr>
            <p:sp>
              <p:nvSpPr>
                <p:cNvPr id="9269" name="Google Shape;9269;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270" name="Google Shape;9270;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71" name="Google Shape;9271;p70"/>
              <p:cNvGrpSpPr/>
              <p:nvPr/>
            </p:nvGrpSpPr>
            <p:grpSpPr>
              <a:xfrm>
                <a:off x="3359659" y="3805664"/>
                <a:ext cx="232294" cy="141000"/>
                <a:chOff x="3359659" y="3805664"/>
                <a:chExt cx="232294" cy="141000"/>
              </a:xfrm>
            </p:grpSpPr>
            <p:sp>
              <p:nvSpPr>
                <p:cNvPr id="9272" name="Google Shape;9272;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273" name="Google Shape;9273;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74" name="Google Shape;9274;p70"/>
              <p:cNvGrpSpPr/>
              <p:nvPr/>
            </p:nvGrpSpPr>
            <p:grpSpPr>
              <a:xfrm>
                <a:off x="3067316" y="3711366"/>
                <a:ext cx="66900" cy="166809"/>
                <a:chOff x="3067316" y="3711366"/>
                <a:chExt cx="66900" cy="166809"/>
              </a:xfrm>
            </p:grpSpPr>
            <p:sp>
              <p:nvSpPr>
                <p:cNvPr id="9275" name="Google Shape;9275;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276" name="Google Shape;9276;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77" name="Google Shape;9277;p70"/>
              <p:cNvGrpSpPr/>
              <p:nvPr/>
            </p:nvGrpSpPr>
            <p:grpSpPr>
              <a:xfrm>
                <a:off x="2413923" y="4058666"/>
                <a:ext cx="224119" cy="66900"/>
                <a:chOff x="2413923" y="4058666"/>
                <a:chExt cx="224119" cy="66900"/>
              </a:xfrm>
            </p:grpSpPr>
            <p:sp>
              <p:nvSpPr>
                <p:cNvPr id="9278" name="Google Shape;9278;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279" name="Google Shape;9279;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80" name="Google Shape;9280;p70"/>
              <p:cNvGrpSpPr/>
              <p:nvPr/>
            </p:nvGrpSpPr>
            <p:grpSpPr>
              <a:xfrm>
                <a:off x="3564643" y="4058666"/>
                <a:ext cx="223397" cy="66900"/>
                <a:chOff x="3564643" y="4058666"/>
                <a:chExt cx="223397" cy="66900"/>
              </a:xfrm>
            </p:grpSpPr>
            <p:sp>
              <p:nvSpPr>
                <p:cNvPr id="9281" name="Google Shape;9281;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282" name="Google Shape;9282;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283" name="Google Shape;9283;p70"/>
            <p:cNvGrpSpPr/>
            <p:nvPr/>
          </p:nvGrpSpPr>
          <p:grpSpPr>
            <a:xfrm>
              <a:off x="2633353" y="3965763"/>
              <a:ext cx="933975" cy="445687"/>
              <a:chOff x="2633353" y="3965763"/>
              <a:chExt cx="933975" cy="445687"/>
            </a:xfrm>
          </p:grpSpPr>
          <p:sp>
            <p:nvSpPr>
              <p:cNvPr id="9284" name="Google Shape;9284;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5" name="Google Shape;9285;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286" name="Google Shape;9286;p70"/>
          <p:cNvGrpSpPr/>
          <p:nvPr/>
        </p:nvGrpSpPr>
        <p:grpSpPr>
          <a:xfrm>
            <a:off x="6410784" y="1264884"/>
            <a:ext cx="1131087" cy="587383"/>
            <a:chOff x="238125" y="999450"/>
            <a:chExt cx="7140700" cy="3708225"/>
          </a:xfrm>
        </p:grpSpPr>
        <p:sp>
          <p:nvSpPr>
            <p:cNvPr id="9287" name="Google Shape;9287;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8" name="Google Shape;9288;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9" name="Google Shape;9289;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0" name="Google Shape;9290;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1" name="Google Shape;9291;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2" name="Google Shape;9292;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3" name="Google Shape;9293;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4" name="Google Shape;9294;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5" name="Google Shape;9295;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96" name="Google Shape;9296;p70"/>
          <p:cNvGrpSpPr/>
          <p:nvPr/>
        </p:nvGrpSpPr>
        <p:grpSpPr>
          <a:xfrm>
            <a:off x="3762234" y="3714379"/>
            <a:ext cx="1375854" cy="678131"/>
            <a:chOff x="3913765" y="3641905"/>
            <a:chExt cx="1522805" cy="750560"/>
          </a:xfrm>
        </p:grpSpPr>
        <p:grpSp>
          <p:nvGrpSpPr>
            <p:cNvPr id="9297" name="Google Shape;9297;p70"/>
            <p:cNvGrpSpPr/>
            <p:nvPr/>
          </p:nvGrpSpPr>
          <p:grpSpPr>
            <a:xfrm>
              <a:off x="3913765" y="3997002"/>
              <a:ext cx="1522805" cy="395463"/>
              <a:chOff x="3913765" y="3997002"/>
              <a:chExt cx="1522805" cy="395463"/>
            </a:xfrm>
          </p:grpSpPr>
          <p:grpSp>
            <p:nvGrpSpPr>
              <p:cNvPr id="9298" name="Google Shape;9298;p70"/>
              <p:cNvGrpSpPr/>
              <p:nvPr/>
            </p:nvGrpSpPr>
            <p:grpSpPr>
              <a:xfrm>
                <a:off x="3913765" y="4138659"/>
                <a:ext cx="507602" cy="253806"/>
                <a:chOff x="3913765" y="4138659"/>
                <a:chExt cx="507602" cy="253806"/>
              </a:xfrm>
            </p:grpSpPr>
            <p:sp>
              <p:nvSpPr>
                <p:cNvPr id="9299" name="Google Shape;9299;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0" name="Google Shape;9300;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dirty="0"/>
                </a:p>
              </p:txBody>
            </p:sp>
          </p:grpSp>
          <p:grpSp>
            <p:nvGrpSpPr>
              <p:cNvPr id="9301" name="Google Shape;9301;p70"/>
              <p:cNvGrpSpPr/>
              <p:nvPr/>
            </p:nvGrpSpPr>
            <p:grpSpPr>
              <a:xfrm>
                <a:off x="4421361" y="3997002"/>
                <a:ext cx="507618" cy="395463"/>
                <a:chOff x="4421361" y="3997002"/>
                <a:chExt cx="507618" cy="395463"/>
              </a:xfrm>
            </p:grpSpPr>
            <p:sp>
              <p:nvSpPr>
                <p:cNvPr id="9302" name="Google Shape;9302;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3" name="Google Shape;9303;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04" name="Google Shape;9304;p70"/>
              <p:cNvGrpSpPr/>
              <p:nvPr/>
            </p:nvGrpSpPr>
            <p:grpSpPr>
              <a:xfrm>
                <a:off x="4928973" y="4189418"/>
                <a:ext cx="507596" cy="203047"/>
                <a:chOff x="4928973" y="4189418"/>
                <a:chExt cx="507596" cy="203047"/>
              </a:xfrm>
            </p:grpSpPr>
            <p:sp>
              <p:nvSpPr>
                <p:cNvPr id="9305" name="Google Shape;9305;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6" name="Google Shape;9306;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307" name="Google Shape;9307;p70"/>
            <p:cNvGrpSpPr/>
            <p:nvPr/>
          </p:nvGrpSpPr>
          <p:grpSpPr>
            <a:xfrm>
              <a:off x="4482186" y="3641905"/>
              <a:ext cx="397605" cy="349784"/>
              <a:chOff x="2906375" y="1159725"/>
              <a:chExt cx="1860575" cy="1636800"/>
            </a:xfrm>
          </p:grpSpPr>
          <p:sp>
            <p:nvSpPr>
              <p:cNvPr id="9308" name="Google Shape;9308;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9" name="Google Shape;9309;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0" name="Google Shape;9310;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1" name="Google Shape;9311;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312" name="Google Shape;9312;p70"/>
          <p:cNvGrpSpPr/>
          <p:nvPr/>
        </p:nvGrpSpPr>
        <p:grpSpPr>
          <a:xfrm>
            <a:off x="6546943" y="2074305"/>
            <a:ext cx="940737" cy="721067"/>
            <a:chOff x="6599718" y="2068734"/>
            <a:chExt cx="940737" cy="721067"/>
          </a:xfrm>
        </p:grpSpPr>
        <p:sp>
          <p:nvSpPr>
            <p:cNvPr id="9313" name="Google Shape;9313;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4" name="Google Shape;9314;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5" name="Google Shape;9315;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6" name="Google Shape;9316;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7" name="Google Shape;9317;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8" name="Google Shape;9318;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319" name="Google Shape;9319;p70"/>
            <p:cNvGrpSpPr/>
            <p:nvPr/>
          </p:nvGrpSpPr>
          <p:grpSpPr>
            <a:xfrm>
              <a:off x="6836957" y="2068734"/>
              <a:ext cx="461892" cy="721067"/>
              <a:chOff x="6836957" y="2068734"/>
              <a:chExt cx="461892" cy="721067"/>
            </a:xfrm>
          </p:grpSpPr>
          <p:sp>
            <p:nvSpPr>
              <p:cNvPr id="9320" name="Google Shape;9320;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1" name="Google Shape;9321;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2" name="Google Shape;9322;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3" name="Google Shape;9323;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4" name="Google Shape;9324;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5" name="Google Shape;9325;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326" name="Google Shape;9326;p70"/>
              <p:cNvGrpSpPr/>
              <p:nvPr/>
            </p:nvGrpSpPr>
            <p:grpSpPr>
              <a:xfrm>
                <a:off x="6836957" y="2068734"/>
                <a:ext cx="461892" cy="721067"/>
                <a:chOff x="6836957" y="2068734"/>
                <a:chExt cx="461892" cy="721067"/>
              </a:xfrm>
            </p:grpSpPr>
            <p:sp>
              <p:nvSpPr>
                <p:cNvPr id="9327" name="Google Shape;9327;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8" name="Google Shape;9328;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9" name="Google Shape;9329;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0" name="Google Shape;9330;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1" name="Google Shape;9331;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2" name="Google Shape;9332;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3" name="Google Shape;9333;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9334" name="Google Shape;9334;p70"/>
          <p:cNvGrpSpPr/>
          <p:nvPr/>
        </p:nvGrpSpPr>
        <p:grpSpPr>
          <a:xfrm>
            <a:off x="2430262" y="2078652"/>
            <a:ext cx="712577" cy="712374"/>
            <a:chOff x="2559249" y="2069323"/>
            <a:chExt cx="685566" cy="685634"/>
          </a:xfrm>
        </p:grpSpPr>
        <p:sp>
          <p:nvSpPr>
            <p:cNvPr id="9335" name="Google Shape;9335;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6" name="Google Shape;9336;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7" name="Google Shape;9337;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8" name="Google Shape;9338;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9" name="Google Shape;9339;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0" name="Google Shape;9340;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1" name="Google Shape;9341;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2" name="Google Shape;9342;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3" name="Google Shape;9343;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4" name="Google Shape;9344;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5" name="Google Shape;9345;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6" name="Google Shape;9346;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7" name="Google Shape;9347;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48" name="Google Shape;9348;p70"/>
          <p:cNvGrpSpPr/>
          <p:nvPr/>
        </p:nvGrpSpPr>
        <p:grpSpPr>
          <a:xfrm>
            <a:off x="7612699" y="1191441"/>
            <a:ext cx="845645" cy="711911"/>
            <a:chOff x="951975" y="315800"/>
            <a:chExt cx="5860325" cy="4933550"/>
          </a:xfrm>
        </p:grpSpPr>
        <p:sp>
          <p:nvSpPr>
            <p:cNvPr id="9349" name="Google Shape;9349;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0" name="Google Shape;9350;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1" name="Google Shape;9351;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2" name="Google Shape;9352;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3" name="Google Shape;9353;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4" name="Google Shape;9354;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5" name="Google Shape;9355;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6" name="Google Shape;9356;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57" name="Google Shape;9357;p70"/>
          <p:cNvGrpSpPr/>
          <p:nvPr/>
        </p:nvGrpSpPr>
        <p:grpSpPr>
          <a:xfrm>
            <a:off x="3709828" y="2927550"/>
            <a:ext cx="1617932" cy="621724"/>
            <a:chOff x="3862800" y="3038525"/>
            <a:chExt cx="1329006" cy="510698"/>
          </a:xfrm>
        </p:grpSpPr>
        <p:sp>
          <p:nvSpPr>
            <p:cNvPr id="9358" name="Google Shape;9358;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9" name="Google Shape;9359;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360" name="Google Shape;9360;p70"/>
            <p:cNvGrpSpPr/>
            <p:nvPr/>
          </p:nvGrpSpPr>
          <p:grpSpPr>
            <a:xfrm>
              <a:off x="3967075" y="3040337"/>
              <a:ext cx="1019927" cy="402126"/>
              <a:chOff x="3967075" y="3040337"/>
              <a:chExt cx="1019927" cy="402126"/>
            </a:xfrm>
          </p:grpSpPr>
          <p:sp>
            <p:nvSpPr>
              <p:cNvPr id="9361" name="Google Shape;9361;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2" name="Google Shape;9362;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63" name="Google Shape;9363;p70"/>
            <p:cNvGrpSpPr/>
            <p:nvPr/>
          </p:nvGrpSpPr>
          <p:grpSpPr>
            <a:xfrm>
              <a:off x="4186700" y="3040337"/>
              <a:ext cx="390475" cy="183289"/>
              <a:chOff x="4186700" y="3040337"/>
              <a:chExt cx="390475" cy="183289"/>
            </a:xfrm>
          </p:grpSpPr>
          <p:sp>
            <p:nvSpPr>
              <p:cNvPr id="9364" name="Google Shape;9364;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5" name="Google Shape;9365;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66" name="Google Shape;9366;p70"/>
            <p:cNvGrpSpPr/>
            <p:nvPr/>
          </p:nvGrpSpPr>
          <p:grpSpPr>
            <a:xfrm>
              <a:off x="4073727" y="3040337"/>
              <a:ext cx="697794" cy="296263"/>
              <a:chOff x="4073727" y="3040337"/>
              <a:chExt cx="697794" cy="296263"/>
            </a:xfrm>
          </p:grpSpPr>
          <p:sp>
            <p:nvSpPr>
              <p:cNvPr id="9367" name="Google Shape;9367;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8" name="Google Shape;9368;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69" name="Google Shape;9369;p70"/>
            <p:cNvGrpSpPr/>
            <p:nvPr/>
          </p:nvGrpSpPr>
          <p:grpSpPr>
            <a:xfrm>
              <a:off x="3862800" y="3038525"/>
              <a:ext cx="1329006" cy="510698"/>
              <a:chOff x="3862800" y="3038525"/>
              <a:chExt cx="1329006" cy="510698"/>
            </a:xfrm>
          </p:grpSpPr>
          <p:sp>
            <p:nvSpPr>
              <p:cNvPr id="9370" name="Google Shape;9370;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1" name="Google Shape;9371;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372" name="Google Shape;9372;p70"/>
          <p:cNvGrpSpPr/>
          <p:nvPr/>
        </p:nvGrpSpPr>
        <p:grpSpPr>
          <a:xfrm>
            <a:off x="718150" y="1191441"/>
            <a:ext cx="883205" cy="775176"/>
            <a:chOff x="649648" y="271400"/>
            <a:chExt cx="6215377" cy="5455143"/>
          </a:xfrm>
        </p:grpSpPr>
        <p:sp>
          <p:nvSpPr>
            <p:cNvPr id="9373" name="Google Shape;9373;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4" name="Google Shape;9374;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5" name="Google Shape;9375;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6" name="Google Shape;9376;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7" name="Google Shape;9377;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8" name="Google Shape;9378;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9" name="Google Shape;9379;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0" name="Google Shape;9380;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1" name="Google Shape;9381;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2" name="Google Shape;9382;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3" name="Google Shape;9383;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4" name="Google Shape;9384;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85" name="Google Shape;9385;p70"/>
          <p:cNvGrpSpPr/>
          <p:nvPr/>
        </p:nvGrpSpPr>
        <p:grpSpPr>
          <a:xfrm>
            <a:off x="2326452" y="1191441"/>
            <a:ext cx="767704" cy="815489"/>
            <a:chOff x="2499700" y="1135950"/>
            <a:chExt cx="732402" cy="777990"/>
          </a:xfrm>
        </p:grpSpPr>
        <p:grpSp>
          <p:nvGrpSpPr>
            <p:cNvPr id="9386" name="Google Shape;9386;p70"/>
            <p:cNvGrpSpPr/>
            <p:nvPr/>
          </p:nvGrpSpPr>
          <p:grpSpPr>
            <a:xfrm>
              <a:off x="2499700" y="1135950"/>
              <a:ext cx="732402" cy="694705"/>
              <a:chOff x="2499700" y="1135950"/>
              <a:chExt cx="732402" cy="694705"/>
            </a:xfrm>
          </p:grpSpPr>
          <p:sp>
            <p:nvSpPr>
              <p:cNvPr id="9387" name="Google Shape;9387;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8" name="Google Shape;9388;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9" name="Google Shape;9389;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0" name="Google Shape;9390;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1" name="Google Shape;9391;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2" name="Google Shape;9392;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3" name="Google Shape;9393;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4" name="Google Shape;9394;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5" name="Google Shape;9395;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6" name="Google Shape;9396;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7" name="Google Shape;9397;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8" name="Google Shape;9398;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9" name="Google Shape;9399;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0" name="Google Shape;9400;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1" name="Google Shape;9401;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2" name="Google Shape;9402;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3" name="Google Shape;9403;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4" name="Google Shape;9404;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5" name="Google Shape;9405;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6" name="Google Shape;9406;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7" name="Google Shape;9407;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8" name="Google Shape;9408;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9" name="Google Shape;9409;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0" name="Google Shape;9410;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1" name="Google Shape;9411;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2" name="Google Shape;9412;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3" name="Google Shape;9413;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14" name="Google Shape;9414;p70"/>
            <p:cNvGrpSpPr/>
            <p:nvPr/>
          </p:nvGrpSpPr>
          <p:grpSpPr>
            <a:xfrm>
              <a:off x="2517909" y="1188726"/>
              <a:ext cx="702702" cy="725214"/>
              <a:chOff x="2517909" y="1188726"/>
              <a:chExt cx="702702" cy="725214"/>
            </a:xfrm>
          </p:grpSpPr>
          <p:sp>
            <p:nvSpPr>
              <p:cNvPr id="9415" name="Google Shape;9415;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6" name="Google Shape;9416;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7" name="Google Shape;9417;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8" name="Google Shape;9418;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9" name="Google Shape;9419;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420" name="Google Shape;9420;p70"/>
          <p:cNvGrpSpPr/>
          <p:nvPr/>
        </p:nvGrpSpPr>
        <p:grpSpPr>
          <a:xfrm>
            <a:off x="1672184" y="1191441"/>
            <a:ext cx="583439" cy="870229"/>
            <a:chOff x="1716825" y="1121550"/>
            <a:chExt cx="622800" cy="928938"/>
          </a:xfrm>
        </p:grpSpPr>
        <p:grpSp>
          <p:nvGrpSpPr>
            <p:cNvPr id="9421" name="Google Shape;9421;p70"/>
            <p:cNvGrpSpPr/>
            <p:nvPr/>
          </p:nvGrpSpPr>
          <p:grpSpPr>
            <a:xfrm>
              <a:off x="1716825" y="1121550"/>
              <a:ext cx="622800" cy="928938"/>
              <a:chOff x="1716825" y="1121550"/>
              <a:chExt cx="622800" cy="928938"/>
            </a:xfrm>
          </p:grpSpPr>
          <p:cxnSp>
            <p:nvCxnSpPr>
              <p:cNvPr id="9422" name="Google Shape;9422;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423" name="Google Shape;9423;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24" name="Google Shape;9424;p70"/>
            <p:cNvGrpSpPr/>
            <p:nvPr/>
          </p:nvGrpSpPr>
          <p:grpSpPr>
            <a:xfrm>
              <a:off x="1768050" y="1172775"/>
              <a:ext cx="520200" cy="832000"/>
              <a:chOff x="1768050" y="1172775"/>
              <a:chExt cx="520200" cy="832000"/>
            </a:xfrm>
          </p:grpSpPr>
          <p:cxnSp>
            <p:nvCxnSpPr>
              <p:cNvPr id="9425" name="Google Shape;9425;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426" name="Google Shape;9426;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27" name="Google Shape;9427;p70"/>
            <p:cNvGrpSpPr/>
            <p:nvPr/>
          </p:nvGrpSpPr>
          <p:grpSpPr>
            <a:xfrm>
              <a:off x="1820100" y="1225475"/>
              <a:ext cx="416400" cy="729575"/>
              <a:chOff x="1820100" y="1225475"/>
              <a:chExt cx="416400" cy="729575"/>
            </a:xfrm>
          </p:grpSpPr>
          <p:cxnSp>
            <p:nvCxnSpPr>
              <p:cNvPr id="9428" name="Google Shape;9428;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429" name="Google Shape;9429;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0" name="Google Shape;9430;p70"/>
            <p:cNvGrpSpPr/>
            <p:nvPr/>
          </p:nvGrpSpPr>
          <p:grpSpPr>
            <a:xfrm>
              <a:off x="1874250" y="1278825"/>
              <a:ext cx="308100" cy="605275"/>
              <a:chOff x="1874250" y="1278825"/>
              <a:chExt cx="308100" cy="605275"/>
            </a:xfrm>
          </p:grpSpPr>
          <p:cxnSp>
            <p:nvCxnSpPr>
              <p:cNvPr id="9431" name="Google Shape;9431;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432" name="Google Shape;9432;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433" name="Google Shape;9433;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4" name="Google Shape;9434;p70"/>
          <p:cNvGrpSpPr/>
          <p:nvPr/>
        </p:nvGrpSpPr>
        <p:grpSpPr>
          <a:xfrm>
            <a:off x="1592007" y="2077763"/>
            <a:ext cx="739072" cy="714152"/>
            <a:chOff x="4334725" y="1355875"/>
            <a:chExt cx="3106650" cy="3001900"/>
          </a:xfrm>
        </p:grpSpPr>
        <p:grpSp>
          <p:nvGrpSpPr>
            <p:cNvPr id="9435" name="Google Shape;9435;p70"/>
            <p:cNvGrpSpPr/>
            <p:nvPr/>
          </p:nvGrpSpPr>
          <p:grpSpPr>
            <a:xfrm>
              <a:off x="4516050" y="1724875"/>
              <a:ext cx="2693725" cy="2632900"/>
              <a:chOff x="4516050" y="1724875"/>
              <a:chExt cx="2693725" cy="2632900"/>
            </a:xfrm>
          </p:grpSpPr>
          <p:sp>
            <p:nvSpPr>
              <p:cNvPr id="9436" name="Google Shape;9436;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7" name="Google Shape;9437;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8" name="Google Shape;9438;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9" name="Google Shape;9439;p70"/>
            <p:cNvGrpSpPr/>
            <p:nvPr/>
          </p:nvGrpSpPr>
          <p:grpSpPr>
            <a:xfrm>
              <a:off x="4334725" y="1355875"/>
              <a:ext cx="3106650" cy="2709650"/>
              <a:chOff x="4334725" y="1355875"/>
              <a:chExt cx="3106650" cy="2709650"/>
            </a:xfrm>
          </p:grpSpPr>
          <p:sp>
            <p:nvSpPr>
              <p:cNvPr id="9440" name="Google Shape;9440;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1" name="Google Shape;9441;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2" name="Google Shape;9442;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443" name="Google Shape;9443;p70"/>
          <p:cNvGrpSpPr/>
          <p:nvPr/>
        </p:nvGrpSpPr>
        <p:grpSpPr>
          <a:xfrm>
            <a:off x="7708956" y="3708534"/>
            <a:ext cx="312074" cy="684173"/>
            <a:chOff x="7645573" y="3754300"/>
            <a:chExt cx="293855" cy="644170"/>
          </a:xfrm>
        </p:grpSpPr>
        <p:sp>
          <p:nvSpPr>
            <p:cNvPr id="9444" name="Google Shape;9444;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5" name="Google Shape;9445;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46" name="Google Shape;9446;p70"/>
          <p:cNvGrpSpPr/>
          <p:nvPr/>
        </p:nvGrpSpPr>
        <p:grpSpPr>
          <a:xfrm>
            <a:off x="5630944" y="1191441"/>
            <a:ext cx="709011" cy="739359"/>
            <a:chOff x="5830645" y="1256617"/>
            <a:chExt cx="530340" cy="553040"/>
          </a:xfrm>
        </p:grpSpPr>
        <p:grpSp>
          <p:nvGrpSpPr>
            <p:cNvPr id="9447" name="Google Shape;9447;p70"/>
            <p:cNvGrpSpPr/>
            <p:nvPr/>
          </p:nvGrpSpPr>
          <p:grpSpPr>
            <a:xfrm>
              <a:off x="5830645" y="1256617"/>
              <a:ext cx="259743" cy="269909"/>
              <a:chOff x="5830645" y="1256617"/>
              <a:chExt cx="259743" cy="269909"/>
            </a:xfrm>
          </p:grpSpPr>
          <p:sp>
            <p:nvSpPr>
              <p:cNvPr id="9448" name="Google Shape;9448;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9" name="Google Shape;9449;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50" name="Google Shape;9450;p70"/>
            <p:cNvGrpSpPr/>
            <p:nvPr/>
          </p:nvGrpSpPr>
          <p:grpSpPr>
            <a:xfrm>
              <a:off x="6101293" y="1256617"/>
              <a:ext cx="259692" cy="269909"/>
              <a:chOff x="6101293" y="1256617"/>
              <a:chExt cx="259692" cy="269909"/>
            </a:xfrm>
          </p:grpSpPr>
          <p:sp>
            <p:nvSpPr>
              <p:cNvPr id="9451" name="Google Shape;9451;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2" name="Google Shape;9452;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53" name="Google Shape;9453;p70"/>
            <p:cNvGrpSpPr/>
            <p:nvPr/>
          </p:nvGrpSpPr>
          <p:grpSpPr>
            <a:xfrm>
              <a:off x="5830645" y="1539749"/>
              <a:ext cx="259692" cy="269909"/>
              <a:chOff x="5830645" y="1539749"/>
              <a:chExt cx="259692" cy="269909"/>
            </a:xfrm>
          </p:grpSpPr>
          <p:sp>
            <p:nvSpPr>
              <p:cNvPr id="9454" name="Google Shape;9454;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5" name="Google Shape;9455;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56" name="Google Shape;9456;p70"/>
            <p:cNvGrpSpPr/>
            <p:nvPr/>
          </p:nvGrpSpPr>
          <p:grpSpPr>
            <a:xfrm>
              <a:off x="6101293" y="1539749"/>
              <a:ext cx="259692" cy="269909"/>
              <a:chOff x="6101293" y="1539749"/>
              <a:chExt cx="259692" cy="269909"/>
            </a:xfrm>
          </p:grpSpPr>
          <p:sp>
            <p:nvSpPr>
              <p:cNvPr id="9457" name="Google Shape;9457;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8" name="Google Shape;9458;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459" name="Google Shape;9459;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60" name="Google Shape;9460;p70"/>
          <p:cNvGrpSpPr/>
          <p:nvPr/>
        </p:nvGrpSpPr>
        <p:grpSpPr>
          <a:xfrm>
            <a:off x="732438" y="2927557"/>
            <a:ext cx="1452955" cy="621360"/>
            <a:chOff x="732422" y="2990152"/>
            <a:chExt cx="1337773" cy="572102"/>
          </a:xfrm>
        </p:grpSpPr>
        <p:sp>
          <p:nvSpPr>
            <p:cNvPr id="9461" name="Google Shape;9461;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2" name="Google Shape;9462;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3" name="Google Shape;9463;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4" name="Google Shape;9464;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5" name="Google Shape;9465;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6" name="Google Shape;9466;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470"/>
        <p:cNvGrpSpPr/>
        <p:nvPr/>
      </p:nvGrpSpPr>
      <p:grpSpPr>
        <a:xfrm>
          <a:off x="0" y="0"/>
          <a:ext cx="0" cy="0"/>
          <a:chOff x="0" y="0"/>
          <a:chExt cx="0" cy="0"/>
        </a:xfrm>
      </p:grpSpPr>
      <p:grpSp>
        <p:nvGrpSpPr>
          <p:cNvPr id="9471" name="Google Shape;9471;p71"/>
          <p:cNvGrpSpPr/>
          <p:nvPr/>
        </p:nvGrpSpPr>
        <p:grpSpPr>
          <a:xfrm>
            <a:off x="729238" y="1179665"/>
            <a:ext cx="1636117" cy="1526144"/>
            <a:chOff x="729238" y="1179665"/>
            <a:chExt cx="1636117" cy="1526144"/>
          </a:xfrm>
        </p:grpSpPr>
        <p:grpSp>
          <p:nvGrpSpPr>
            <p:cNvPr id="9472" name="Google Shape;9472;p71"/>
            <p:cNvGrpSpPr/>
            <p:nvPr/>
          </p:nvGrpSpPr>
          <p:grpSpPr>
            <a:xfrm>
              <a:off x="729238" y="1179665"/>
              <a:ext cx="80700" cy="1526144"/>
              <a:chOff x="729238" y="1179665"/>
              <a:chExt cx="80700" cy="1526144"/>
            </a:xfrm>
          </p:grpSpPr>
          <p:sp>
            <p:nvSpPr>
              <p:cNvPr id="9473" name="Google Shape;9473;p7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4" name="Google Shape;9474;p7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5" name="Google Shape;9475;p7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6" name="Google Shape;9476;p7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7" name="Google Shape;9477;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8" name="Google Shape;9478;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9" name="Google Shape;9479;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0" name="Google Shape;9480;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1" name="Google Shape;9481;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2" name="Google Shape;9482;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83" name="Google Shape;9483;p71"/>
            <p:cNvGrpSpPr/>
            <p:nvPr/>
          </p:nvGrpSpPr>
          <p:grpSpPr>
            <a:xfrm>
              <a:off x="903098" y="1179665"/>
              <a:ext cx="80700" cy="1526144"/>
              <a:chOff x="903098" y="1179665"/>
              <a:chExt cx="80700" cy="1526144"/>
            </a:xfrm>
          </p:grpSpPr>
          <p:sp>
            <p:nvSpPr>
              <p:cNvPr id="9484" name="Google Shape;9484;p7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5" name="Google Shape;9485;p7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6" name="Google Shape;9486;p7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7" name="Google Shape;9487;p7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8" name="Google Shape;9488;p7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9" name="Google Shape;9489;p7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0" name="Google Shape;9490;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1" name="Google Shape;9491;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2" name="Google Shape;9492;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3" name="Google Shape;9493;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94" name="Google Shape;9494;p71"/>
            <p:cNvGrpSpPr/>
            <p:nvPr/>
          </p:nvGrpSpPr>
          <p:grpSpPr>
            <a:xfrm>
              <a:off x="1076958" y="1179665"/>
              <a:ext cx="80700" cy="1526144"/>
              <a:chOff x="1076958" y="1179665"/>
              <a:chExt cx="80700" cy="1526144"/>
            </a:xfrm>
          </p:grpSpPr>
          <p:sp>
            <p:nvSpPr>
              <p:cNvPr id="9495" name="Google Shape;9495;p7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6" name="Google Shape;9496;p7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7" name="Google Shape;9497;p7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8" name="Google Shape;9498;p7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9" name="Google Shape;9499;p7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0" name="Google Shape;9500;p7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1" name="Google Shape;9501;p7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2" name="Google Shape;9502;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3" name="Google Shape;9503;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4" name="Google Shape;9504;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05" name="Google Shape;9505;p71"/>
            <p:cNvGrpSpPr/>
            <p:nvPr/>
          </p:nvGrpSpPr>
          <p:grpSpPr>
            <a:xfrm>
              <a:off x="1247707" y="1179665"/>
              <a:ext cx="80700" cy="1526144"/>
              <a:chOff x="1247707" y="1179665"/>
              <a:chExt cx="80700" cy="1526144"/>
            </a:xfrm>
          </p:grpSpPr>
          <p:sp>
            <p:nvSpPr>
              <p:cNvPr id="9506" name="Google Shape;9506;p7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7" name="Google Shape;9507;p7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8" name="Google Shape;9508;p7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9" name="Google Shape;9509;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0" name="Google Shape;9510;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1" name="Google Shape;9511;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2" name="Google Shape;9512;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3" name="Google Shape;9513;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4" name="Google Shape;9514;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5" name="Google Shape;9515;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16" name="Google Shape;9516;p71"/>
            <p:cNvGrpSpPr/>
            <p:nvPr/>
          </p:nvGrpSpPr>
          <p:grpSpPr>
            <a:xfrm>
              <a:off x="1421567" y="1179665"/>
              <a:ext cx="80700" cy="1526144"/>
              <a:chOff x="1421567" y="1179665"/>
              <a:chExt cx="80700" cy="1526144"/>
            </a:xfrm>
          </p:grpSpPr>
          <p:sp>
            <p:nvSpPr>
              <p:cNvPr id="9517" name="Google Shape;9517;p7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8" name="Google Shape;9518;p7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9" name="Google Shape;9519;p7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0" name="Google Shape;9520;p7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1" name="Google Shape;9521;p7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2" name="Google Shape;9522;p7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3" name="Google Shape;9523;p7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4" name="Google Shape;9524;p7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5" name="Google Shape;9525;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6" name="Google Shape;9526;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27" name="Google Shape;9527;p71"/>
            <p:cNvGrpSpPr/>
            <p:nvPr/>
          </p:nvGrpSpPr>
          <p:grpSpPr>
            <a:xfrm>
              <a:off x="1592327" y="1179665"/>
              <a:ext cx="80700" cy="1526144"/>
              <a:chOff x="1592327" y="1179665"/>
              <a:chExt cx="80700" cy="1526144"/>
            </a:xfrm>
          </p:grpSpPr>
          <p:sp>
            <p:nvSpPr>
              <p:cNvPr id="9528" name="Google Shape;9528;p7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9" name="Google Shape;9529;p7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0" name="Google Shape;9530;p7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1" name="Google Shape;9531;p7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2" name="Google Shape;9532;p7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3" name="Google Shape;9533;p7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4" name="Google Shape;9534;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5" name="Google Shape;9535;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6" name="Google Shape;9536;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7" name="Google Shape;9537;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38" name="Google Shape;9538;p71"/>
            <p:cNvGrpSpPr/>
            <p:nvPr/>
          </p:nvGrpSpPr>
          <p:grpSpPr>
            <a:xfrm>
              <a:off x="1766187" y="1179665"/>
              <a:ext cx="80700" cy="1526144"/>
              <a:chOff x="1766187" y="1179665"/>
              <a:chExt cx="80700" cy="1526144"/>
            </a:xfrm>
          </p:grpSpPr>
          <p:sp>
            <p:nvSpPr>
              <p:cNvPr id="9539" name="Google Shape;9539;p7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0" name="Google Shape;9540;p7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1" name="Google Shape;9541;p7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2" name="Google Shape;9542;p7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3" name="Google Shape;9543;p7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4" name="Google Shape;9544;p7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5" name="Google Shape;9545;p7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6" name="Google Shape;9546;p7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7" name="Google Shape;9547;p7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8" name="Google Shape;9548;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49" name="Google Shape;9549;p71"/>
            <p:cNvGrpSpPr/>
            <p:nvPr/>
          </p:nvGrpSpPr>
          <p:grpSpPr>
            <a:xfrm>
              <a:off x="1936935" y="1179665"/>
              <a:ext cx="80700" cy="1526144"/>
              <a:chOff x="1936935" y="1179665"/>
              <a:chExt cx="80700" cy="1526144"/>
            </a:xfrm>
          </p:grpSpPr>
          <p:sp>
            <p:nvSpPr>
              <p:cNvPr id="9550" name="Google Shape;9550;p7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1" name="Google Shape;9551;p7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2" name="Google Shape;9552;p7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3" name="Google Shape;9553;p7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4" name="Google Shape;9554;p7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5" name="Google Shape;9555;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6" name="Google Shape;9556;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7" name="Google Shape;9557;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8" name="Google Shape;9558;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9" name="Google Shape;9559;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60" name="Google Shape;9560;p71"/>
            <p:cNvGrpSpPr/>
            <p:nvPr/>
          </p:nvGrpSpPr>
          <p:grpSpPr>
            <a:xfrm>
              <a:off x="2110795" y="1179665"/>
              <a:ext cx="80700" cy="1526144"/>
              <a:chOff x="2110795" y="1179665"/>
              <a:chExt cx="80700" cy="1526144"/>
            </a:xfrm>
          </p:grpSpPr>
          <p:sp>
            <p:nvSpPr>
              <p:cNvPr id="9561" name="Google Shape;9561;p7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2" name="Google Shape;9562;p7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3" name="Google Shape;9563;p7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4" name="Google Shape;9564;p7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5" name="Google Shape;9565;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6" name="Google Shape;9566;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7" name="Google Shape;9567;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8" name="Google Shape;9568;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9" name="Google Shape;9569;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0" name="Google Shape;9570;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71" name="Google Shape;9571;p71"/>
            <p:cNvGrpSpPr/>
            <p:nvPr/>
          </p:nvGrpSpPr>
          <p:grpSpPr>
            <a:xfrm>
              <a:off x="2284655" y="1179665"/>
              <a:ext cx="80700" cy="1526144"/>
              <a:chOff x="2284655" y="1179665"/>
              <a:chExt cx="80700" cy="1526144"/>
            </a:xfrm>
          </p:grpSpPr>
          <p:sp>
            <p:nvSpPr>
              <p:cNvPr id="9572" name="Google Shape;9572;p7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3" name="Google Shape;9573;p7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4" name="Google Shape;9574;p7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5" name="Google Shape;9575;p7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6" name="Google Shape;9576;p7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7" name="Google Shape;9577;p7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8" name="Google Shape;9578;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9" name="Google Shape;9579;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0" name="Google Shape;9580;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1" name="Google Shape;9581;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582" name="Google Shape;9582;p71"/>
          <p:cNvGrpSpPr/>
          <p:nvPr/>
        </p:nvGrpSpPr>
        <p:grpSpPr>
          <a:xfrm>
            <a:off x="2623904" y="1198803"/>
            <a:ext cx="1364248" cy="1102133"/>
            <a:chOff x="2623904" y="1198803"/>
            <a:chExt cx="1364248" cy="1102133"/>
          </a:xfrm>
        </p:grpSpPr>
        <p:grpSp>
          <p:nvGrpSpPr>
            <p:cNvPr id="9583" name="Google Shape;9583;p71"/>
            <p:cNvGrpSpPr/>
            <p:nvPr/>
          </p:nvGrpSpPr>
          <p:grpSpPr>
            <a:xfrm>
              <a:off x="2623907" y="1198803"/>
              <a:ext cx="1364245" cy="273000"/>
              <a:chOff x="2623907" y="1198803"/>
              <a:chExt cx="1364245" cy="273000"/>
            </a:xfrm>
          </p:grpSpPr>
          <p:sp>
            <p:nvSpPr>
              <p:cNvPr id="9584" name="Google Shape;9584;p7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5" name="Google Shape;9585;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6" name="Google Shape;9586;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7" name="Google Shape;9587;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8" name="Google Shape;9588;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89" name="Google Shape;9589;p71"/>
            <p:cNvGrpSpPr/>
            <p:nvPr/>
          </p:nvGrpSpPr>
          <p:grpSpPr>
            <a:xfrm>
              <a:off x="2623904" y="1476964"/>
              <a:ext cx="1364245" cy="273000"/>
              <a:chOff x="2623904" y="1476964"/>
              <a:chExt cx="1364245" cy="273000"/>
            </a:xfrm>
          </p:grpSpPr>
          <p:sp>
            <p:nvSpPr>
              <p:cNvPr id="9590" name="Google Shape;9590;p7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1" name="Google Shape;9591;p7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2" name="Google Shape;9592;p7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3" name="Google Shape;9593;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4" name="Google Shape;9594;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95" name="Google Shape;9595;p71"/>
            <p:cNvGrpSpPr/>
            <p:nvPr/>
          </p:nvGrpSpPr>
          <p:grpSpPr>
            <a:xfrm>
              <a:off x="2623907" y="1749775"/>
              <a:ext cx="1364245" cy="273000"/>
              <a:chOff x="2623907" y="1749775"/>
              <a:chExt cx="1364245" cy="273000"/>
            </a:xfrm>
          </p:grpSpPr>
          <p:sp>
            <p:nvSpPr>
              <p:cNvPr id="9596" name="Google Shape;9596;p7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7" name="Google Shape;9597;p7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8" name="Google Shape;9598;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9" name="Google Shape;9599;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0" name="Google Shape;9600;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01" name="Google Shape;9601;p71"/>
            <p:cNvGrpSpPr/>
            <p:nvPr/>
          </p:nvGrpSpPr>
          <p:grpSpPr>
            <a:xfrm>
              <a:off x="2623904" y="2027936"/>
              <a:ext cx="1364245" cy="273000"/>
              <a:chOff x="2623904" y="2027936"/>
              <a:chExt cx="1364245" cy="273000"/>
            </a:xfrm>
          </p:grpSpPr>
          <p:sp>
            <p:nvSpPr>
              <p:cNvPr id="9602" name="Google Shape;9602;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3" name="Google Shape;9603;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4" name="Google Shape;9604;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5" name="Google Shape;9605;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6" name="Google Shape;9606;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607" name="Google Shape;9607;p71"/>
          <p:cNvGrpSpPr/>
          <p:nvPr/>
        </p:nvGrpSpPr>
        <p:grpSpPr>
          <a:xfrm>
            <a:off x="2613365" y="2657986"/>
            <a:ext cx="1387541" cy="159124"/>
            <a:chOff x="3200660" y="2180272"/>
            <a:chExt cx="2563824" cy="378237"/>
          </a:xfrm>
        </p:grpSpPr>
        <p:sp>
          <p:nvSpPr>
            <p:cNvPr id="9608" name="Google Shape;9608;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9" name="Google Shape;9609;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0" name="Google Shape;9610;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1" name="Google Shape;9611;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2" name="Google Shape;9612;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3" name="Google Shape;9613;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4" name="Google Shape;9614;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5" name="Google Shape;9615;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6" name="Google Shape;9616;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7" name="Google Shape;9617;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8" name="Google Shape;9618;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9" name="Google Shape;9619;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0" name="Google Shape;9620;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1" name="Google Shape;9621;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2" name="Google Shape;9622;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3" name="Google Shape;9623;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4" name="Google Shape;9624;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5" name="Google Shape;9625;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26" name="Google Shape;9626;p71"/>
          <p:cNvGrpSpPr/>
          <p:nvPr/>
        </p:nvGrpSpPr>
        <p:grpSpPr>
          <a:xfrm>
            <a:off x="2609890" y="2935811"/>
            <a:ext cx="1390502" cy="159625"/>
            <a:chOff x="3530150" y="2790075"/>
            <a:chExt cx="1962600" cy="225300"/>
          </a:xfrm>
        </p:grpSpPr>
        <p:sp>
          <p:nvSpPr>
            <p:cNvPr id="9627" name="Google Shape;9627;p7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8" name="Google Shape;9628;p7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29" name="Google Shape;9629;p71"/>
          <p:cNvGrpSpPr/>
          <p:nvPr/>
        </p:nvGrpSpPr>
        <p:grpSpPr>
          <a:xfrm>
            <a:off x="2610543" y="3214137"/>
            <a:ext cx="1411629" cy="153761"/>
            <a:chOff x="3558802" y="4011427"/>
            <a:chExt cx="1866000" cy="111300"/>
          </a:xfrm>
        </p:grpSpPr>
        <p:sp>
          <p:nvSpPr>
            <p:cNvPr id="9630" name="Google Shape;9630;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1" name="Google Shape;9631;p7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32" name="Google Shape;9632;p71"/>
          <p:cNvGrpSpPr/>
          <p:nvPr/>
        </p:nvGrpSpPr>
        <p:grpSpPr>
          <a:xfrm>
            <a:off x="2610235" y="2419536"/>
            <a:ext cx="1383503" cy="119749"/>
            <a:chOff x="3465975" y="2270276"/>
            <a:chExt cx="1986364" cy="171929"/>
          </a:xfrm>
        </p:grpSpPr>
        <p:sp>
          <p:nvSpPr>
            <p:cNvPr id="9633" name="Google Shape;9633;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4" name="Google Shape;9634;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5" name="Google Shape;9635;p7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6" name="Google Shape;9636;p7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7" name="Google Shape;9637;p7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8" name="Google Shape;9638;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9" name="Google Shape;9639;p7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0" name="Google Shape;9640;p7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41" name="Google Shape;9641;p71"/>
          <p:cNvGrpSpPr/>
          <p:nvPr/>
        </p:nvGrpSpPr>
        <p:grpSpPr>
          <a:xfrm>
            <a:off x="2621243" y="3783187"/>
            <a:ext cx="1369531" cy="195460"/>
            <a:chOff x="723300" y="4253549"/>
            <a:chExt cx="2276482" cy="324900"/>
          </a:xfrm>
        </p:grpSpPr>
        <p:sp>
          <p:nvSpPr>
            <p:cNvPr id="9642" name="Google Shape;9642;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3" name="Google Shape;9643;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4" name="Google Shape;9644;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5" name="Google Shape;9645;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6" name="Google Shape;9646;p7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47" name="Google Shape;9647;p71"/>
          <p:cNvGrpSpPr/>
          <p:nvPr/>
        </p:nvGrpSpPr>
        <p:grpSpPr>
          <a:xfrm>
            <a:off x="2610803" y="3484367"/>
            <a:ext cx="1389066" cy="180119"/>
            <a:chOff x="705948" y="3788465"/>
            <a:chExt cx="2308953" cy="299400"/>
          </a:xfrm>
        </p:grpSpPr>
        <p:sp>
          <p:nvSpPr>
            <p:cNvPr id="9648" name="Google Shape;9648;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9" name="Google Shape;9649;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0" name="Google Shape;9650;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1" name="Google Shape;9651;p7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2" name="Google Shape;9652;p7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53" name="Google Shape;9653;p71"/>
          <p:cNvGrpSpPr/>
          <p:nvPr/>
        </p:nvGrpSpPr>
        <p:grpSpPr>
          <a:xfrm>
            <a:off x="2658741" y="4097347"/>
            <a:ext cx="1304609" cy="294074"/>
            <a:chOff x="2658741" y="4097347"/>
            <a:chExt cx="1304609" cy="294074"/>
          </a:xfrm>
        </p:grpSpPr>
        <p:grpSp>
          <p:nvGrpSpPr>
            <p:cNvPr id="9654" name="Google Shape;9654;p71"/>
            <p:cNvGrpSpPr/>
            <p:nvPr/>
          </p:nvGrpSpPr>
          <p:grpSpPr>
            <a:xfrm>
              <a:off x="2658741" y="4097347"/>
              <a:ext cx="118572" cy="294074"/>
              <a:chOff x="3343310" y="4475555"/>
              <a:chExt cx="127717" cy="316753"/>
            </a:xfrm>
          </p:grpSpPr>
          <p:sp>
            <p:nvSpPr>
              <p:cNvPr id="9655" name="Google Shape;9655;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6" name="Google Shape;9656;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57" name="Google Shape;9657;p71"/>
            <p:cNvGrpSpPr/>
            <p:nvPr/>
          </p:nvGrpSpPr>
          <p:grpSpPr>
            <a:xfrm>
              <a:off x="3815519" y="4098388"/>
              <a:ext cx="147831" cy="291991"/>
              <a:chOff x="3527539" y="4476677"/>
              <a:chExt cx="159232" cy="314510"/>
            </a:xfrm>
          </p:grpSpPr>
          <p:sp>
            <p:nvSpPr>
              <p:cNvPr id="9658" name="Google Shape;9658;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9" name="Google Shape;9659;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60" name="Google Shape;9660;p71"/>
            <p:cNvGrpSpPr/>
            <p:nvPr/>
          </p:nvGrpSpPr>
          <p:grpSpPr>
            <a:xfrm>
              <a:off x="3511696" y="4098388"/>
              <a:ext cx="147831" cy="291991"/>
              <a:chOff x="3527539" y="4476677"/>
              <a:chExt cx="159232" cy="314510"/>
            </a:xfrm>
          </p:grpSpPr>
          <p:sp>
            <p:nvSpPr>
              <p:cNvPr id="9661" name="Google Shape;9661;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2" name="Google Shape;9662;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63" name="Google Shape;9663;p71"/>
            <p:cNvGrpSpPr/>
            <p:nvPr/>
          </p:nvGrpSpPr>
          <p:grpSpPr>
            <a:xfrm>
              <a:off x="3207874" y="4098388"/>
              <a:ext cx="147831" cy="291991"/>
              <a:chOff x="3527539" y="4476677"/>
              <a:chExt cx="159232" cy="314510"/>
            </a:xfrm>
          </p:grpSpPr>
          <p:sp>
            <p:nvSpPr>
              <p:cNvPr id="9664" name="Google Shape;9664;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5" name="Google Shape;9665;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66" name="Google Shape;9666;p71"/>
            <p:cNvGrpSpPr/>
            <p:nvPr/>
          </p:nvGrpSpPr>
          <p:grpSpPr>
            <a:xfrm>
              <a:off x="2933305" y="4097347"/>
              <a:ext cx="118572" cy="294074"/>
              <a:chOff x="3343310" y="4475555"/>
              <a:chExt cx="127717" cy="316753"/>
            </a:xfrm>
          </p:grpSpPr>
          <p:sp>
            <p:nvSpPr>
              <p:cNvPr id="9667" name="Google Shape;9667;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8" name="Google Shape;9668;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669" name="Google Shape;9669;p71"/>
          <p:cNvGrpSpPr/>
          <p:nvPr/>
        </p:nvGrpSpPr>
        <p:grpSpPr>
          <a:xfrm>
            <a:off x="4277571" y="2080469"/>
            <a:ext cx="1433821" cy="191501"/>
            <a:chOff x="4273350" y="2080469"/>
            <a:chExt cx="1433821" cy="191501"/>
          </a:xfrm>
        </p:grpSpPr>
        <p:grpSp>
          <p:nvGrpSpPr>
            <p:cNvPr id="9670" name="Google Shape;9670;p71"/>
            <p:cNvGrpSpPr/>
            <p:nvPr/>
          </p:nvGrpSpPr>
          <p:grpSpPr>
            <a:xfrm>
              <a:off x="4273350" y="2080469"/>
              <a:ext cx="1433821" cy="0"/>
              <a:chOff x="5224975" y="2962250"/>
              <a:chExt cx="1544400" cy="0"/>
            </a:xfrm>
          </p:grpSpPr>
          <p:cxnSp>
            <p:nvCxnSpPr>
              <p:cNvPr id="9671" name="Google Shape;9671;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72" name="Google Shape;9672;p7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673" name="Google Shape;9673;p71"/>
            <p:cNvGrpSpPr/>
            <p:nvPr/>
          </p:nvGrpSpPr>
          <p:grpSpPr>
            <a:xfrm>
              <a:off x="4273350" y="2271969"/>
              <a:ext cx="1433821" cy="0"/>
              <a:chOff x="5224975" y="2962250"/>
              <a:chExt cx="1544400" cy="0"/>
            </a:xfrm>
          </p:grpSpPr>
          <p:cxnSp>
            <p:nvCxnSpPr>
              <p:cNvPr id="9674" name="Google Shape;9674;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75" name="Google Shape;9675;p7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676" name="Google Shape;9676;p71"/>
          <p:cNvGrpSpPr/>
          <p:nvPr/>
        </p:nvGrpSpPr>
        <p:grpSpPr>
          <a:xfrm>
            <a:off x="4279126" y="1183036"/>
            <a:ext cx="1430711" cy="743389"/>
            <a:chOff x="5159450" y="1919950"/>
            <a:chExt cx="1541050" cy="862500"/>
          </a:xfrm>
        </p:grpSpPr>
        <p:sp>
          <p:nvSpPr>
            <p:cNvPr id="9677" name="Google Shape;9677;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678" name="Google Shape;9678;p71"/>
            <p:cNvGrpSpPr/>
            <p:nvPr/>
          </p:nvGrpSpPr>
          <p:grpSpPr>
            <a:xfrm>
              <a:off x="5159450" y="1919950"/>
              <a:ext cx="1541050" cy="862500"/>
              <a:chOff x="5159450" y="1919950"/>
              <a:chExt cx="1541050" cy="862500"/>
            </a:xfrm>
          </p:grpSpPr>
          <p:cxnSp>
            <p:nvCxnSpPr>
              <p:cNvPr id="9679" name="Google Shape;9679;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80" name="Google Shape;9680;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81" name="Google Shape;9681;p71"/>
          <p:cNvGrpSpPr/>
          <p:nvPr/>
        </p:nvGrpSpPr>
        <p:grpSpPr>
          <a:xfrm>
            <a:off x="4269239" y="2406364"/>
            <a:ext cx="1450484" cy="1052087"/>
            <a:chOff x="5230575" y="1554475"/>
            <a:chExt cx="2137150" cy="1550150"/>
          </a:xfrm>
        </p:grpSpPr>
        <p:sp>
          <p:nvSpPr>
            <p:cNvPr id="9682" name="Google Shape;9682;p7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3" name="Google Shape;9683;p7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4" name="Google Shape;9684;p7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5" name="Google Shape;9685;p7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6" name="Google Shape;9686;p7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7" name="Google Shape;9687;p7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8" name="Google Shape;9688;p7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9" name="Google Shape;9689;p7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0" name="Google Shape;9690;p7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1" name="Google Shape;9691;p7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2" name="Google Shape;9692;p7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3" name="Google Shape;9693;p7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4" name="Google Shape;9694;p7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95" name="Google Shape;9695;p71"/>
          <p:cNvGrpSpPr/>
          <p:nvPr/>
        </p:nvGrpSpPr>
        <p:grpSpPr>
          <a:xfrm rot="10800000">
            <a:off x="4285790" y="3498553"/>
            <a:ext cx="1417383" cy="887946"/>
            <a:chOff x="5645403" y="2920021"/>
            <a:chExt cx="2650800" cy="2180614"/>
          </a:xfrm>
        </p:grpSpPr>
        <p:sp>
          <p:nvSpPr>
            <p:cNvPr id="9696" name="Google Shape;9696;p7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697" name="Google Shape;9697;p71"/>
            <p:cNvCxnSpPr>
              <a:stCxn id="969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698" name="Google Shape;9698;p7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699" name="Google Shape;9699;p71"/>
            <p:cNvCxnSpPr>
              <a:endCxn id="969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700" name="Google Shape;9700;p7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701" name="Google Shape;9701;p71"/>
            <p:cNvCxnSpPr>
              <a:stCxn id="970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702" name="Google Shape;9702;p7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703" name="Google Shape;9703;p71"/>
            <p:cNvCxnSpPr>
              <a:endCxn id="970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704" name="Google Shape;9704;p71"/>
          <p:cNvGrpSpPr/>
          <p:nvPr/>
        </p:nvGrpSpPr>
        <p:grpSpPr>
          <a:xfrm>
            <a:off x="7386150" y="2401908"/>
            <a:ext cx="1071743" cy="1021579"/>
            <a:chOff x="7189833" y="2022667"/>
            <a:chExt cx="1251159" cy="1192597"/>
          </a:xfrm>
        </p:grpSpPr>
        <p:sp>
          <p:nvSpPr>
            <p:cNvPr id="9705" name="Google Shape;9705;p7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6" name="Google Shape;9706;p7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7" name="Google Shape;9707;p7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8" name="Google Shape;9708;p7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09" name="Google Shape;9709;p71"/>
          <p:cNvGrpSpPr/>
          <p:nvPr/>
        </p:nvGrpSpPr>
        <p:grpSpPr>
          <a:xfrm>
            <a:off x="727421" y="2828315"/>
            <a:ext cx="1695374" cy="1560837"/>
            <a:chOff x="727421" y="2828315"/>
            <a:chExt cx="1695374" cy="1560837"/>
          </a:xfrm>
        </p:grpSpPr>
        <p:grpSp>
          <p:nvGrpSpPr>
            <p:cNvPr id="9710" name="Google Shape;9710;p71"/>
            <p:cNvGrpSpPr/>
            <p:nvPr/>
          </p:nvGrpSpPr>
          <p:grpSpPr>
            <a:xfrm>
              <a:off x="819108" y="2882501"/>
              <a:ext cx="103104" cy="1426186"/>
              <a:chOff x="4674013" y="3100904"/>
              <a:chExt cx="122758" cy="1698043"/>
            </a:xfrm>
          </p:grpSpPr>
          <p:sp>
            <p:nvSpPr>
              <p:cNvPr id="9711" name="Google Shape;9711;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2" name="Google Shape;9712;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3" name="Google Shape;9713;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4" name="Google Shape;9714;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5" name="Google Shape;9715;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6" name="Google Shape;9716;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7" name="Google Shape;9717;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18" name="Google Shape;9718;p71"/>
            <p:cNvGrpSpPr/>
            <p:nvPr/>
          </p:nvGrpSpPr>
          <p:grpSpPr>
            <a:xfrm>
              <a:off x="1062475" y="2882501"/>
              <a:ext cx="103104" cy="1426186"/>
              <a:chOff x="4940438" y="3100904"/>
              <a:chExt cx="122758" cy="1698043"/>
            </a:xfrm>
          </p:grpSpPr>
          <p:sp>
            <p:nvSpPr>
              <p:cNvPr id="9719" name="Google Shape;9719;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0" name="Google Shape;9720;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1" name="Google Shape;9721;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2" name="Google Shape;9722;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3" name="Google Shape;9723;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4" name="Google Shape;9724;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5" name="Google Shape;9725;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26" name="Google Shape;9726;p71"/>
            <p:cNvGrpSpPr/>
            <p:nvPr/>
          </p:nvGrpSpPr>
          <p:grpSpPr>
            <a:xfrm>
              <a:off x="1299324" y="2882501"/>
              <a:ext cx="103104" cy="1426186"/>
              <a:chOff x="5206863" y="3100904"/>
              <a:chExt cx="122758" cy="1698043"/>
            </a:xfrm>
          </p:grpSpPr>
          <p:sp>
            <p:nvSpPr>
              <p:cNvPr id="9727" name="Google Shape;9727;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8" name="Google Shape;9728;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9" name="Google Shape;9729;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0" name="Google Shape;9730;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1" name="Google Shape;9731;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2" name="Google Shape;9732;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3" name="Google Shape;9733;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34" name="Google Shape;9734;p71"/>
            <p:cNvGrpSpPr/>
            <p:nvPr/>
          </p:nvGrpSpPr>
          <p:grpSpPr>
            <a:xfrm>
              <a:off x="1786057" y="2882501"/>
              <a:ext cx="103104" cy="1426186"/>
              <a:chOff x="6006138" y="3143629"/>
              <a:chExt cx="122758" cy="1698043"/>
            </a:xfrm>
          </p:grpSpPr>
          <p:sp>
            <p:nvSpPr>
              <p:cNvPr id="9735" name="Google Shape;9735;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6" name="Google Shape;9736;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7" name="Google Shape;9737;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8" name="Google Shape;9738;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9" name="Google Shape;9739;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0" name="Google Shape;9740;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1" name="Google Shape;9741;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42" name="Google Shape;9742;p71"/>
            <p:cNvGrpSpPr/>
            <p:nvPr/>
          </p:nvGrpSpPr>
          <p:grpSpPr>
            <a:xfrm>
              <a:off x="2029422" y="2882501"/>
              <a:ext cx="103104" cy="1426186"/>
              <a:chOff x="6805413" y="3100904"/>
              <a:chExt cx="122758" cy="1698043"/>
            </a:xfrm>
          </p:grpSpPr>
          <p:sp>
            <p:nvSpPr>
              <p:cNvPr id="9743" name="Google Shape;9743;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4" name="Google Shape;9744;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5" name="Google Shape;9745;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6" name="Google Shape;9746;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7" name="Google Shape;9747;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8" name="Google Shape;9748;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9" name="Google Shape;9749;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50" name="Google Shape;9750;p71"/>
            <p:cNvGrpSpPr/>
            <p:nvPr/>
          </p:nvGrpSpPr>
          <p:grpSpPr>
            <a:xfrm>
              <a:off x="727421" y="2828315"/>
              <a:ext cx="1695374" cy="1560837"/>
              <a:chOff x="734799" y="2782450"/>
              <a:chExt cx="1571100" cy="1577400"/>
            </a:xfrm>
          </p:grpSpPr>
          <p:cxnSp>
            <p:nvCxnSpPr>
              <p:cNvPr id="9751" name="Google Shape;9751;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752" name="Google Shape;9752;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753" name="Google Shape;9753;p71"/>
            <p:cNvGrpSpPr/>
            <p:nvPr/>
          </p:nvGrpSpPr>
          <p:grpSpPr>
            <a:xfrm>
              <a:off x="2272795" y="2882501"/>
              <a:ext cx="103104" cy="1426186"/>
              <a:chOff x="5206863" y="3100904"/>
              <a:chExt cx="122758" cy="1698043"/>
            </a:xfrm>
          </p:grpSpPr>
          <p:sp>
            <p:nvSpPr>
              <p:cNvPr id="9754" name="Google Shape;9754;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5" name="Google Shape;9755;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6" name="Google Shape;9756;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7" name="Google Shape;9757;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8" name="Google Shape;9758;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9" name="Google Shape;9759;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0" name="Google Shape;9760;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61" name="Google Shape;9761;p71"/>
            <p:cNvGrpSpPr/>
            <p:nvPr/>
          </p:nvGrpSpPr>
          <p:grpSpPr>
            <a:xfrm>
              <a:off x="1542694" y="2882501"/>
              <a:ext cx="103104" cy="1426186"/>
              <a:chOff x="6006138" y="3143629"/>
              <a:chExt cx="122758" cy="1698043"/>
            </a:xfrm>
          </p:grpSpPr>
          <p:sp>
            <p:nvSpPr>
              <p:cNvPr id="9762" name="Google Shape;9762;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3" name="Google Shape;9763;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4" name="Google Shape;9764;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5" name="Google Shape;9765;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6" name="Google Shape;9766;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7" name="Google Shape;9767;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8" name="Google Shape;9768;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9769" name="Google Shape;9769;p71"/>
          <p:cNvGrpSpPr/>
          <p:nvPr/>
        </p:nvGrpSpPr>
        <p:grpSpPr>
          <a:xfrm>
            <a:off x="5936000" y="2405887"/>
            <a:ext cx="1248543" cy="1025319"/>
            <a:chOff x="5183758" y="1210600"/>
            <a:chExt cx="3605380" cy="2960783"/>
          </a:xfrm>
        </p:grpSpPr>
        <p:sp>
          <p:nvSpPr>
            <p:cNvPr id="9770" name="Google Shape;9770;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1" name="Google Shape;9771;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2" name="Google Shape;9772;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3" name="Google Shape;9773;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774" name="Google Shape;9774;p7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775" name="Google Shape;9775;p7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776" name="Google Shape;9776;p7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777" name="Google Shape;9777;p7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778" name="Google Shape;9778;p7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79" name="Google Shape;9779;p71"/>
          <p:cNvGrpSpPr/>
          <p:nvPr/>
        </p:nvGrpSpPr>
        <p:grpSpPr>
          <a:xfrm>
            <a:off x="5793062" y="3544204"/>
            <a:ext cx="2664831" cy="843440"/>
            <a:chOff x="5916567" y="1099697"/>
            <a:chExt cx="2556683" cy="809211"/>
          </a:xfrm>
        </p:grpSpPr>
        <p:sp>
          <p:nvSpPr>
            <p:cNvPr id="9780" name="Google Shape;9780;p7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1" name="Google Shape;9781;p7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2" name="Google Shape;9782;p7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3" name="Google Shape;9783;p7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4" name="Google Shape;9784;p7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5" name="Google Shape;9785;p7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6" name="Google Shape;9786;p7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7" name="Google Shape;9787;p7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88" name="Google Shape;9788;p71"/>
          <p:cNvGrpSpPr/>
          <p:nvPr/>
        </p:nvGrpSpPr>
        <p:grpSpPr>
          <a:xfrm>
            <a:off x="5900602" y="1193063"/>
            <a:ext cx="1299851" cy="1023338"/>
            <a:chOff x="5900602" y="1193063"/>
            <a:chExt cx="1299851" cy="1023338"/>
          </a:xfrm>
        </p:grpSpPr>
        <p:grpSp>
          <p:nvGrpSpPr>
            <p:cNvPr id="9789" name="Google Shape;9789;p71"/>
            <p:cNvGrpSpPr/>
            <p:nvPr/>
          </p:nvGrpSpPr>
          <p:grpSpPr>
            <a:xfrm>
              <a:off x="6743564" y="1193063"/>
              <a:ext cx="456889" cy="700379"/>
              <a:chOff x="6743564" y="1193063"/>
              <a:chExt cx="456889" cy="700379"/>
            </a:xfrm>
          </p:grpSpPr>
          <p:grpSp>
            <p:nvGrpSpPr>
              <p:cNvPr id="9790" name="Google Shape;9790;p71"/>
              <p:cNvGrpSpPr/>
              <p:nvPr/>
            </p:nvGrpSpPr>
            <p:grpSpPr>
              <a:xfrm>
                <a:off x="6743564" y="1690731"/>
                <a:ext cx="214402" cy="202710"/>
                <a:chOff x="6743564" y="1690731"/>
                <a:chExt cx="214402" cy="202710"/>
              </a:xfrm>
            </p:grpSpPr>
            <p:sp>
              <p:nvSpPr>
                <p:cNvPr id="9791" name="Google Shape;9791;p7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2" name="Google Shape;9792;p7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93" name="Google Shape;9793;p71"/>
              <p:cNvGrpSpPr/>
              <p:nvPr/>
            </p:nvGrpSpPr>
            <p:grpSpPr>
              <a:xfrm>
                <a:off x="6915505" y="1193063"/>
                <a:ext cx="284947" cy="589637"/>
                <a:chOff x="6915505" y="1193063"/>
                <a:chExt cx="284947" cy="589637"/>
              </a:xfrm>
            </p:grpSpPr>
            <p:sp>
              <p:nvSpPr>
                <p:cNvPr id="9794" name="Google Shape;9794;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795" name="Google Shape;9795;p7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796" name="Google Shape;9796;p71"/>
            <p:cNvGrpSpPr/>
            <p:nvPr/>
          </p:nvGrpSpPr>
          <p:grpSpPr>
            <a:xfrm>
              <a:off x="6520337" y="1193063"/>
              <a:ext cx="341815" cy="801589"/>
              <a:chOff x="6520337" y="1193063"/>
              <a:chExt cx="341815" cy="801589"/>
            </a:xfrm>
          </p:grpSpPr>
          <p:grpSp>
            <p:nvGrpSpPr>
              <p:cNvPr id="9797" name="Google Shape;9797;p71"/>
              <p:cNvGrpSpPr/>
              <p:nvPr/>
            </p:nvGrpSpPr>
            <p:grpSpPr>
              <a:xfrm>
                <a:off x="6520337" y="1589527"/>
                <a:ext cx="213950" cy="405125"/>
                <a:chOff x="6520337" y="1589527"/>
                <a:chExt cx="213950" cy="405125"/>
              </a:xfrm>
            </p:grpSpPr>
            <p:sp>
              <p:nvSpPr>
                <p:cNvPr id="9798" name="Google Shape;9798;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9" name="Google Shape;9799;p7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00" name="Google Shape;9800;p71"/>
              <p:cNvGrpSpPr/>
              <p:nvPr/>
            </p:nvGrpSpPr>
            <p:grpSpPr>
              <a:xfrm>
                <a:off x="6577204" y="1193063"/>
                <a:ext cx="284947" cy="453562"/>
                <a:chOff x="6577204" y="1193063"/>
                <a:chExt cx="284947" cy="453562"/>
              </a:xfrm>
            </p:grpSpPr>
            <p:sp>
              <p:nvSpPr>
                <p:cNvPr id="9801" name="Google Shape;9801;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02" name="Google Shape;9802;p7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803" name="Google Shape;9803;p71"/>
            <p:cNvGrpSpPr/>
            <p:nvPr/>
          </p:nvGrpSpPr>
          <p:grpSpPr>
            <a:xfrm>
              <a:off x="6238903" y="1193063"/>
              <a:ext cx="300475" cy="901782"/>
              <a:chOff x="6238903" y="1193063"/>
              <a:chExt cx="300475" cy="901782"/>
            </a:xfrm>
          </p:grpSpPr>
          <p:grpSp>
            <p:nvGrpSpPr>
              <p:cNvPr id="9804" name="Google Shape;9804;p71"/>
              <p:cNvGrpSpPr/>
              <p:nvPr/>
            </p:nvGrpSpPr>
            <p:grpSpPr>
              <a:xfrm>
                <a:off x="6290865" y="1489315"/>
                <a:ext cx="248514" cy="605530"/>
                <a:chOff x="6290865" y="1489315"/>
                <a:chExt cx="248514" cy="605530"/>
              </a:xfrm>
            </p:grpSpPr>
            <p:sp>
              <p:nvSpPr>
                <p:cNvPr id="9805" name="Google Shape;9805;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6" name="Google Shape;9806;p7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07" name="Google Shape;9807;p71"/>
              <p:cNvGrpSpPr/>
              <p:nvPr/>
            </p:nvGrpSpPr>
            <p:grpSpPr>
              <a:xfrm>
                <a:off x="6238903" y="1193063"/>
                <a:ext cx="284947" cy="327512"/>
                <a:chOff x="6238903" y="1193063"/>
                <a:chExt cx="284947" cy="327512"/>
              </a:xfrm>
            </p:grpSpPr>
            <p:sp>
              <p:nvSpPr>
                <p:cNvPr id="9808" name="Google Shape;9808;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09" name="Google Shape;9809;p7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810" name="Google Shape;9810;p71"/>
            <p:cNvGrpSpPr/>
            <p:nvPr/>
          </p:nvGrpSpPr>
          <p:grpSpPr>
            <a:xfrm>
              <a:off x="5900602" y="1193063"/>
              <a:ext cx="444345" cy="1023338"/>
              <a:chOff x="5900602" y="1193063"/>
              <a:chExt cx="444345" cy="1023338"/>
            </a:xfrm>
          </p:grpSpPr>
          <p:grpSp>
            <p:nvGrpSpPr>
              <p:cNvPr id="9811" name="Google Shape;9811;p71"/>
              <p:cNvGrpSpPr/>
              <p:nvPr/>
            </p:nvGrpSpPr>
            <p:grpSpPr>
              <a:xfrm>
                <a:off x="6046501" y="1367785"/>
                <a:ext cx="298446" cy="848616"/>
                <a:chOff x="6046501" y="1367785"/>
                <a:chExt cx="298446" cy="848616"/>
              </a:xfrm>
            </p:grpSpPr>
            <p:sp>
              <p:nvSpPr>
                <p:cNvPr id="9812" name="Google Shape;9812;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3" name="Google Shape;9813;p7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14" name="Google Shape;9814;p71"/>
              <p:cNvGrpSpPr/>
              <p:nvPr/>
            </p:nvGrpSpPr>
            <p:grpSpPr>
              <a:xfrm>
                <a:off x="5900602" y="1193063"/>
                <a:ext cx="284947" cy="182312"/>
                <a:chOff x="5900602" y="1193063"/>
                <a:chExt cx="284947" cy="182312"/>
              </a:xfrm>
            </p:grpSpPr>
            <p:sp>
              <p:nvSpPr>
                <p:cNvPr id="9815" name="Google Shape;9815;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16" name="Google Shape;9816;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817" name="Google Shape;9817;p71"/>
          <p:cNvGrpSpPr/>
          <p:nvPr/>
        </p:nvGrpSpPr>
        <p:grpSpPr>
          <a:xfrm>
            <a:off x="7238484" y="1193208"/>
            <a:ext cx="1219413" cy="1051365"/>
            <a:chOff x="7287122" y="1165658"/>
            <a:chExt cx="1219413" cy="1051365"/>
          </a:xfrm>
        </p:grpSpPr>
        <p:grpSp>
          <p:nvGrpSpPr>
            <p:cNvPr id="9818" name="Google Shape;9818;p71"/>
            <p:cNvGrpSpPr/>
            <p:nvPr/>
          </p:nvGrpSpPr>
          <p:grpSpPr>
            <a:xfrm>
              <a:off x="7287122" y="1969723"/>
              <a:ext cx="1219413" cy="247300"/>
              <a:chOff x="7287122" y="1969723"/>
              <a:chExt cx="1219413" cy="247300"/>
            </a:xfrm>
          </p:grpSpPr>
          <p:sp>
            <p:nvSpPr>
              <p:cNvPr id="9819" name="Google Shape;9819;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20" name="Google Shape;9820;p71"/>
              <p:cNvGrpSpPr/>
              <p:nvPr/>
            </p:nvGrpSpPr>
            <p:grpSpPr>
              <a:xfrm>
                <a:off x="7287122" y="2063892"/>
                <a:ext cx="1151753" cy="73428"/>
                <a:chOff x="7287122" y="2063892"/>
                <a:chExt cx="1151753" cy="73428"/>
              </a:xfrm>
            </p:grpSpPr>
            <p:sp>
              <p:nvSpPr>
                <p:cNvPr id="9821" name="Google Shape;9821;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22" name="Google Shape;9822;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823" name="Google Shape;9823;p71"/>
            <p:cNvGrpSpPr/>
            <p:nvPr/>
          </p:nvGrpSpPr>
          <p:grpSpPr>
            <a:xfrm>
              <a:off x="7287122" y="1712201"/>
              <a:ext cx="1219403" cy="246767"/>
              <a:chOff x="7287122" y="1712201"/>
              <a:chExt cx="1219403" cy="246767"/>
            </a:xfrm>
          </p:grpSpPr>
          <p:sp>
            <p:nvSpPr>
              <p:cNvPr id="9824" name="Google Shape;9824;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25" name="Google Shape;9825;p71"/>
              <p:cNvGrpSpPr/>
              <p:nvPr/>
            </p:nvGrpSpPr>
            <p:grpSpPr>
              <a:xfrm>
                <a:off x="7287122" y="1842861"/>
                <a:ext cx="1005303" cy="73419"/>
                <a:chOff x="7287122" y="1842861"/>
                <a:chExt cx="1005303" cy="73419"/>
              </a:xfrm>
            </p:grpSpPr>
            <p:sp>
              <p:nvSpPr>
                <p:cNvPr id="9826" name="Google Shape;9826;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27" name="Google Shape;9827;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828" name="Google Shape;9828;p71"/>
            <p:cNvGrpSpPr/>
            <p:nvPr/>
          </p:nvGrpSpPr>
          <p:grpSpPr>
            <a:xfrm>
              <a:off x="7287122" y="1447520"/>
              <a:ext cx="1219403" cy="286667"/>
              <a:chOff x="7287122" y="1447520"/>
              <a:chExt cx="1219403" cy="286667"/>
            </a:xfrm>
          </p:grpSpPr>
          <p:sp>
            <p:nvSpPr>
              <p:cNvPr id="9829" name="Google Shape;9829;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30" name="Google Shape;9830;p71"/>
              <p:cNvGrpSpPr/>
              <p:nvPr/>
            </p:nvGrpSpPr>
            <p:grpSpPr>
              <a:xfrm>
                <a:off x="7287122" y="1581977"/>
                <a:ext cx="852803" cy="73428"/>
                <a:chOff x="7287122" y="1581977"/>
                <a:chExt cx="852803" cy="73428"/>
              </a:xfrm>
            </p:grpSpPr>
            <p:sp>
              <p:nvSpPr>
                <p:cNvPr id="9831" name="Google Shape;9831;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32" name="Google Shape;9832;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833" name="Google Shape;9833;p71"/>
            <p:cNvGrpSpPr/>
            <p:nvPr/>
          </p:nvGrpSpPr>
          <p:grpSpPr>
            <a:xfrm>
              <a:off x="7287122" y="1165658"/>
              <a:ext cx="1219403" cy="344253"/>
              <a:chOff x="7287122" y="1165658"/>
              <a:chExt cx="1219403" cy="344253"/>
            </a:xfrm>
          </p:grpSpPr>
          <p:sp>
            <p:nvSpPr>
              <p:cNvPr id="9834" name="Google Shape;9834;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35" name="Google Shape;9835;p71"/>
              <p:cNvGrpSpPr/>
              <p:nvPr/>
            </p:nvGrpSpPr>
            <p:grpSpPr>
              <a:xfrm>
                <a:off x="7287122" y="1341025"/>
                <a:ext cx="695703" cy="73419"/>
                <a:chOff x="7287122" y="1341025"/>
                <a:chExt cx="695703" cy="73419"/>
              </a:xfrm>
            </p:grpSpPr>
            <p:sp>
              <p:nvSpPr>
                <p:cNvPr id="9836" name="Google Shape;9836;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9837" name="Google Shape;9837;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41"/>
        <p:cNvGrpSpPr/>
        <p:nvPr/>
      </p:nvGrpSpPr>
      <p:grpSpPr>
        <a:xfrm>
          <a:off x="0" y="0"/>
          <a:ext cx="0" cy="0"/>
          <a:chOff x="0" y="0"/>
          <a:chExt cx="0" cy="0"/>
        </a:xfrm>
      </p:grpSpPr>
      <p:sp>
        <p:nvSpPr>
          <p:cNvPr id="9842" name="Google Shape;9842;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dirty="0">
              <a:solidFill>
                <a:srgbClr val="FFFFFF"/>
              </a:solidFill>
              <a:latin typeface="Arial"/>
              <a:ea typeface="Arial"/>
              <a:cs typeface="Arial"/>
              <a:sym typeface="Arial"/>
            </a:endParaRPr>
          </a:p>
        </p:txBody>
      </p:sp>
      <p:sp>
        <p:nvSpPr>
          <p:cNvPr id="9843" name="Google Shape;9843;p7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844" name="Google Shape;9844;p72"/>
          <p:cNvGrpSpPr/>
          <p:nvPr/>
        </p:nvGrpSpPr>
        <p:grpSpPr>
          <a:xfrm>
            <a:off x="866243" y="2291587"/>
            <a:ext cx="415546" cy="355053"/>
            <a:chOff x="866243" y="2291587"/>
            <a:chExt cx="415546" cy="355053"/>
          </a:xfrm>
        </p:grpSpPr>
        <p:sp>
          <p:nvSpPr>
            <p:cNvPr id="9845" name="Google Shape;9845;p7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6" name="Google Shape;9846;p7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7" name="Google Shape;9847;p7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8" name="Google Shape;9848;p7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9" name="Google Shape;9849;p7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50" name="Google Shape;9850;p7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51" name="Google Shape;9851;p72"/>
          <p:cNvGrpSpPr/>
          <p:nvPr/>
        </p:nvGrpSpPr>
        <p:grpSpPr>
          <a:xfrm>
            <a:off x="1958520" y="2302574"/>
            <a:ext cx="359213" cy="327807"/>
            <a:chOff x="1958520" y="2302574"/>
            <a:chExt cx="359213" cy="327807"/>
          </a:xfrm>
        </p:grpSpPr>
        <p:sp>
          <p:nvSpPr>
            <p:cNvPr id="9852" name="Google Shape;9852;p7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3" name="Google Shape;9853;p7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4" name="Google Shape;9854;p7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55" name="Google Shape;9855;p72"/>
          <p:cNvGrpSpPr/>
          <p:nvPr/>
        </p:nvGrpSpPr>
        <p:grpSpPr>
          <a:xfrm>
            <a:off x="2579882" y="2287427"/>
            <a:ext cx="207582" cy="359594"/>
            <a:chOff x="2656082" y="2287427"/>
            <a:chExt cx="207582" cy="359594"/>
          </a:xfrm>
        </p:grpSpPr>
        <p:sp>
          <p:nvSpPr>
            <p:cNvPr id="9856" name="Google Shape;9856;p7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7" name="Google Shape;9857;p7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8" name="Google Shape;9858;p7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9" name="Google Shape;9859;p7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60" name="Google Shape;9860;p72"/>
          <p:cNvGrpSpPr/>
          <p:nvPr/>
        </p:nvGrpSpPr>
        <p:grpSpPr>
          <a:xfrm>
            <a:off x="3049653" y="2321468"/>
            <a:ext cx="362991" cy="290018"/>
            <a:chOff x="3049653" y="2321468"/>
            <a:chExt cx="362991" cy="290018"/>
          </a:xfrm>
        </p:grpSpPr>
        <p:sp>
          <p:nvSpPr>
            <p:cNvPr id="9861" name="Google Shape;9861;p7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2" name="Google Shape;9862;p7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3" name="Google Shape;9863;p7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4" name="Google Shape;9864;p7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65" name="Google Shape;9865;p72"/>
          <p:cNvGrpSpPr/>
          <p:nvPr/>
        </p:nvGrpSpPr>
        <p:grpSpPr>
          <a:xfrm>
            <a:off x="3564243" y="2289904"/>
            <a:ext cx="422342" cy="355243"/>
            <a:chOff x="3564243" y="2289904"/>
            <a:chExt cx="422342" cy="355243"/>
          </a:xfrm>
        </p:grpSpPr>
        <p:sp>
          <p:nvSpPr>
            <p:cNvPr id="9866" name="Google Shape;9866;p7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7" name="Google Shape;9867;p7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8" name="Google Shape;9868;p7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9" name="Google Shape;9869;p7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0" name="Google Shape;9870;p7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71" name="Google Shape;9871;p7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72" name="Google Shape;9872;p72"/>
          <p:cNvGrpSpPr/>
          <p:nvPr/>
        </p:nvGrpSpPr>
        <p:grpSpPr>
          <a:xfrm>
            <a:off x="4687894" y="2289713"/>
            <a:ext cx="359594" cy="353909"/>
            <a:chOff x="4687894" y="2289713"/>
            <a:chExt cx="359594" cy="353909"/>
          </a:xfrm>
        </p:grpSpPr>
        <p:sp>
          <p:nvSpPr>
            <p:cNvPr id="9873" name="Google Shape;9873;p7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4" name="Google Shape;9874;p7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5" name="Google Shape;9875;p7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76" name="Google Shape;9876;p7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77" name="Google Shape;9877;p72"/>
          <p:cNvGrpSpPr/>
          <p:nvPr/>
        </p:nvGrpSpPr>
        <p:grpSpPr>
          <a:xfrm>
            <a:off x="6372624" y="2308227"/>
            <a:ext cx="263567" cy="317614"/>
            <a:chOff x="6421399" y="2308227"/>
            <a:chExt cx="263567" cy="317614"/>
          </a:xfrm>
        </p:grpSpPr>
        <p:sp>
          <p:nvSpPr>
            <p:cNvPr id="9878" name="Google Shape;9878;p7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9" name="Google Shape;9879;p7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0" name="Google Shape;9880;p7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1" name="Google Shape;9881;p7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82" name="Google Shape;9882;p72"/>
          <p:cNvGrpSpPr/>
          <p:nvPr/>
        </p:nvGrpSpPr>
        <p:grpSpPr>
          <a:xfrm>
            <a:off x="6870193" y="2295620"/>
            <a:ext cx="360356" cy="343462"/>
            <a:chOff x="6870193" y="2295620"/>
            <a:chExt cx="360356" cy="343462"/>
          </a:xfrm>
        </p:grpSpPr>
        <p:sp>
          <p:nvSpPr>
            <p:cNvPr id="9883" name="Google Shape;9883;p7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4" name="Google Shape;9884;p7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85" name="Google Shape;9885;p72"/>
          <p:cNvGrpSpPr/>
          <p:nvPr/>
        </p:nvGrpSpPr>
        <p:grpSpPr>
          <a:xfrm>
            <a:off x="7441465" y="2302860"/>
            <a:ext cx="342192" cy="327140"/>
            <a:chOff x="7441465" y="2302860"/>
            <a:chExt cx="342192" cy="327140"/>
          </a:xfrm>
        </p:grpSpPr>
        <p:sp>
          <p:nvSpPr>
            <p:cNvPr id="9886" name="Google Shape;9886;p7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7" name="Google Shape;9887;p7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88" name="Google Shape;9888;p72"/>
          <p:cNvGrpSpPr/>
          <p:nvPr/>
        </p:nvGrpSpPr>
        <p:grpSpPr>
          <a:xfrm>
            <a:off x="7989683" y="2350207"/>
            <a:ext cx="332761" cy="234066"/>
            <a:chOff x="7989683" y="2350207"/>
            <a:chExt cx="332761" cy="234066"/>
          </a:xfrm>
        </p:grpSpPr>
        <p:sp>
          <p:nvSpPr>
            <p:cNvPr id="9889" name="Google Shape;9889;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0" name="Google Shape;9890;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1" name="Google Shape;9891;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2" name="Google Shape;9892;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3" name="Google Shape;9893;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4" name="Google Shape;9894;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95" name="Google Shape;9895;p72"/>
          <p:cNvGrpSpPr/>
          <p:nvPr/>
        </p:nvGrpSpPr>
        <p:grpSpPr>
          <a:xfrm>
            <a:off x="5823294" y="2309751"/>
            <a:ext cx="315327" cy="314978"/>
            <a:chOff x="5823294" y="2309751"/>
            <a:chExt cx="315327" cy="314978"/>
          </a:xfrm>
        </p:grpSpPr>
        <p:sp>
          <p:nvSpPr>
            <p:cNvPr id="9896" name="Google Shape;9896;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7" name="Google Shape;9897;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8" name="Google Shape;9898;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9" name="Google Shape;9899;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0" name="Google Shape;9900;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1" name="Google Shape;9901;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2" name="Google Shape;9902;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3" name="Google Shape;9903;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4" name="Google Shape;9904;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5" name="Google Shape;9905;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6" name="Google Shape;9906;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7" name="Google Shape;9907;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8" name="Google Shape;9908;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9" name="Google Shape;9909;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0" name="Google Shape;9910;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1" name="Google Shape;9911;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2" name="Google Shape;9912;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13" name="Google Shape;9913;p72"/>
          <p:cNvGrpSpPr/>
          <p:nvPr/>
        </p:nvGrpSpPr>
        <p:grpSpPr>
          <a:xfrm>
            <a:off x="2497275" y="2744159"/>
            <a:ext cx="370930" cy="370549"/>
            <a:chOff x="2497275" y="2744159"/>
            <a:chExt cx="370930" cy="370549"/>
          </a:xfrm>
        </p:grpSpPr>
        <p:sp>
          <p:nvSpPr>
            <p:cNvPr id="9914" name="Google Shape;9914;p7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5" name="Google Shape;9915;p7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6" name="Google Shape;9916;p7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7" name="Google Shape;9917;p7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8" name="Google Shape;9918;p7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9" name="Google Shape;9919;p7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20" name="Google Shape;9920;p72"/>
          <p:cNvGrpSpPr/>
          <p:nvPr/>
        </p:nvGrpSpPr>
        <p:grpSpPr>
          <a:xfrm>
            <a:off x="860940" y="2746477"/>
            <a:ext cx="371883" cy="365691"/>
            <a:chOff x="860940" y="2746477"/>
            <a:chExt cx="371883" cy="365691"/>
          </a:xfrm>
        </p:grpSpPr>
        <p:sp>
          <p:nvSpPr>
            <p:cNvPr id="9921" name="Google Shape;9921;p7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2" name="Google Shape;9922;p7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3" name="Google Shape;9923;p7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4" name="Google Shape;9924;p7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5" name="Google Shape;9925;p7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26" name="Google Shape;9926;p72"/>
          <p:cNvGrpSpPr/>
          <p:nvPr/>
        </p:nvGrpSpPr>
        <p:grpSpPr>
          <a:xfrm>
            <a:off x="1493849" y="2775533"/>
            <a:ext cx="283985" cy="341080"/>
            <a:chOff x="1493849" y="2775533"/>
            <a:chExt cx="283985" cy="341080"/>
          </a:xfrm>
        </p:grpSpPr>
        <p:sp>
          <p:nvSpPr>
            <p:cNvPr id="9927" name="Google Shape;9927;p7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8" name="Google Shape;9928;p7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29" name="Google Shape;9929;p72"/>
          <p:cNvGrpSpPr/>
          <p:nvPr/>
        </p:nvGrpSpPr>
        <p:grpSpPr>
          <a:xfrm>
            <a:off x="1952836" y="2774422"/>
            <a:ext cx="372835" cy="342573"/>
            <a:chOff x="1952836" y="2774422"/>
            <a:chExt cx="372835" cy="342573"/>
          </a:xfrm>
        </p:grpSpPr>
        <p:sp>
          <p:nvSpPr>
            <p:cNvPr id="9930" name="Google Shape;9930;p7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1" name="Google Shape;9931;p7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2" name="Google Shape;9932;p7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33" name="Google Shape;9933;p72"/>
          <p:cNvGrpSpPr/>
          <p:nvPr/>
        </p:nvGrpSpPr>
        <p:grpSpPr>
          <a:xfrm>
            <a:off x="3079916" y="2744477"/>
            <a:ext cx="332729" cy="372518"/>
            <a:chOff x="3079916" y="2744477"/>
            <a:chExt cx="332729" cy="372518"/>
          </a:xfrm>
        </p:grpSpPr>
        <p:sp>
          <p:nvSpPr>
            <p:cNvPr id="9934" name="Google Shape;9934;p7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5" name="Google Shape;9935;p7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6" name="Google Shape;9936;p7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37" name="Google Shape;9937;p72"/>
          <p:cNvGrpSpPr/>
          <p:nvPr/>
        </p:nvGrpSpPr>
        <p:grpSpPr>
          <a:xfrm>
            <a:off x="3620576" y="2745525"/>
            <a:ext cx="336889" cy="355592"/>
            <a:chOff x="3620576" y="2745525"/>
            <a:chExt cx="336889" cy="355592"/>
          </a:xfrm>
        </p:grpSpPr>
        <p:sp>
          <p:nvSpPr>
            <p:cNvPr id="9938" name="Google Shape;9938;p7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9" name="Google Shape;9939;p7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40" name="Google Shape;9940;p72"/>
          <p:cNvGrpSpPr/>
          <p:nvPr/>
        </p:nvGrpSpPr>
        <p:grpSpPr>
          <a:xfrm>
            <a:off x="4126815" y="2760704"/>
            <a:ext cx="380393" cy="363118"/>
            <a:chOff x="4126815" y="2760704"/>
            <a:chExt cx="380393" cy="363118"/>
          </a:xfrm>
        </p:grpSpPr>
        <p:sp>
          <p:nvSpPr>
            <p:cNvPr id="9941" name="Google Shape;9941;p7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2" name="Google Shape;9942;p7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3" name="Google Shape;9943;p7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4" name="Google Shape;9944;p7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45" name="Google Shape;9945;p72"/>
          <p:cNvGrpSpPr/>
          <p:nvPr/>
        </p:nvGrpSpPr>
        <p:grpSpPr>
          <a:xfrm>
            <a:off x="4675986" y="2745684"/>
            <a:ext cx="381346" cy="368644"/>
            <a:chOff x="4675986" y="2745684"/>
            <a:chExt cx="381346" cy="368644"/>
          </a:xfrm>
        </p:grpSpPr>
        <p:sp>
          <p:nvSpPr>
            <p:cNvPr id="9946" name="Google Shape;9946;p7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7" name="Google Shape;9947;p7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48" name="Google Shape;9948;p72"/>
          <p:cNvGrpSpPr/>
          <p:nvPr/>
        </p:nvGrpSpPr>
        <p:grpSpPr>
          <a:xfrm>
            <a:off x="5220616" y="2791061"/>
            <a:ext cx="373185" cy="302466"/>
            <a:chOff x="5220616" y="2791061"/>
            <a:chExt cx="373185" cy="302466"/>
          </a:xfrm>
        </p:grpSpPr>
        <p:sp>
          <p:nvSpPr>
            <p:cNvPr id="9949" name="Google Shape;9949;p7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0" name="Google Shape;9950;p7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1" name="Google Shape;9951;p7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2" name="Google Shape;9952;p7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3" name="Google Shape;9953;p7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4" name="Google Shape;9954;p7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5" name="Google Shape;9955;p7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6" name="Google Shape;9956;p7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7" name="Google Shape;9957;p7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8" name="Google Shape;9958;p7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9" name="Google Shape;9959;p7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0" name="Google Shape;9960;p7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1" name="Google Shape;9961;p7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2" name="Google Shape;9962;p7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3" name="Google Shape;9963;p7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4" name="Google Shape;9964;p7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5" name="Google Shape;9965;p7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6" name="Google Shape;9966;p7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67" name="Google Shape;9967;p72"/>
          <p:cNvGrpSpPr/>
          <p:nvPr/>
        </p:nvGrpSpPr>
        <p:grpSpPr>
          <a:xfrm>
            <a:off x="5788661" y="2772517"/>
            <a:ext cx="284366" cy="344097"/>
            <a:chOff x="5864861" y="2772517"/>
            <a:chExt cx="284366" cy="344097"/>
          </a:xfrm>
        </p:grpSpPr>
        <p:sp>
          <p:nvSpPr>
            <p:cNvPr id="9968" name="Google Shape;9968;p7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9" name="Google Shape;9969;p7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0" name="Google Shape;9970;p7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1" name="Google Shape;9971;p7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2" name="Google Shape;9972;p7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3" name="Google Shape;9973;p7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974" name="Google Shape;9974;p7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975" name="Google Shape;9975;p72"/>
          <p:cNvGrpSpPr/>
          <p:nvPr/>
        </p:nvGrpSpPr>
        <p:grpSpPr>
          <a:xfrm>
            <a:off x="6974158" y="2789537"/>
            <a:ext cx="255247" cy="327458"/>
            <a:chOff x="6974158" y="2789537"/>
            <a:chExt cx="255247" cy="327458"/>
          </a:xfrm>
        </p:grpSpPr>
        <p:sp>
          <p:nvSpPr>
            <p:cNvPr id="9976" name="Google Shape;9976;p7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7" name="Google Shape;9977;p7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8" name="Google Shape;9978;p7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9" name="Google Shape;9979;p7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0" name="Google Shape;9980;p7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1" name="Google Shape;9981;p7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82" name="Google Shape;9982;p72"/>
          <p:cNvGrpSpPr/>
          <p:nvPr/>
        </p:nvGrpSpPr>
        <p:grpSpPr>
          <a:xfrm>
            <a:off x="7530697" y="2790299"/>
            <a:ext cx="244291" cy="326314"/>
            <a:chOff x="7530697" y="2790299"/>
            <a:chExt cx="244291" cy="326314"/>
          </a:xfrm>
        </p:grpSpPr>
        <p:sp>
          <p:nvSpPr>
            <p:cNvPr id="9983" name="Google Shape;9983;p7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4" name="Google Shape;9984;p7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5" name="Google Shape;9985;p7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6" name="Google Shape;9986;p7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7" name="Google Shape;9987;p7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8" name="Google Shape;9988;p7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89" name="Google Shape;9989;p72"/>
          <p:cNvGrpSpPr/>
          <p:nvPr/>
        </p:nvGrpSpPr>
        <p:grpSpPr>
          <a:xfrm>
            <a:off x="7988191" y="2832248"/>
            <a:ext cx="332348" cy="283985"/>
            <a:chOff x="7988191" y="2832248"/>
            <a:chExt cx="332348" cy="283985"/>
          </a:xfrm>
        </p:grpSpPr>
        <p:sp>
          <p:nvSpPr>
            <p:cNvPr id="9990" name="Google Shape;9990;p7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1" name="Google Shape;9991;p7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2" name="Google Shape;9992;p7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993" name="Google Shape;9993;p7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994" name="Google Shape;9994;p72"/>
          <p:cNvGrpSpPr/>
          <p:nvPr/>
        </p:nvGrpSpPr>
        <p:grpSpPr>
          <a:xfrm>
            <a:off x="3588440" y="3258368"/>
            <a:ext cx="364484" cy="262423"/>
            <a:chOff x="3588440" y="3258368"/>
            <a:chExt cx="364484" cy="262423"/>
          </a:xfrm>
        </p:grpSpPr>
        <p:sp>
          <p:nvSpPr>
            <p:cNvPr id="9995" name="Google Shape;9995;p7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6" name="Google Shape;9996;p7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7" name="Google Shape;9997;p7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8" name="Google Shape;9998;p7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9" name="Google Shape;9999;p7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0" name="Google Shape;10000;p7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001" name="Google Shape;10001;p7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002" name="Google Shape;10002;p72"/>
          <p:cNvGrpSpPr/>
          <p:nvPr/>
        </p:nvGrpSpPr>
        <p:grpSpPr>
          <a:xfrm>
            <a:off x="5765817" y="3227724"/>
            <a:ext cx="364865" cy="324822"/>
            <a:chOff x="5765817" y="3227724"/>
            <a:chExt cx="364865" cy="324822"/>
          </a:xfrm>
        </p:grpSpPr>
        <p:sp>
          <p:nvSpPr>
            <p:cNvPr id="10003" name="Google Shape;10003;p7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4" name="Google Shape;10004;p7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5" name="Google Shape;10005;p7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06" name="Google Shape;10006;p72"/>
          <p:cNvGrpSpPr/>
          <p:nvPr/>
        </p:nvGrpSpPr>
        <p:grpSpPr>
          <a:xfrm>
            <a:off x="6228583" y="3237664"/>
            <a:ext cx="446539" cy="303895"/>
            <a:chOff x="6228583" y="3237664"/>
            <a:chExt cx="446539" cy="303895"/>
          </a:xfrm>
        </p:grpSpPr>
        <p:sp>
          <p:nvSpPr>
            <p:cNvPr id="10007" name="Google Shape;10007;p7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8" name="Google Shape;10008;p7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9" name="Google Shape;10009;p7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0" name="Google Shape;10010;p7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1" name="Google Shape;10011;p7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2" name="Google Shape;10012;p7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3" name="Google Shape;10013;p7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4" name="Google Shape;10014;p7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5" name="Google Shape;10015;p7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6" name="Google Shape;10016;p7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7" name="Google Shape;10017;p7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8" name="Google Shape;10018;p7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9" name="Google Shape;10019;p7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0" name="Google Shape;10020;p7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1" name="Google Shape;10021;p7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2" name="Google Shape;10022;p7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3" name="Google Shape;10023;p7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24" name="Google Shape;10024;p72"/>
          <p:cNvGrpSpPr/>
          <p:nvPr/>
        </p:nvGrpSpPr>
        <p:grpSpPr>
          <a:xfrm>
            <a:off x="865862" y="3207306"/>
            <a:ext cx="364484" cy="364897"/>
            <a:chOff x="865862" y="3207306"/>
            <a:chExt cx="364484" cy="364897"/>
          </a:xfrm>
        </p:grpSpPr>
        <p:sp>
          <p:nvSpPr>
            <p:cNvPr id="10025" name="Google Shape;10025;p7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6" name="Google Shape;10026;p7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7" name="Google Shape;10027;p7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8" name="Google Shape;10028;p7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9" name="Google Shape;10029;p7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0" name="Google Shape;10030;p7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1" name="Google Shape;10031;p7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2" name="Google Shape;10032;p7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3" name="Google Shape;10033;p7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4" name="Google Shape;10034;p7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5" name="Google Shape;10035;p7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6" name="Google Shape;10036;p7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7" name="Google Shape;10037;p7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8" name="Google Shape;10038;p7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39" name="Google Shape;10039;p72"/>
          <p:cNvGrpSpPr/>
          <p:nvPr/>
        </p:nvGrpSpPr>
        <p:grpSpPr>
          <a:xfrm>
            <a:off x="1404617" y="3226962"/>
            <a:ext cx="370168" cy="325965"/>
            <a:chOff x="1404617" y="3226962"/>
            <a:chExt cx="370168" cy="325965"/>
          </a:xfrm>
        </p:grpSpPr>
        <p:sp>
          <p:nvSpPr>
            <p:cNvPr id="10040" name="Google Shape;10040;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1" name="Google Shape;10041;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2" name="Google Shape;10042;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3" name="Google Shape;10043;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4" name="Google Shape;10044;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5" name="Google Shape;10045;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6" name="Google Shape;10046;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7" name="Google Shape;10047;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8" name="Google Shape;10048;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49" name="Google Shape;10049;p72"/>
          <p:cNvGrpSpPr/>
          <p:nvPr/>
        </p:nvGrpSpPr>
        <p:grpSpPr>
          <a:xfrm>
            <a:off x="1954741" y="3212419"/>
            <a:ext cx="366389" cy="354481"/>
            <a:chOff x="1954741" y="3212419"/>
            <a:chExt cx="366389" cy="354481"/>
          </a:xfrm>
        </p:grpSpPr>
        <p:sp>
          <p:nvSpPr>
            <p:cNvPr id="10050" name="Google Shape;10050;p7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1" name="Google Shape;10051;p7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2" name="Google Shape;10052;p7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3" name="Google Shape;10053;p7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4" name="Google Shape;10054;p7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5" name="Google Shape;10055;p7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6" name="Google Shape;10056;p7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57" name="Google Shape;10057;p72"/>
          <p:cNvGrpSpPr/>
          <p:nvPr/>
        </p:nvGrpSpPr>
        <p:grpSpPr>
          <a:xfrm>
            <a:off x="3043239" y="3215626"/>
            <a:ext cx="366008" cy="348670"/>
            <a:chOff x="3043239" y="3215626"/>
            <a:chExt cx="366008" cy="348670"/>
          </a:xfrm>
        </p:grpSpPr>
        <p:sp>
          <p:nvSpPr>
            <p:cNvPr id="10058" name="Google Shape;10058;p7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9" name="Google Shape;10059;p7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60" name="Google Shape;10060;p72"/>
          <p:cNvGrpSpPr/>
          <p:nvPr/>
        </p:nvGrpSpPr>
        <p:grpSpPr>
          <a:xfrm>
            <a:off x="4218333" y="3184982"/>
            <a:ext cx="209107" cy="383442"/>
            <a:chOff x="4218333" y="3184982"/>
            <a:chExt cx="209107" cy="383442"/>
          </a:xfrm>
        </p:grpSpPr>
        <p:sp>
          <p:nvSpPr>
            <p:cNvPr id="10061" name="Google Shape;10061;p7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2" name="Google Shape;10062;p7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063" name="Google Shape;10063;p7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064" name="Google Shape;10064;p72"/>
          <p:cNvGrpSpPr/>
          <p:nvPr/>
        </p:nvGrpSpPr>
        <p:grpSpPr>
          <a:xfrm>
            <a:off x="6896644" y="3216007"/>
            <a:ext cx="322917" cy="347876"/>
            <a:chOff x="6896644" y="3216007"/>
            <a:chExt cx="322917" cy="347876"/>
          </a:xfrm>
        </p:grpSpPr>
        <p:sp>
          <p:nvSpPr>
            <p:cNvPr id="10065" name="Google Shape;10065;p7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6" name="Google Shape;10066;p7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7" name="Google Shape;10067;p7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8" name="Google Shape;10068;p7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9" name="Google Shape;10069;p7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0" name="Google Shape;10070;p7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1" name="Google Shape;10071;p7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72" name="Google Shape;10072;p72"/>
          <p:cNvGrpSpPr/>
          <p:nvPr/>
        </p:nvGrpSpPr>
        <p:grpSpPr>
          <a:xfrm>
            <a:off x="7429366" y="3223183"/>
            <a:ext cx="334634" cy="333904"/>
            <a:chOff x="7429366" y="3223183"/>
            <a:chExt cx="334634" cy="333904"/>
          </a:xfrm>
        </p:grpSpPr>
        <p:sp>
          <p:nvSpPr>
            <p:cNvPr id="10073" name="Google Shape;10073;p7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4" name="Google Shape;10074;p7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075" name="Google Shape;10075;p7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076" name="Google Shape;10076;p72"/>
          <p:cNvGrpSpPr/>
          <p:nvPr/>
        </p:nvGrpSpPr>
        <p:grpSpPr>
          <a:xfrm>
            <a:off x="5216456" y="3725484"/>
            <a:ext cx="356196" cy="265631"/>
            <a:chOff x="5216456" y="3725484"/>
            <a:chExt cx="356196" cy="265631"/>
          </a:xfrm>
        </p:grpSpPr>
        <p:sp>
          <p:nvSpPr>
            <p:cNvPr id="10077" name="Google Shape;10077;p7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8" name="Google Shape;10078;p7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79" name="Google Shape;10079;p72"/>
          <p:cNvGrpSpPr/>
          <p:nvPr/>
        </p:nvGrpSpPr>
        <p:grpSpPr>
          <a:xfrm>
            <a:off x="6849393" y="3733994"/>
            <a:ext cx="355053" cy="248038"/>
            <a:chOff x="6849393" y="3733994"/>
            <a:chExt cx="355053" cy="248038"/>
          </a:xfrm>
        </p:grpSpPr>
        <p:sp>
          <p:nvSpPr>
            <p:cNvPr id="10080" name="Google Shape;10080;p7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1" name="Google Shape;10081;p7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2" name="Google Shape;10082;p7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3" name="Google Shape;10083;p7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4" name="Google Shape;10084;p7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85" name="Google Shape;10085;p72"/>
          <p:cNvGrpSpPr/>
          <p:nvPr/>
        </p:nvGrpSpPr>
        <p:grpSpPr>
          <a:xfrm>
            <a:off x="7918997" y="3714687"/>
            <a:ext cx="392111" cy="280206"/>
            <a:chOff x="7918997" y="3714687"/>
            <a:chExt cx="392111" cy="280206"/>
          </a:xfrm>
        </p:grpSpPr>
        <p:sp>
          <p:nvSpPr>
            <p:cNvPr id="10086" name="Google Shape;10086;p7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7" name="Google Shape;10087;p7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8" name="Google Shape;10088;p7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9" name="Google Shape;10089;p7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0" name="Google Shape;10090;p7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091" name="Google Shape;10091;p7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092" name="Google Shape;10092;p72"/>
          <p:cNvGrpSpPr/>
          <p:nvPr/>
        </p:nvGrpSpPr>
        <p:grpSpPr>
          <a:xfrm>
            <a:off x="1408777" y="3680964"/>
            <a:ext cx="357720" cy="355148"/>
            <a:chOff x="1408777" y="3680964"/>
            <a:chExt cx="357720" cy="355148"/>
          </a:xfrm>
        </p:grpSpPr>
        <p:sp>
          <p:nvSpPr>
            <p:cNvPr id="10093" name="Google Shape;10093;p7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4" name="Google Shape;10094;p7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5" name="Google Shape;10095;p7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6" name="Google Shape;10096;p7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7" name="Google Shape;10097;p7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98" name="Google Shape;10098;p72"/>
          <p:cNvGrpSpPr/>
          <p:nvPr/>
        </p:nvGrpSpPr>
        <p:grpSpPr>
          <a:xfrm>
            <a:off x="1952836" y="3680964"/>
            <a:ext cx="357720" cy="355148"/>
            <a:chOff x="1952836" y="3680964"/>
            <a:chExt cx="357720" cy="355148"/>
          </a:xfrm>
        </p:grpSpPr>
        <p:sp>
          <p:nvSpPr>
            <p:cNvPr id="10099" name="Google Shape;10099;p7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0" name="Google Shape;10100;p7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1" name="Google Shape;10101;p7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2" name="Google Shape;10102;p7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3" name="Google Shape;10103;p7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04" name="Google Shape;10104;p72"/>
          <p:cNvGrpSpPr/>
          <p:nvPr/>
        </p:nvGrpSpPr>
        <p:grpSpPr>
          <a:xfrm>
            <a:off x="2496894" y="3680964"/>
            <a:ext cx="357720" cy="355148"/>
            <a:chOff x="2496894" y="3680964"/>
            <a:chExt cx="357720" cy="355148"/>
          </a:xfrm>
        </p:grpSpPr>
        <p:sp>
          <p:nvSpPr>
            <p:cNvPr id="10105" name="Google Shape;10105;p7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6" name="Google Shape;10106;p7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7" name="Google Shape;10107;p7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8" name="Google Shape;10108;p7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9" name="Google Shape;10109;p7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10" name="Google Shape;10110;p72"/>
          <p:cNvGrpSpPr/>
          <p:nvPr/>
        </p:nvGrpSpPr>
        <p:grpSpPr>
          <a:xfrm>
            <a:off x="3040984" y="3681059"/>
            <a:ext cx="356164" cy="355815"/>
            <a:chOff x="3040984" y="3681059"/>
            <a:chExt cx="356164" cy="355815"/>
          </a:xfrm>
        </p:grpSpPr>
        <p:sp>
          <p:nvSpPr>
            <p:cNvPr id="10111" name="Google Shape;10111;p7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2" name="Google Shape;10112;p7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3" name="Google Shape;10113;p7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14" name="Google Shape;10114;p72"/>
          <p:cNvGrpSpPr/>
          <p:nvPr/>
        </p:nvGrpSpPr>
        <p:grpSpPr>
          <a:xfrm>
            <a:off x="3584280" y="3699191"/>
            <a:ext cx="358069" cy="317995"/>
            <a:chOff x="3584280" y="3699191"/>
            <a:chExt cx="358069" cy="317995"/>
          </a:xfrm>
        </p:grpSpPr>
        <p:sp>
          <p:nvSpPr>
            <p:cNvPr id="10115" name="Google Shape;10115;p7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6" name="Google Shape;10116;p7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7" name="Google Shape;10117;p7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8" name="Google Shape;10118;p7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19" name="Google Shape;10119;p72"/>
          <p:cNvGrpSpPr/>
          <p:nvPr/>
        </p:nvGrpSpPr>
        <p:grpSpPr>
          <a:xfrm>
            <a:off x="4129482" y="3681059"/>
            <a:ext cx="355402" cy="354291"/>
            <a:chOff x="4129482" y="3681059"/>
            <a:chExt cx="355402" cy="354291"/>
          </a:xfrm>
        </p:grpSpPr>
        <p:sp>
          <p:nvSpPr>
            <p:cNvPr id="10120" name="Google Shape;10120;p7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1" name="Google Shape;10121;p7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2" name="Google Shape;10122;p7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3" name="Google Shape;10123;p7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24" name="Google Shape;10124;p72"/>
          <p:cNvGrpSpPr/>
          <p:nvPr/>
        </p:nvGrpSpPr>
        <p:grpSpPr>
          <a:xfrm>
            <a:off x="4673540" y="3680297"/>
            <a:ext cx="355434" cy="355815"/>
            <a:chOff x="4673540" y="3680297"/>
            <a:chExt cx="355434" cy="355815"/>
          </a:xfrm>
        </p:grpSpPr>
        <p:sp>
          <p:nvSpPr>
            <p:cNvPr id="10125" name="Google Shape;10125;p7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6" name="Google Shape;10126;p7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7" name="Google Shape;10127;p7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28" name="Google Shape;10128;p72"/>
          <p:cNvGrpSpPr/>
          <p:nvPr/>
        </p:nvGrpSpPr>
        <p:grpSpPr>
          <a:xfrm>
            <a:off x="5779408" y="3699191"/>
            <a:ext cx="317645" cy="318757"/>
            <a:chOff x="5779408" y="3699191"/>
            <a:chExt cx="317645" cy="318757"/>
          </a:xfrm>
        </p:grpSpPr>
        <p:sp>
          <p:nvSpPr>
            <p:cNvPr id="10129" name="Google Shape;10129;p7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0" name="Google Shape;10130;p7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131" name="Google Shape;10131;p7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132" name="Google Shape;10132;p72"/>
          <p:cNvGrpSpPr/>
          <p:nvPr/>
        </p:nvGrpSpPr>
        <p:grpSpPr>
          <a:xfrm>
            <a:off x="7390435" y="3680868"/>
            <a:ext cx="372073" cy="355243"/>
            <a:chOff x="7390435" y="3680868"/>
            <a:chExt cx="372073" cy="355243"/>
          </a:xfrm>
        </p:grpSpPr>
        <p:sp>
          <p:nvSpPr>
            <p:cNvPr id="10133" name="Google Shape;10133;p7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4" name="Google Shape;10134;p7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5" name="Google Shape;10135;p7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6" name="Google Shape;10136;p7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7" name="Google Shape;10137;p7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8" name="Google Shape;10138;p7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39" name="Google Shape;10139;p72"/>
          <p:cNvGrpSpPr/>
          <p:nvPr/>
        </p:nvGrpSpPr>
        <p:grpSpPr>
          <a:xfrm>
            <a:off x="1421638" y="4125629"/>
            <a:ext cx="374709" cy="374010"/>
            <a:chOff x="1421638" y="4125629"/>
            <a:chExt cx="374709" cy="374010"/>
          </a:xfrm>
        </p:grpSpPr>
        <p:sp>
          <p:nvSpPr>
            <p:cNvPr id="10140" name="Google Shape;10140;p7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1" name="Google Shape;10141;p7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42" name="Google Shape;10142;p72"/>
          <p:cNvGrpSpPr/>
          <p:nvPr/>
        </p:nvGrpSpPr>
        <p:grpSpPr>
          <a:xfrm>
            <a:off x="1973254" y="4156304"/>
            <a:ext cx="357720" cy="342192"/>
            <a:chOff x="1973254" y="4156304"/>
            <a:chExt cx="357720" cy="342192"/>
          </a:xfrm>
        </p:grpSpPr>
        <p:sp>
          <p:nvSpPr>
            <p:cNvPr id="10143" name="Google Shape;10143;p7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4" name="Google Shape;10144;p7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5" name="Google Shape;10145;p7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6" name="Google Shape;10146;p7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7" name="Google Shape;10147;p7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8" name="Google Shape;10148;p7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49" name="Google Shape;10149;p72"/>
          <p:cNvGrpSpPr/>
          <p:nvPr/>
        </p:nvGrpSpPr>
        <p:grpSpPr>
          <a:xfrm>
            <a:off x="2523759" y="4135505"/>
            <a:ext cx="341049" cy="340318"/>
            <a:chOff x="2523759" y="4135505"/>
            <a:chExt cx="341049" cy="340318"/>
          </a:xfrm>
        </p:grpSpPr>
        <p:sp>
          <p:nvSpPr>
            <p:cNvPr id="10150" name="Google Shape;10150;p7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1" name="Google Shape;10151;p7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52" name="Google Shape;10152;p72"/>
          <p:cNvGrpSpPr/>
          <p:nvPr/>
        </p:nvGrpSpPr>
        <p:grpSpPr>
          <a:xfrm>
            <a:off x="3040603" y="4130360"/>
            <a:ext cx="392079" cy="350353"/>
            <a:chOff x="3040603" y="4130360"/>
            <a:chExt cx="392079" cy="350353"/>
          </a:xfrm>
        </p:grpSpPr>
        <p:sp>
          <p:nvSpPr>
            <p:cNvPr id="10153" name="Google Shape;10153;p7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4" name="Google Shape;10154;p7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5" name="Google Shape;10155;p7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6" name="Google Shape;10156;p7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7" name="Google Shape;10157;p7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8" name="Google Shape;10158;p7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9" name="Google Shape;10159;p7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0" name="Google Shape;10160;p7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1" name="Google Shape;10161;p7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2" name="Google Shape;10162;p7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63" name="Google Shape;10163;p72"/>
          <p:cNvGrpSpPr/>
          <p:nvPr/>
        </p:nvGrpSpPr>
        <p:grpSpPr>
          <a:xfrm>
            <a:off x="3662144" y="4135505"/>
            <a:ext cx="232955" cy="340318"/>
            <a:chOff x="3662144" y="4135505"/>
            <a:chExt cx="232955" cy="340318"/>
          </a:xfrm>
        </p:grpSpPr>
        <p:sp>
          <p:nvSpPr>
            <p:cNvPr id="10164" name="Google Shape;10164;p7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5" name="Google Shape;10165;p7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6" name="Google Shape;10166;p7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7" name="Google Shape;10167;p7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68" name="Google Shape;10168;p72"/>
          <p:cNvGrpSpPr/>
          <p:nvPr/>
        </p:nvGrpSpPr>
        <p:grpSpPr>
          <a:xfrm>
            <a:off x="4149138" y="4121151"/>
            <a:ext cx="344065" cy="368644"/>
            <a:chOff x="4149138" y="4121151"/>
            <a:chExt cx="344065" cy="368644"/>
          </a:xfrm>
        </p:grpSpPr>
        <p:sp>
          <p:nvSpPr>
            <p:cNvPr id="10169" name="Google Shape;10169;p7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0" name="Google Shape;10170;p7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1" name="Google Shape;10171;p7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2" name="Google Shape;10172;p7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3" name="Google Shape;10173;p7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4" name="Google Shape;10174;p7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5" name="Google Shape;10175;p7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6" name="Google Shape;10176;p7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7" name="Google Shape;10177;p7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8" name="Google Shape;10178;p7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9" name="Google Shape;10179;p7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0" name="Google Shape;10180;p7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181" name="Google Shape;10181;p7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182" name="Google Shape;10182;p72"/>
          <p:cNvGrpSpPr/>
          <p:nvPr/>
        </p:nvGrpSpPr>
        <p:grpSpPr>
          <a:xfrm>
            <a:off x="5206262" y="4174817"/>
            <a:ext cx="397763" cy="262804"/>
            <a:chOff x="5206262" y="4174817"/>
            <a:chExt cx="397763" cy="262804"/>
          </a:xfrm>
        </p:grpSpPr>
        <p:sp>
          <p:nvSpPr>
            <p:cNvPr id="10183" name="Google Shape;10183;p7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4" name="Google Shape;10184;p7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5" name="Google Shape;10185;p7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6" name="Google Shape;10186;p7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7" name="Google Shape;10187;p7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8" name="Google Shape;10188;p7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9" name="Google Shape;10189;p7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90" name="Google Shape;10190;p72"/>
          <p:cNvGrpSpPr/>
          <p:nvPr/>
        </p:nvGrpSpPr>
        <p:grpSpPr>
          <a:xfrm>
            <a:off x="5727616" y="4204699"/>
            <a:ext cx="440505" cy="290018"/>
            <a:chOff x="5727616" y="4204699"/>
            <a:chExt cx="440505" cy="290018"/>
          </a:xfrm>
        </p:grpSpPr>
        <p:sp>
          <p:nvSpPr>
            <p:cNvPr id="10191" name="Google Shape;10191;p7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2" name="Google Shape;10192;p7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3" name="Google Shape;10193;p7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4" name="Google Shape;10194;p7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5" name="Google Shape;10195;p7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6" name="Google Shape;10196;p7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7" name="Google Shape;10197;p7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8" name="Google Shape;10198;p7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99" name="Google Shape;10199;p72"/>
          <p:cNvGrpSpPr/>
          <p:nvPr/>
        </p:nvGrpSpPr>
        <p:grpSpPr>
          <a:xfrm>
            <a:off x="6410063" y="4135124"/>
            <a:ext cx="159950" cy="364516"/>
            <a:chOff x="6410063" y="4135124"/>
            <a:chExt cx="159950" cy="364516"/>
          </a:xfrm>
        </p:grpSpPr>
        <p:sp>
          <p:nvSpPr>
            <p:cNvPr id="10200" name="Google Shape;10200;p7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1" name="Google Shape;10201;p7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2" name="Google Shape;10202;p7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3" name="Google Shape;10203;p7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04" name="Google Shape;10204;p72"/>
          <p:cNvGrpSpPr/>
          <p:nvPr/>
        </p:nvGrpSpPr>
        <p:grpSpPr>
          <a:xfrm>
            <a:off x="6924652" y="4135505"/>
            <a:ext cx="214378" cy="364135"/>
            <a:chOff x="6924652" y="4135505"/>
            <a:chExt cx="214378" cy="364135"/>
          </a:xfrm>
        </p:grpSpPr>
        <p:sp>
          <p:nvSpPr>
            <p:cNvPr id="10205" name="Google Shape;10205;p7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6" name="Google Shape;10206;p7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7" name="Google Shape;10207;p7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8" name="Google Shape;10208;p7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09" name="Google Shape;10209;p72"/>
          <p:cNvGrpSpPr/>
          <p:nvPr/>
        </p:nvGrpSpPr>
        <p:grpSpPr>
          <a:xfrm>
            <a:off x="7384751" y="4147984"/>
            <a:ext cx="380012" cy="351274"/>
            <a:chOff x="7384751" y="4147984"/>
            <a:chExt cx="380012" cy="351274"/>
          </a:xfrm>
        </p:grpSpPr>
        <p:sp>
          <p:nvSpPr>
            <p:cNvPr id="10210" name="Google Shape;10210;p7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1" name="Google Shape;10211;p7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2" name="Google Shape;10212;p7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3" name="Google Shape;10213;p7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4" name="Google Shape;10214;p7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218"/>
        <p:cNvGrpSpPr/>
        <p:nvPr/>
      </p:nvGrpSpPr>
      <p:grpSpPr>
        <a:xfrm>
          <a:off x="0" y="0"/>
          <a:ext cx="0" cy="0"/>
          <a:chOff x="0" y="0"/>
          <a:chExt cx="0" cy="0"/>
        </a:xfrm>
      </p:grpSpPr>
      <p:sp>
        <p:nvSpPr>
          <p:cNvPr id="10219" name="Google Shape;10219;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0220" name="Google Shape;10220;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10221" name="Google Shape;10221;p73"/>
          <p:cNvGrpSpPr/>
          <p:nvPr/>
        </p:nvGrpSpPr>
        <p:grpSpPr>
          <a:xfrm>
            <a:off x="1989449" y="4282269"/>
            <a:ext cx="374774" cy="346073"/>
            <a:chOff x="1989449" y="4282269"/>
            <a:chExt cx="374774" cy="346073"/>
          </a:xfrm>
        </p:grpSpPr>
        <p:sp>
          <p:nvSpPr>
            <p:cNvPr id="10222" name="Google Shape;10222;p7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3" name="Google Shape;10223;p7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4" name="Google Shape;10224;p7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5" name="Google Shape;10225;p7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6" name="Google Shape;10226;p7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27" name="Google Shape;10227;p73"/>
          <p:cNvGrpSpPr/>
          <p:nvPr/>
        </p:nvGrpSpPr>
        <p:grpSpPr>
          <a:xfrm>
            <a:off x="2487439" y="4280740"/>
            <a:ext cx="198775" cy="348972"/>
            <a:chOff x="2487439" y="4280740"/>
            <a:chExt cx="198775" cy="348972"/>
          </a:xfrm>
        </p:grpSpPr>
        <p:sp>
          <p:nvSpPr>
            <p:cNvPr id="10228" name="Google Shape;10228;p7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9" name="Google Shape;10229;p7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0" name="Google Shape;10230;p7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1" name="Google Shape;10231;p7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32" name="Google Shape;10232;p73"/>
          <p:cNvGrpSpPr/>
          <p:nvPr/>
        </p:nvGrpSpPr>
        <p:grpSpPr>
          <a:xfrm>
            <a:off x="2810958" y="4273923"/>
            <a:ext cx="353145" cy="361873"/>
            <a:chOff x="2810958" y="4273923"/>
            <a:chExt cx="353145" cy="361873"/>
          </a:xfrm>
        </p:grpSpPr>
        <p:sp>
          <p:nvSpPr>
            <p:cNvPr id="10233" name="Google Shape;10233;p7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4" name="Google Shape;10234;p7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5" name="Google Shape;10235;p7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6" name="Google Shape;10236;p7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7" name="Google Shape;10237;p7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8" name="Google Shape;10238;p7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9" name="Google Shape;10239;p7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40" name="Google Shape;10240;p73"/>
          <p:cNvGrpSpPr/>
          <p:nvPr/>
        </p:nvGrpSpPr>
        <p:grpSpPr>
          <a:xfrm>
            <a:off x="6275635" y="4282651"/>
            <a:ext cx="209383" cy="366778"/>
            <a:chOff x="6275635" y="4282651"/>
            <a:chExt cx="209383" cy="366778"/>
          </a:xfrm>
        </p:grpSpPr>
        <p:sp>
          <p:nvSpPr>
            <p:cNvPr id="10241" name="Google Shape;10241;p7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2" name="Google Shape;10242;p7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43" name="Google Shape;10243;p73"/>
          <p:cNvGrpSpPr/>
          <p:nvPr/>
        </p:nvGrpSpPr>
        <p:grpSpPr>
          <a:xfrm>
            <a:off x="6701186" y="4283033"/>
            <a:ext cx="280292" cy="366396"/>
            <a:chOff x="6701186" y="4283033"/>
            <a:chExt cx="280292" cy="366396"/>
          </a:xfrm>
        </p:grpSpPr>
        <p:sp>
          <p:nvSpPr>
            <p:cNvPr id="10244" name="Google Shape;10244;p7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5" name="Google Shape;10245;p7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46" name="Google Shape;10246;p73"/>
          <p:cNvGrpSpPr/>
          <p:nvPr/>
        </p:nvGrpSpPr>
        <p:grpSpPr>
          <a:xfrm>
            <a:off x="2609571" y="3824958"/>
            <a:ext cx="373627" cy="347347"/>
            <a:chOff x="2609571" y="3824958"/>
            <a:chExt cx="373627" cy="347347"/>
          </a:xfrm>
        </p:grpSpPr>
        <p:sp>
          <p:nvSpPr>
            <p:cNvPr id="10247" name="Google Shape;10247;p7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8" name="Google Shape;10248;p7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249" name="Google Shape;10249;p7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250" name="Google Shape;10250;p73"/>
          <p:cNvGrpSpPr/>
          <p:nvPr/>
        </p:nvGrpSpPr>
        <p:grpSpPr>
          <a:xfrm>
            <a:off x="916127" y="3807056"/>
            <a:ext cx="221902" cy="380795"/>
            <a:chOff x="916127" y="3807056"/>
            <a:chExt cx="221902" cy="380795"/>
          </a:xfrm>
        </p:grpSpPr>
        <p:sp>
          <p:nvSpPr>
            <p:cNvPr id="10251" name="Google Shape;10251;p7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2" name="Google Shape;10252;p7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3" name="Google Shape;10253;p7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4" name="Google Shape;10254;p7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255" name="Google Shape;10255;p7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6" name="Google Shape;10256;p7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257" name="Google Shape;10257;p73"/>
          <p:cNvGrpSpPr/>
          <p:nvPr/>
        </p:nvGrpSpPr>
        <p:grpSpPr>
          <a:xfrm>
            <a:off x="3513010" y="3816134"/>
            <a:ext cx="362223" cy="361108"/>
            <a:chOff x="3513010" y="3816134"/>
            <a:chExt cx="362223" cy="361108"/>
          </a:xfrm>
        </p:grpSpPr>
        <p:sp>
          <p:nvSpPr>
            <p:cNvPr id="10258" name="Google Shape;10258;p7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9" name="Google Shape;10259;p7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0" name="Google Shape;10260;p7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1" name="Google Shape;10261;p7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62" name="Google Shape;10262;p73"/>
          <p:cNvGrpSpPr/>
          <p:nvPr/>
        </p:nvGrpSpPr>
        <p:grpSpPr>
          <a:xfrm>
            <a:off x="3950316" y="3820307"/>
            <a:ext cx="369805" cy="353782"/>
            <a:chOff x="3950316" y="3820307"/>
            <a:chExt cx="369805" cy="353782"/>
          </a:xfrm>
        </p:grpSpPr>
        <p:sp>
          <p:nvSpPr>
            <p:cNvPr id="10263" name="Google Shape;10263;p7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4" name="Google Shape;10264;p7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5" name="Google Shape;10265;p7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6" name="Google Shape;10266;p7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67" name="Google Shape;10267;p73"/>
          <p:cNvGrpSpPr/>
          <p:nvPr/>
        </p:nvGrpSpPr>
        <p:grpSpPr>
          <a:xfrm>
            <a:off x="1761909" y="3811961"/>
            <a:ext cx="307974" cy="371716"/>
            <a:chOff x="1761909" y="3811961"/>
            <a:chExt cx="307974" cy="371716"/>
          </a:xfrm>
        </p:grpSpPr>
        <p:sp>
          <p:nvSpPr>
            <p:cNvPr id="10268" name="Google Shape;10268;p7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9" name="Google Shape;10269;p7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0" name="Google Shape;10270;p7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1" name="Google Shape;10271;p7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2" name="Google Shape;10272;p7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3" name="Google Shape;10273;p7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4" name="Google Shape;10274;p7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5" name="Google Shape;10275;p7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6" name="Google Shape;10276;p7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7" name="Google Shape;10277;p7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78" name="Google Shape;10278;p73"/>
          <p:cNvGrpSpPr/>
          <p:nvPr/>
        </p:nvGrpSpPr>
        <p:grpSpPr>
          <a:xfrm>
            <a:off x="5373342" y="3808935"/>
            <a:ext cx="231395" cy="353145"/>
            <a:chOff x="5373342" y="3808935"/>
            <a:chExt cx="231395" cy="353145"/>
          </a:xfrm>
        </p:grpSpPr>
        <p:sp>
          <p:nvSpPr>
            <p:cNvPr id="10279" name="Google Shape;10279;p7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0" name="Google Shape;10280;p7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1" name="Google Shape;10281;p7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2" name="Google Shape;10282;p7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3" name="Google Shape;10283;p7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4" name="Google Shape;10284;p7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5" name="Google Shape;10285;p7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6" name="Google Shape;10286;p7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7" name="Google Shape;10287;p7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288" name="Google Shape;10288;p7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289" name="Google Shape;10289;p73"/>
          <p:cNvGrpSpPr/>
          <p:nvPr/>
        </p:nvGrpSpPr>
        <p:grpSpPr>
          <a:xfrm>
            <a:off x="5833775" y="3809445"/>
            <a:ext cx="235185" cy="352253"/>
            <a:chOff x="5833775" y="3809445"/>
            <a:chExt cx="235185" cy="352253"/>
          </a:xfrm>
        </p:grpSpPr>
        <p:sp>
          <p:nvSpPr>
            <p:cNvPr id="10290" name="Google Shape;10290;p7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1" name="Google Shape;10291;p7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2" name="Google Shape;10292;p7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93" name="Google Shape;10293;p73"/>
          <p:cNvGrpSpPr/>
          <p:nvPr/>
        </p:nvGrpSpPr>
        <p:grpSpPr>
          <a:xfrm>
            <a:off x="4942472" y="3809318"/>
            <a:ext cx="238976" cy="352762"/>
            <a:chOff x="4942472" y="3809318"/>
            <a:chExt cx="238976" cy="352762"/>
          </a:xfrm>
        </p:grpSpPr>
        <p:sp>
          <p:nvSpPr>
            <p:cNvPr id="10294" name="Google Shape;10294;p7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5" name="Google Shape;10295;p7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6" name="Google Shape;10296;p7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7" name="Google Shape;10297;p7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8" name="Google Shape;10298;p7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9" name="Google Shape;10299;p7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0" name="Google Shape;10300;p7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01" name="Google Shape;10301;p73"/>
          <p:cNvGrpSpPr/>
          <p:nvPr/>
        </p:nvGrpSpPr>
        <p:grpSpPr>
          <a:xfrm>
            <a:off x="6266525" y="3807788"/>
            <a:ext cx="260223" cy="353527"/>
            <a:chOff x="6266525" y="3807788"/>
            <a:chExt cx="260223" cy="353527"/>
          </a:xfrm>
        </p:grpSpPr>
        <p:sp>
          <p:nvSpPr>
            <p:cNvPr id="10302" name="Google Shape;10302;p7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3" name="Google Shape;10303;p7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4" name="Google Shape;10304;p7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5" name="Google Shape;10305;p7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306" name="Google Shape;10306;p7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307" name="Google Shape;10307;p73"/>
          <p:cNvGrpSpPr/>
          <p:nvPr/>
        </p:nvGrpSpPr>
        <p:grpSpPr>
          <a:xfrm>
            <a:off x="7184363" y="3809604"/>
            <a:ext cx="202184" cy="352762"/>
            <a:chOff x="7184363" y="3809604"/>
            <a:chExt cx="202184" cy="352762"/>
          </a:xfrm>
        </p:grpSpPr>
        <p:sp>
          <p:nvSpPr>
            <p:cNvPr id="10308" name="Google Shape;10308;p7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9" name="Google Shape;10309;p7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10" name="Google Shape;10310;p73"/>
          <p:cNvGrpSpPr/>
          <p:nvPr/>
        </p:nvGrpSpPr>
        <p:grpSpPr>
          <a:xfrm>
            <a:off x="7571624" y="3808935"/>
            <a:ext cx="292047" cy="352762"/>
            <a:chOff x="7571624" y="3808935"/>
            <a:chExt cx="292047" cy="352762"/>
          </a:xfrm>
        </p:grpSpPr>
        <p:sp>
          <p:nvSpPr>
            <p:cNvPr id="10311" name="Google Shape;10311;p7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2" name="Google Shape;10312;p7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3" name="Google Shape;10313;p7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4" name="Google Shape;10314;p7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5" name="Google Shape;10315;p7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6" name="Google Shape;10316;p7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17" name="Google Shape;10317;p73"/>
          <p:cNvGrpSpPr/>
          <p:nvPr/>
        </p:nvGrpSpPr>
        <p:grpSpPr>
          <a:xfrm>
            <a:off x="2174559" y="3356116"/>
            <a:ext cx="364135" cy="359930"/>
            <a:chOff x="2174559" y="3356116"/>
            <a:chExt cx="364135" cy="359930"/>
          </a:xfrm>
        </p:grpSpPr>
        <p:sp>
          <p:nvSpPr>
            <p:cNvPr id="10318" name="Google Shape;10318;p7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9" name="Google Shape;10319;p7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0" name="Google Shape;10320;p73"/>
          <p:cNvGrpSpPr/>
          <p:nvPr/>
        </p:nvGrpSpPr>
        <p:grpSpPr>
          <a:xfrm>
            <a:off x="1731934" y="3355639"/>
            <a:ext cx="368371" cy="361554"/>
            <a:chOff x="1731934" y="3355639"/>
            <a:chExt cx="368371" cy="361554"/>
          </a:xfrm>
        </p:grpSpPr>
        <p:sp>
          <p:nvSpPr>
            <p:cNvPr id="10321" name="Google Shape;10321;p7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2" name="Google Shape;10322;p7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3" name="Google Shape;10323;p73"/>
          <p:cNvGrpSpPr/>
          <p:nvPr/>
        </p:nvGrpSpPr>
        <p:grpSpPr>
          <a:xfrm>
            <a:off x="3990517" y="3354173"/>
            <a:ext cx="279559" cy="363402"/>
            <a:chOff x="3990517" y="3354173"/>
            <a:chExt cx="279559" cy="363402"/>
          </a:xfrm>
        </p:grpSpPr>
        <p:sp>
          <p:nvSpPr>
            <p:cNvPr id="10324" name="Google Shape;10324;p7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5" name="Google Shape;10325;p7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6" name="Google Shape;10326;p7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7" name="Google Shape;10327;p73"/>
          <p:cNvGrpSpPr/>
          <p:nvPr/>
        </p:nvGrpSpPr>
        <p:grpSpPr>
          <a:xfrm>
            <a:off x="3497847" y="3417374"/>
            <a:ext cx="379680" cy="237606"/>
            <a:chOff x="3497847" y="3417374"/>
            <a:chExt cx="379680" cy="237606"/>
          </a:xfrm>
        </p:grpSpPr>
        <p:sp>
          <p:nvSpPr>
            <p:cNvPr id="10328" name="Google Shape;10328;p7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9" name="Google Shape;10329;p7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0" name="Google Shape;10330;p7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1" name="Google Shape;10331;p7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32" name="Google Shape;10332;p73"/>
          <p:cNvGrpSpPr/>
          <p:nvPr/>
        </p:nvGrpSpPr>
        <p:grpSpPr>
          <a:xfrm>
            <a:off x="2612597" y="3367075"/>
            <a:ext cx="376271" cy="337982"/>
            <a:chOff x="2612597" y="3367075"/>
            <a:chExt cx="376271" cy="337982"/>
          </a:xfrm>
        </p:grpSpPr>
        <p:sp>
          <p:nvSpPr>
            <p:cNvPr id="10333" name="Google Shape;10333;p7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4" name="Google Shape;10334;p7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35" name="Google Shape;10335;p73"/>
          <p:cNvGrpSpPr/>
          <p:nvPr/>
        </p:nvGrpSpPr>
        <p:grpSpPr>
          <a:xfrm>
            <a:off x="3071914" y="3364431"/>
            <a:ext cx="343652" cy="342505"/>
            <a:chOff x="3071914" y="3364431"/>
            <a:chExt cx="343652" cy="342505"/>
          </a:xfrm>
        </p:grpSpPr>
        <p:sp>
          <p:nvSpPr>
            <p:cNvPr id="10336" name="Google Shape;10336;p7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7" name="Google Shape;10337;p7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8" name="Google Shape;10338;p7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9" name="Google Shape;10339;p7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0" name="Google Shape;10340;p7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41" name="Google Shape;10341;p73"/>
          <p:cNvGrpSpPr/>
          <p:nvPr/>
        </p:nvGrpSpPr>
        <p:grpSpPr>
          <a:xfrm>
            <a:off x="897141" y="3359875"/>
            <a:ext cx="257962" cy="352762"/>
            <a:chOff x="897141" y="3359875"/>
            <a:chExt cx="257962" cy="352762"/>
          </a:xfrm>
        </p:grpSpPr>
        <p:sp>
          <p:nvSpPr>
            <p:cNvPr id="10342" name="Google Shape;10342;p7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3" name="Google Shape;10343;p7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4" name="Google Shape;10344;p7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5" name="Google Shape;10345;p7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6" name="Google Shape;10346;p7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7" name="Google Shape;10347;p7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8" name="Google Shape;10348;p7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9" name="Google Shape;10349;p7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50" name="Google Shape;10350;p73"/>
          <p:cNvGrpSpPr/>
          <p:nvPr/>
        </p:nvGrpSpPr>
        <p:grpSpPr>
          <a:xfrm>
            <a:off x="1333682" y="3344330"/>
            <a:ext cx="271213" cy="383088"/>
            <a:chOff x="1333682" y="3344330"/>
            <a:chExt cx="271213" cy="383088"/>
          </a:xfrm>
        </p:grpSpPr>
        <p:sp>
          <p:nvSpPr>
            <p:cNvPr id="10351" name="Google Shape;10351;p7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2" name="Google Shape;10352;p7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3" name="Google Shape;10353;p7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4" name="Google Shape;10354;p7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5" name="Google Shape;10355;p7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6" name="Google Shape;10356;p7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7" name="Google Shape;10357;p7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8" name="Google Shape;10358;p7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9" name="Google Shape;10359;p7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0" name="Google Shape;10360;p7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1" name="Google Shape;10361;p7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62" name="Google Shape;10362;p73"/>
          <p:cNvGrpSpPr/>
          <p:nvPr/>
        </p:nvGrpSpPr>
        <p:grpSpPr>
          <a:xfrm>
            <a:off x="6664394" y="3346974"/>
            <a:ext cx="353113" cy="351998"/>
            <a:chOff x="6664394" y="3346974"/>
            <a:chExt cx="353113" cy="351998"/>
          </a:xfrm>
        </p:grpSpPr>
        <p:sp>
          <p:nvSpPr>
            <p:cNvPr id="10363" name="Google Shape;10363;p7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4" name="Google Shape;10364;p7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5" name="Google Shape;10365;p7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6" name="Google Shape;10366;p7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7" name="Google Shape;10367;p7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68" name="Google Shape;10368;p73"/>
          <p:cNvGrpSpPr/>
          <p:nvPr/>
        </p:nvGrpSpPr>
        <p:grpSpPr>
          <a:xfrm>
            <a:off x="849741" y="1959307"/>
            <a:ext cx="399398" cy="375443"/>
            <a:chOff x="849741" y="1959307"/>
            <a:chExt cx="399398" cy="375443"/>
          </a:xfrm>
        </p:grpSpPr>
        <p:sp>
          <p:nvSpPr>
            <p:cNvPr id="10369" name="Google Shape;10369;p7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0" name="Google Shape;10370;p7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71" name="Google Shape;10371;p73"/>
          <p:cNvGrpSpPr/>
          <p:nvPr/>
        </p:nvGrpSpPr>
        <p:grpSpPr>
          <a:xfrm>
            <a:off x="1284212" y="1963766"/>
            <a:ext cx="379489" cy="366046"/>
            <a:chOff x="1284212" y="1963766"/>
            <a:chExt cx="379489" cy="366046"/>
          </a:xfrm>
        </p:grpSpPr>
        <p:sp>
          <p:nvSpPr>
            <p:cNvPr id="10372" name="Google Shape;10372;p7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3" name="Google Shape;10373;p7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74" name="Google Shape;10374;p73"/>
          <p:cNvGrpSpPr/>
          <p:nvPr/>
        </p:nvGrpSpPr>
        <p:grpSpPr>
          <a:xfrm>
            <a:off x="3037766" y="1969564"/>
            <a:ext cx="370219" cy="354928"/>
            <a:chOff x="3037766" y="1969564"/>
            <a:chExt cx="370219" cy="354928"/>
          </a:xfrm>
        </p:grpSpPr>
        <p:sp>
          <p:nvSpPr>
            <p:cNvPr id="10375" name="Google Shape;10375;p7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6" name="Google Shape;10376;p7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7" name="Google Shape;10377;p7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8" name="Google Shape;10378;p7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79" name="Google Shape;10379;p73"/>
          <p:cNvGrpSpPr/>
          <p:nvPr/>
        </p:nvGrpSpPr>
        <p:grpSpPr>
          <a:xfrm>
            <a:off x="3982553" y="1971730"/>
            <a:ext cx="304566" cy="350501"/>
            <a:chOff x="3982553" y="1971730"/>
            <a:chExt cx="304566" cy="350501"/>
          </a:xfrm>
        </p:grpSpPr>
        <p:sp>
          <p:nvSpPr>
            <p:cNvPr id="10380" name="Google Shape;10380;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1" name="Google Shape;10381;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82" name="Google Shape;10382;p73"/>
          <p:cNvGrpSpPr/>
          <p:nvPr/>
        </p:nvGrpSpPr>
        <p:grpSpPr>
          <a:xfrm>
            <a:off x="2567841" y="1994124"/>
            <a:ext cx="399812" cy="306477"/>
            <a:chOff x="2567841" y="1994124"/>
            <a:chExt cx="399812" cy="306477"/>
          </a:xfrm>
        </p:grpSpPr>
        <p:sp>
          <p:nvSpPr>
            <p:cNvPr id="10383" name="Google Shape;10383;p7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4" name="Google Shape;10384;p7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5" name="Google Shape;10385;p7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86" name="Google Shape;10386;p73"/>
          <p:cNvGrpSpPr/>
          <p:nvPr/>
        </p:nvGrpSpPr>
        <p:grpSpPr>
          <a:xfrm>
            <a:off x="2212084" y="1960358"/>
            <a:ext cx="324698" cy="372863"/>
            <a:chOff x="2212084" y="1960358"/>
            <a:chExt cx="324698" cy="372863"/>
          </a:xfrm>
        </p:grpSpPr>
        <p:sp>
          <p:nvSpPr>
            <p:cNvPr id="10387" name="Google Shape;10387;p7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8" name="Google Shape;10388;p7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9" name="Google Shape;10389;p7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0" name="Google Shape;10390;p73"/>
          <p:cNvGrpSpPr/>
          <p:nvPr/>
        </p:nvGrpSpPr>
        <p:grpSpPr>
          <a:xfrm>
            <a:off x="1805901" y="1960358"/>
            <a:ext cx="284847" cy="373627"/>
            <a:chOff x="1805901" y="1960358"/>
            <a:chExt cx="284847" cy="373627"/>
          </a:xfrm>
        </p:grpSpPr>
        <p:sp>
          <p:nvSpPr>
            <p:cNvPr id="10391" name="Google Shape;10391;p7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2" name="Google Shape;10392;p7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393" name="Google Shape;10393;p7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4" name="Google Shape;10394;p7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5" name="Google Shape;10395;p7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396" name="Google Shape;10396;p73"/>
          <p:cNvGrpSpPr/>
          <p:nvPr/>
        </p:nvGrpSpPr>
        <p:grpSpPr>
          <a:xfrm>
            <a:off x="6656812" y="2029388"/>
            <a:ext cx="368690" cy="245793"/>
            <a:chOff x="6656812" y="2029388"/>
            <a:chExt cx="368690" cy="245793"/>
          </a:xfrm>
        </p:grpSpPr>
        <p:sp>
          <p:nvSpPr>
            <p:cNvPr id="10397" name="Google Shape;10397;p7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8" name="Google Shape;10398;p7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9" name="Google Shape;10399;p7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0" name="Google Shape;10400;p7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1" name="Google Shape;10401;p7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2" name="Google Shape;10402;p7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3" name="Google Shape;10403;p7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4" name="Google Shape;10404;p7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5" name="Google Shape;10405;p7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6" name="Google Shape;10406;p7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07" name="Google Shape;10407;p73"/>
          <p:cNvGrpSpPr/>
          <p:nvPr/>
        </p:nvGrpSpPr>
        <p:grpSpPr>
          <a:xfrm>
            <a:off x="4869651" y="2012218"/>
            <a:ext cx="376654" cy="281566"/>
            <a:chOff x="4869651" y="2012218"/>
            <a:chExt cx="376654" cy="281566"/>
          </a:xfrm>
        </p:grpSpPr>
        <p:sp>
          <p:nvSpPr>
            <p:cNvPr id="10408" name="Google Shape;10408;p7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9" name="Google Shape;10409;p7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0" name="Google Shape;10410;p7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1" name="Google Shape;10411;p7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12" name="Google Shape;10412;p73"/>
          <p:cNvGrpSpPr/>
          <p:nvPr/>
        </p:nvGrpSpPr>
        <p:grpSpPr>
          <a:xfrm>
            <a:off x="5306224" y="2012313"/>
            <a:ext cx="367925" cy="281694"/>
            <a:chOff x="5306224" y="2012313"/>
            <a:chExt cx="367925" cy="281694"/>
          </a:xfrm>
        </p:grpSpPr>
        <p:sp>
          <p:nvSpPr>
            <p:cNvPr id="10413" name="Google Shape;10413;p7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4" name="Google Shape;10414;p7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15" name="Google Shape;10415;p7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16" name="Google Shape;10416;p73"/>
          <p:cNvGrpSpPr/>
          <p:nvPr/>
        </p:nvGrpSpPr>
        <p:grpSpPr>
          <a:xfrm>
            <a:off x="6195998" y="1983102"/>
            <a:ext cx="368308" cy="338746"/>
            <a:chOff x="6195998" y="1983102"/>
            <a:chExt cx="368308" cy="338746"/>
          </a:xfrm>
        </p:grpSpPr>
        <p:sp>
          <p:nvSpPr>
            <p:cNvPr id="10417" name="Google Shape;10417;p7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8" name="Google Shape;10418;p7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9" name="Google Shape;10419;p7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20" name="Google Shape;10420;p73"/>
          <p:cNvGrpSpPr/>
          <p:nvPr/>
        </p:nvGrpSpPr>
        <p:grpSpPr>
          <a:xfrm>
            <a:off x="7542031" y="2011835"/>
            <a:ext cx="369072" cy="280037"/>
            <a:chOff x="7542031" y="2011835"/>
            <a:chExt cx="369072" cy="280037"/>
          </a:xfrm>
        </p:grpSpPr>
        <p:sp>
          <p:nvSpPr>
            <p:cNvPr id="10421" name="Google Shape;10421;p7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2" name="Google Shape;10422;p7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3" name="Google Shape;10423;p7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4" name="Google Shape;10424;p7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5" name="Google Shape;10425;p7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6" name="Google Shape;10426;p7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7" name="Google Shape;10427;p7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8" name="Google Shape;10428;p7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9" name="Google Shape;10429;p7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30" name="Google Shape;10430;p73"/>
          <p:cNvGrpSpPr/>
          <p:nvPr/>
        </p:nvGrpSpPr>
        <p:grpSpPr>
          <a:xfrm>
            <a:off x="8010427" y="3348503"/>
            <a:ext cx="278795" cy="351615"/>
            <a:chOff x="8010427" y="3348503"/>
            <a:chExt cx="278795" cy="351615"/>
          </a:xfrm>
        </p:grpSpPr>
        <p:sp>
          <p:nvSpPr>
            <p:cNvPr id="10431" name="Google Shape;10431;p7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2" name="Google Shape;10432;p7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3" name="Google Shape;10433;p7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4" name="Google Shape;10434;p7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35" name="Google Shape;10435;p7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36" name="Google Shape;10436;p73"/>
          <p:cNvGrpSpPr/>
          <p:nvPr/>
        </p:nvGrpSpPr>
        <p:grpSpPr>
          <a:xfrm>
            <a:off x="7141900" y="3349204"/>
            <a:ext cx="281057" cy="351010"/>
            <a:chOff x="7141900" y="3349204"/>
            <a:chExt cx="281057" cy="351010"/>
          </a:xfrm>
        </p:grpSpPr>
        <p:sp>
          <p:nvSpPr>
            <p:cNvPr id="10437" name="Google Shape;10437;p7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8" name="Google Shape;10438;p7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9" name="Google Shape;10439;p7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40" name="Google Shape;10440;p73"/>
          <p:cNvGrpSpPr/>
          <p:nvPr/>
        </p:nvGrpSpPr>
        <p:grpSpPr>
          <a:xfrm>
            <a:off x="5314188" y="3350032"/>
            <a:ext cx="363752" cy="353113"/>
            <a:chOff x="5314188" y="3350032"/>
            <a:chExt cx="363752" cy="353113"/>
          </a:xfrm>
        </p:grpSpPr>
        <p:sp>
          <p:nvSpPr>
            <p:cNvPr id="10441" name="Google Shape;10441;p7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2" name="Google Shape;10442;p7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43" name="Google Shape;10443;p73"/>
          <p:cNvGrpSpPr/>
          <p:nvPr/>
        </p:nvGrpSpPr>
        <p:grpSpPr>
          <a:xfrm>
            <a:off x="6203579" y="3348981"/>
            <a:ext cx="351615" cy="350373"/>
            <a:chOff x="6203579" y="3348981"/>
            <a:chExt cx="351615" cy="350373"/>
          </a:xfrm>
        </p:grpSpPr>
        <p:sp>
          <p:nvSpPr>
            <p:cNvPr id="10444" name="Google Shape;10444;p7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5" name="Google Shape;10445;p7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6" name="Google Shape;10446;p7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7" name="Google Shape;10447;p7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8" name="Google Shape;10448;p7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49" name="Google Shape;10449;p73"/>
          <p:cNvGrpSpPr/>
          <p:nvPr/>
        </p:nvGrpSpPr>
        <p:grpSpPr>
          <a:xfrm>
            <a:off x="5829984" y="3350032"/>
            <a:ext cx="220755" cy="352348"/>
            <a:chOff x="5829984" y="3350032"/>
            <a:chExt cx="220755" cy="352348"/>
          </a:xfrm>
        </p:grpSpPr>
        <p:sp>
          <p:nvSpPr>
            <p:cNvPr id="10450" name="Google Shape;10450;p7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1" name="Google Shape;10451;p7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2" name="Google Shape;10452;p7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3" name="Google Shape;10453;p7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54" name="Google Shape;10454;p73"/>
          <p:cNvGrpSpPr/>
          <p:nvPr/>
        </p:nvGrpSpPr>
        <p:grpSpPr>
          <a:xfrm>
            <a:off x="4882170" y="3349841"/>
            <a:ext cx="358464" cy="352316"/>
            <a:chOff x="4882170" y="3349841"/>
            <a:chExt cx="358464" cy="352316"/>
          </a:xfrm>
        </p:grpSpPr>
        <p:sp>
          <p:nvSpPr>
            <p:cNvPr id="10455" name="Google Shape;10455;p7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6" name="Google Shape;10456;p7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57" name="Google Shape;10457;p7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8" name="Google Shape;10458;p7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59" name="Google Shape;10459;p73"/>
          <p:cNvGrpSpPr/>
          <p:nvPr/>
        </p:nvGrpSpPr>
        <p:grpSpPr>
          <a:xfrm>
            <a:off x="3044965" y="2435220"/>
            <a:ext cx="400194" cy="324316"/>
            <a:chOff x="3044965" y="2435220"/>
            <a:chExt cx="400194" cy="324316"/>
          </a:xfrm>
        </p:grpSpPr>
        <p:sp>
          <p:nvSpPr>
            <p:cNvPr id="10460" name="Google Shape;10460;p7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1" name="Google Shape;10461;p7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2" name="Google Shape;10462;p7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63" name="Google Shape;10463;p73"/>
          <p:cNvGrpSpPr/>
          <p:nvPr/>
        </p:nvGrpSpPr>
        <p:grpSpPr>
          <a:xfrm>
            <a:off x="4878379" y="2473892"/>
            <a:ext cx="367161" cy="287523"/>
            <a:chOff x="4878379" y="2473892"/>
            <a:chExt cx="367161" cy="287523"/>
          </a:xfrm>
        </p:grpSpPr>
        <p:sp>
          <p:nvSpPr>
            <p:cNvPr id="10464" name="Google Shape;10464;p7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5" name="Google Shape;10465;p7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6" name="Google Shape;10466;p7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7" name="Google Shape;10467;p7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8" name="Google Shape;10468;p7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69" name="Google Shape;10469;p73"/>
          <p:cNvGrpSpPr/>
          <p:nvPr/>
        </p:nvGrpSpPr>
        <p:grpSpPr>
          <a:xfrm>
            <a:off x="1325719" y="2887689"/>
            <a:ext cx="290581" cy="372481"/>
            <a:chOff x="1325719" y="2887689"/>
            <a:chExt cx="290581" cy="372481"/>
          </a:xfrm>
        </p:grpSpPr>
        <p:sp>
          <p:nvSpPr>
            <p:cNvPr id="10470" name="Google Shape;10470;p7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1" name="Google Shape;10471;p7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72" name="Google Shape;10472;p7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73" name="Google Shape;10473;p73"/>
          <p:cNvGrpSpPr/>
          <p:nvPr/>
        </p:nvGrpSpPr>
        <p:grpSpPr>
          <a:xfrm>
            <a:off x="3510335" y="2892499"/>
            <a:ext cx="360726" cy="361204"/>
            <a:chOff x="3510335" y="2892499"/>
            <a:chExt cx="360726" cy="361204"/>
          </a:xfrm>
        </p:grpSpPr>
        <p:sp>
          <p:nvSpPr>
            <p:cNvPr id="10474" name="Google Shape;10474;p7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5" name="Google Shape;10475;p7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6" name="Google Shape;10476;p7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7" name="Google Shape;10477;p7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8" name="Google Shape;10478;p7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79" name="Google Shape;10479;p73"/>
          <p:cNvGrpSpPr/>
          <p:nvPr/>
        </p:nvGrpSpPr>
        <p:grpSpPr>
          <a:xfrm>
            <a:off x="3086313" y="2877049"/>
            <a:ext cx="320143" cy="392581"/>
            <a:chOff x="3086313" y="2877049"/>
            <a:chExt cx="320143" cy="392581"/>
          </a:xfrm>
        </p:grpSpPr>
        <p:sp>
          <p:nvSpPr>
            <p:cNvPr id="10480" name="Google Shape;10480;p7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1" name="Google Shape;10481;p7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2" name="Google Shape;10482;p7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3" name="Google Shape;10483;p7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4" name="Google Shape;10484;p7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5" name="Google Shape;10485;p7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6" name="Google Shape;10486;p7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7" name="Google Shape;10487;p7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8" name="Google Shape;10488;p7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9" name="Google Shape;10489;p7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0" name="Google Shape;10490;p7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1" name="Google Shape;10491;p7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92" name="Google Shape;10492;p7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93" name="Google Shape;10493;p73"/>
          <p:cNvGrpSpPr/>
          <p:nvPr/>
        </p:nvGrpSpPr>
        <p:grpSpPr>
          <a:xfrm>
            <a:off x="861113" y="2885746"/>
            <a:ext cx="333809" cy="373277"/>
            <a:chOff x="861113" y="2885746"/>
            <a:chExt cx="333809" cy="373277"/>
          </a:xfrm>
        </p:grpSpPr>
        <p:sp>
          <p:nvSpPr>
            <p:cNvPr id="10494" name="Google Shape;10494;p7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5" name="Google Shape;10495;p7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6" name="Google Shape;10496;p7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497" name="Google Shape;10497;p7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8" name="Google Shape;10498;p7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499" name="Google Shape;10499;p73"/>
          <p:cNvGrpSpPr/>
          <p:nvPr/>
        </p:nvGrpSpPr>
        <p:grpSpPr>
          <a:xfrm>
            <a:off x="1297654" y="1504481"/>
            <a:ext cx="349354" cy="362223"/>
            <a:chOff x="1297654" y="1504481"/>
            <a:chExt cx="349354" cy="362223"/>
          </a:xfrm>
        </p:grpSpPr>
        <p:sp>
          <p:nvSpPr>
            <p:cNvPr id="10500" name="Google Shape;10500;p7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1" name="Google Shape;10501;p7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2" name="Google Shape;10502;p7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03" name="Google Shape;10503;p7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04" name="Google Shape;10504;p73"/>
          <p:cNvGrpSpPr/>
          <p:nvPr/>
        </p:nvGrpSpPr>
        <p:grpSpPr>
          <a:xfrm>
            <a:off x="852385" y="1510916"/>
            <a:ext cx="353145" cy="351998"/>
            <a:chOff x="852385" y="1510916"/>
            <a:chExt cx="353145" cy="351998"/>
          </a:xfrm>
        </p:grpSpPr>
        <p:sp>
          <p:nvSpPr>
            <p:cNvPr id="10505" name="Google Shape;10505;p7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6" name="Google Shape;10506;p7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7" name="Google Shape;10507;p7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08" name="Google Shape;10508;p73"/>
          <p:cNvGrpSpPr/>
          <p:nvPr/>
        </p:nvGrpSpPr>
        <p:grpSpPr>
          <a:xfrm>
            <a:off x="1745217" y="1515471"/>
            <a:ext cx="343269" cy="342505"/>
            <a:chOff x="1745217" y="1515471"/>
            <a:chExt cx="343269" cy="342505"/>
          </a:xfrm>
        </p:grpSpPr>
        <p:sp>
          <p:nvSpPr>
            <p:cNvPr id="10509" name="Google Shape;10509;p7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0" name="Google Shape;10510;p7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1" name="Google Shape;10511;p7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2" name="Google Shape;10512;p7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13" name="Google Shape;10513;p7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14" name="Google Shape;10514;p73"/>
          <p:cNvGrpSpPr/>
          <p:nvPr/>
        </p:nvGrpSpPr>
        <p:grpSpPr>
          <a:xfrm>
            <a:off x="3042703" y="1529137"/>
            <a:ext cx="411535" cy="315587"/>
            <a:chOff x="3042703" y="1529137"/>
            <a:chExt cx="411535" cy="315587"/>
          </a:xfrm>
        </p:grpSpPr>
        <p:sp>
          <p:nvSpPr>
            <p:cNvPr id="10515" name="Google Shape;10515;p7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6" name="Google Shape;10516;p7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7" name="Google Shape;10517;p7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8" name="Google Shape;10518;p7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9" name="Google Shape;10519;p7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0" name="Google Shape;10520;p7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1" name="Google Shape;10521;p7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2" name="Google Shape;10522;p7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3" name="Google Shape;10523;p7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4" name="Google Shape;10524;p7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25" name="Google Shape;10525;p73"/>
          <p:cNvGrpSpPr/>
          <p:nvPr/>
        </p:nvGrpSpPr>
        <p:grpSpPr>
          <a:xfrm>
            <a:off x="2629289" y="1544682"/>
            <a:ext cx="350501" cy="284497"/>
            <a:chOff x="2629289" y="1544682"/>
            <a:chExt cx="350501" cy="284497"/>
          </a:xfrm>
        </p:grpSpPr>
        <p:sp>
          <p:nvSpPr>
            <p:cNvPr id="10526" name="Google Shape;10526;p7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7" name="Google Shape;10527;p7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8" name="Google Shape;10528;p7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9" name="Google Shape;10529;p7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0" name="Google Shape;10530;p7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31" name="Google Shape;10531;p73"/>
          <p:cNvGrpSpPr/>
          <p:nvPr/>
        </p:nvGrpSpPr>
        <p:grpSpPr>
          <a:xfrm>
            <a:off x="5305077" y="1502633"/>
            <a:ext cx="367893" cy="365218"/>
            <a:chOff x="5305077" y="1502633"/>
            <a:chExt cx="367893" cy="365218"/>
          </a:xfrm>
        </p:grpSpPr>
        <p:sp>
          <p:nvSpPr>
            <p:cNvPr id="10532" name="Google Shape;10532;p7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3" name="Google Shape;10533;p7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34" name="Google Shape;10534;p73"/>
          <p:cNvGrpSpPr/>
          <p:nvPr/>
        </p:nvGrpSpPr>
        <p:grpSpPr>
          <a:xfrm>
            <a:off x="7100170" y="1500117"/>
            <a:ext cx="368308" cy="367033"/>
            <a:chOff x="7100170" y="1500117"/>
            <a:chExt cx="368308" cy="367033"/>
          </a:xfrm>
        </p:grpSpPr>
        <p:sp>
          <p:nvSpPr>
            <p:cNvPr id="10535" name="Google Shape;10535;p7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6" name="Google Shape;10536;p7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7" name="Google Shape;10537;p7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8" name="Google Shape;10538;p7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9" name="Google Shape;10539;p7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0" name="Google Shape;10540;p7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1" name="Google Shape;10541;p7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2" name="Google Shape;10542;p7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3" name="Google Shape;10543;p7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4" name="Google Shape;10544;p7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5" name="Google Shape;10545;p7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6" name="Google Shape;10546;p7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7" name="Google Shape;10547;p7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48" name="Google Shape;10548;p7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49" name="Google Shape;10549;p73"/>
          <p:cNvGrpSpPr/>
          <p:nvPr/>
        </p:nvGrpSpPr>
        <p:grpSpPr>
          <a:xfrm>
            <a:off x="6649231" y="1500021"/>
            <a:ext cx="390287" cy="367065"/>
            <a:chOff x="6649231" y="1500021"/>
            <a:chExt cx="390287" cy="367065"/>
          </a:xfrm>
        </p:grpSpPr>
        <p:sp>
          <p:nvSpPr>
            <p:cNvPr id="10550" name="Google Shape;10550;p7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1" name="Google Shape;10551;p7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2" name="Google Shape;10552;p7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3" name="Google Shape;10553;p7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4" name="Google Shape;10554;p7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5" name="Google Shape;10555;p7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6" name="Google Shape;10556;p7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7" name="Google Shape;10557;p7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8" name="Google Shape;10558;p7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9" name="Google Shape;10559;p7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0" name="Google Shape;10560;p7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1" name="Google Shape;10561;p7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62" name="Google Shape;10562;p73"/>
          <p:cNvGrpSpPr/>
          <p:nvPr/>
        </p:nvGrpSpPr>
        <p:grpSpPr>
          <a:xfrm>
            <a:off x="5746938" y="1543503"/>
            <a:ext cx="387261" cy="280356"/>
            <a:chOff x="5746938" y="1543503"/>
            <a:chExt cx="387261" cy="280356"/>
          </a:xfrm>
        </p:grpSpPr>
        <p:sp>
          <p:nvSpPr>
            <p:cNvPr id="10563" name="Google Shape;10563;p7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4" name="Google Shape;10564;p7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65" name="Google Shape;10565;p73"/>
          <p:cNvGrpSpPr/>
          <p:nvPr/>
        </p:nvGrpSpPr>
        <p:grpSpPr>
          <a:xfrm>
            <a:off x="6196730" y="1525346"/>
            <a:ext cx="369072" cy="317467"/>
            <a:chOff x="6196730" y="1525346"/>
            <a:chExt cx="369072" cy="317467"/>
          </a:xfrm>
        </p:grpSpPr>
        <p:sp>
          <p:nvSpPr>
            <p:cNvPr id="10566" name="Google Shape;10566;p7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7" name="Google Shape;10567;p7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8" name="Google Shape;10568;p7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69" name="Google Shape;10569;p73"/>
          <p:cNvGrpSpPr/>
          <p:nvPr/>
        </p:nvGrpSpPr>
        <p:grpSpPr>
          <a:xfrm>
            <a:off x="4940592" y="1500690"/>
            <a:ext cx="246558" cy="367161"/>
            <a:chOff x="4940592" y="1500690"/>
            <a:chExt cx="246558" cy="367161"/>
          </a:xfrm>
        </p:grpSpPr>
        <p:sp>
          <p:nvSpPr>
            <p:cNvPr id="10570" name="Google Shape;10570;p7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1" name="Google Shape;10571;p7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2" name="Google Shape;10572;p7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3" name="Google Shape;10573;p7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74" name="Google Shape;10574;p73"/>
          <p:cNvGrpSpPr/>
          <p:nvPr/>
        </p:nvGrpSpPr>
        <p:grpSpPr>
          <a:xfrm>
            <a:off x="7964906" y="1499894"/>
            <a:ext cx="380858" cy="367575"/>
            <a:chOff x="7964906" y="1499894"/>
            <a:chExt cx="380858" cy="367575"/>
          </a:xfrm>
        </p:grpSpPr>
        <p:sp>
          <p:nvSpPr>
            <p:cNvPr id="10575" name="Google Shape;10575;p7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6" name="Google Shape;10576;p7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7" name="Google Shape;10577;p7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78" name="Google Shape;10578;p7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79" name="Google Shape;10579;p73"/>
          <p:cNvGrpSpPr/>
          <p:nvPr/>
        </p:nvGrpSpPr>
        <p:grpSpPr>
          <a:xfrm>
            <a:off x="8007400" y="2902278"/>
            <a:ext cx="285230" cy="355597"/>
            <a:chOff x="8007400" y="2902278"/>
            <a:chExt cx="285230" cy="355597"/>
          </a:xfrm>
        </p:grpSpPr>
        <p:sp>
          <p:nvSpPr>
            <p:cNvPr id="10580" name="Google Shape;10580;p7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1" name="Google Shape;10581;p7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82" name="Google Shape;10582;p73"/>
          <p:cNvGrpSpPr/>
          <p:nvPr/>
        </p:nvGrpSpPr>
        <p:grpSpPr>
          <a:xfrm>
            <a:off x="6219124" y="2902788"/>
            <a:ext cx="318231" cy="355470"/>
            <a:chOff x="6219124" y="2902788"/>
            <a:chExt cx="318231" cy="355470"/>
          </a:xfrm>
        </p:grpSpPr>
        <p:sp>
          <p:nvSpPr>
            <p:cNvPr id="10583" name="Google Shape;10583;p7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4" name="Google Shape;10584;p7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5" name="Google Shape;10585;p7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86" name="Google Shape;10586;p73"/>
          <p:cNvGrpSpPr/>
          <p:nvPr/>
        </p:nvGrpSpPr>
        <p:grpSpPr>
          <a:xfrm>
            <a:off x="4969421" y="2902852"/>
            <a:ext cx="185109" cy="355406"/>
            <a:chOff x="4969421" y="2902852"/>
            <a:chExt cx="185109" cy="355406"/>
          </a:xfrm>
        </p:grpSpPr>
        <p:sp>
          <p:nvSpPr>
            <p:cNvPr id="10587" name="Google Shape;10587;p7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8" name="Google Shape;10588;p7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9" name="Google Shape;10589;p7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0" name="Google Shape;10590;p7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1" name="Google Shape;10591;p7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2" name="Google Shape;10592;p7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593" name="Google Shape;10593;p7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4" name="Google Shape;10594;p7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595" name="Google Shape;10595;p73"/>
          <p:cNvGrpSpPr/>
          <p:nvPr/>
        </p:nvGrpSpPr>
        <p:grpSpPr>
          <a:xfrm>
            <a:off x="6685259" y="2902852"/>
            <a:ext cx="311414" cy="355406"/>
            <a:chOff x="6685259" y="2902852"/>
            <a:chExt cx="311414" cy="355406"/>
          </a:xfrm>
        </p:grpSpPr>
        <p:sp>
          <p:nvSpPr>
            <p:cNvPr id="10596" name="Google Shape;10596;p7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7" name="Google Shape;10597;p7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8" name="Google Shape;10598;p7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99" name="Google Shape;10599;p73"/>
          <p:cNvGrpSpPr/>
          <p:nvPr/>
        </p:nvGrpSpPr>
        <p:grpSpPr>
          <a:xfrm>
            <a:off x="5309250" y="2903170"/>
            <a:ext cx="359579" cy="355852"/>
            <a:chOff x="5309250" y="2903170"/>
            <a:chExt cx="359579" cy="355852"/>
          </a:xfrm>
        </p:grpSpPr>
        <p:sp>
          <p:nvSpPr>
            <p:cNvPr id="10600" name="Google Shape;10600;p7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1" name="Google Shape;10601;p7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2" name="Google Shape;10602;p7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03" name="Google Shape;10603;p73"/>
          <p:cNvGrpSpPr/>
          <p:nvPr/>
        </p:nvGrpSpPr>
        <p:grpSpPr>
          <a:xfrm>
            <a:off x="2199565" y="2421172"/>
            <a:ext cx="312179" cy="353431"/>
            <a:chOff x="2199565" y="2421172"/>
            <a:chExt cx="312179" cy="353431"/>
          </a:xfrm>
        </p:grpSpPr>
        <p:sp>
          <p:nvSpPr>
            <p:cNvPr id="10604" name="Google Shape;10604;p7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5" name="Google Shape;10605;p7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06" name="Google Shape;10606;p73"/>
          <p:cNvGrpSpPr/>
          <p:nvPr/>
        </p:nvGrpSpPr>
        <p:grpSpPr>
          <a:xfrm>
            <a:off x="1750887" y="2425727"/>
            <a:ext cx="320143" cy="343269"/>
            <a:chOff x="1750887" y="2425727"/>
            <a:chExt cx="320143" cy="343269"/>
          </a:xfrm>
        </p:grpSpPr>
        <p:sp>
          <p:nvSpPr>
            <p:cNvPr id="10607" name="Google Shape;10607;p7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8" name="Google Shape;10608;p7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09" name="Google Shape;10609;p73"/>
          <p:cNvGrpSpPr/>
          <p:nvPr/>
        </p:nvGrpSpPr>
        <p:grpSpPr>
          <a:xfrm>
            <a:off x="1298037" y="2425727"/>
            <a:ext cx="338364" cy="342887"/>
            <a:chOff x="1298037" y="2425727"/>
            <a:chExt cx="338364" cy="342887"/>
          </a:xfrm>
        </p:grpSpPr>
        <p:sp>
          <p:nvSpPr>
            <p:cNvPr id="10610" name="Google Shape;10610;p7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1" name="Google Shape;10611;p7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2" name="Google Shape;10612;p7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3" name="Google Shape;10613;p7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614" name="Google Shape;10614;p7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615" name="Google Shape;10615;p73"/>
          <p:cNvGrpSpPr/>
          <p:nvPr/>
        </p:nvGrpSpPr>
        <p:grpSpPr>
          <a:xfrm>
            <a:off x="3974207" y="2429009"/>
            <a:ext cx="320143" cy="338491"/>
            <a:chOff x="3974207" y="2429009"/>
            <a:chExt cx="320143" cy="338491"/>
          </a:xfrm>
        </p:grpSpPr>
        <p:sp>
          <p:nvSpPr>
            <p:cNvPr id="10616" name="Google Shape;10616;p7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7" name="Google Shape;10617;p7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18" name="Google Shape;10618;p73"/>
          <p:cNvGrpSpPr/>
          <p:nvPr/>
        </p:nvGrpSpPr>
        <p:grpSpPr>
          <a:xfrm>
            <a:off x="2623237" y="2431047"/>
            <a:ext cx="355024" cy="332630"/>
            <a:chOff x="2623237" y="2431047"/>
            <a:chExt cx="355024" cy="332630"/>
          </a:xfrm>
        </p:grpSpPr>
        <p:sp>
          <p:nvSpPr>
            <p:cNvPr id="10619" name="Google Shape;10619;p7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0" name="Google Shape;10620;p7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1" name="Google Shape;10621;p7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2" name="Google Shape;10622;p7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23" name="Google Shape;10623;p73"/>
          <p:cNvGrpSpPr/>
          <p:nvPr/>
        </p:nvGrpSpPr>
        <p:grpSpPr>
          <a:xfrm>
            <a:off x="6657194" y="2434073"/>
            <a:ext cx="375507" cy="367925"/>
            <a:chOff x="6657194" y="2434073"/>
            <a:chExt cx="375507" cy="367925"/>
          </a:xfrm>
        </p:grpSpPr>
        <p:sp>
          <p:nvSpPr>
            <p:cNvPr id="10624" name="Google Shape;10624;p7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5" name="Google Shape;10625;p7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6" name="Google Shape;10626;p7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27" name="Google Shape;10627;p73"/>
          <p:cNvGrpSpPr/>
          <p:nvPr/>
        </p:nvGrpSpPr>
        <p:grpSpPr>
          <a:xfrm>
            <a:off x="7101317" y="2441655"/>
            <a:ext cx="367925" cy="352380"/>
            <a:chOff x="7101317" y="2441655"/>
            <a:chExt cx="367925" cy="352380"/>
          </a:xfrm>
        </p:grpSpPr>
        <p:sp>
          <p:nvSpPr>
            <p:cNvPr id="10628" name="Google Shape;10628;p7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9" name="Google Shape;10629;p7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30" name="Google Shape;10630;p73"/>
          <p:cNvGrpSpPr/>
          <p:nvPr/>
        </p:nvGrpSpPr>
        <p:grpSpPr>
          <a:xfrm>
            <a:off x="5756399" y="2434456"/>
            <a:ext cx="367925" cy="367161"/>
            <a:chOff x="5756399" y="2434456"/>
            <a:chExt cx="367925" cy="367161"/>
          </a:xfrm>
        </p:grpSpPr>
        <p:sp>
          <p:nvSpPr>
            <p:cNvPr id="10631" name="Google Shape;10631;p7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2" name="Google Shape;10632;p7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3" name="Google Shape;10633;p7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4" name="Google Shape;10634;p7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5" name="Google Shape;10635;p7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6" name="Google Shape;10636;p7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7" name="Google Shape;10637;p7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638" name="Google Shape;10638;p7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9" name="Google Shape;10639;p7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640" name="Google Shape;10640;p73"/>
          <p:cNvGrpSpPr/>
          <p:nvPr/>
        </p:nvGrpSpPr>
        <p:grpSpPr>
          <a:xfrm>
            <a:off x="7964906" y="2434073"/>
            <a:ext cx="373627" cy="367925"/>
            <a:chOff x="7964906" y="2434073"/>
            <a:chExt cx="373627" cy="367925"/>
          </a:xfrm>
        </p:grpSpPr>
        <p:sp>
          <p:nvSpPr>
            <p:cNvPr id="10641" name="Google Shape;10641;p7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2" name="Google Shape;10642;p7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43" name="Google Shape;10643;p73"/>
          <p:cNvGrpSpPr/>
          <p:nvPr/>
        </p:nvGrpSpPr>
        <p:grpSpPr>
          <a:xfrm>
            <a:off x="6194086" y="2437737"/>
            <a:ext cx="369837" cy="360471"/>
            <a:chOff x="6194086" y="2437737"/>
            <a:chExt cx="369837" cy="360471"/>
          </a:xfrm>
        </p:grpSpPr>
        <p:sp>
          <p:nvSpPr>
            <p:cNvPr id="10644" name="Google Shape;10644;p7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5" name="Google Shape;10645;p7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49"/>
        <p:cNvGrpSpPr/>
        <p:nvPr/>
      </p:nvGrpSpPr>
      <p:grpSpPr>
        <a:xfrm>
          <a:off x="0" y="0"/>
          <a:ext cx="0" cy="0"/>
          <a:chOff x="0" y="0"/>
          <a:chExt cx="0" cy="0"/>
        </a:xfrm>
      </p:grpSpPr>
      <p:sp>
        <p:nvSpPr>
          <p:cNvPr id="10650" name="Google Shape;10650;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0651" name="Google Shape;10651;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dirty="0">
              <a:solidFill>
                <a:srgbClr val="FFFFFF"/>
              </a:solidFill>
              <a:latin typeface="Arial"/>
              <a:ea typeface="Arial"/>
              <a:cs typeface="Arial"/>
              <a:sym typeface="Arial"/>
            </a:endParaRPr>
          </a:p>
        </p:txBody>
      </p:sp>
      <p:grpSp>
        <p:nvGrpSpPr>
          <p:cNvPr id="10652" name="Google Shape;10652;p74"/>
          <p:cNvGrpSpPr/>
          <p:nvPr/>
        </p:nvGrpSpPr>
        <p:grpSpPr>
          <a:xfrm>
            <a:off x="3541011" y="1508594"/>
            <a:ext cx="350166" cy="349434"/>
            <a:chOff x="3541011" y="1508594"/>
            <a:chExt cx="350166" cy="349434"/>
          </a:xfrm>
        </p:grpSpPr>
        <p:sp>
          <p:nvSpPr>
            <p:cNvPr id="10653" name="Google Shape;10653;p7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4" name="Google Shape;10654;p7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5" name="Google Shape;10655;p7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6" name="Google Shape;10656;p7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7" name="Google Shape;10657;p7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8" name="Google Shape;10658;p7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9" name="Google Shape;10659;p7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0" name="Google Shape;10660;p7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1" name="Google Shape;10661;p7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2" name="Google Shape;10662;p7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3" name="Google Shape;10663;p7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4" name="Google Shape;10664;p7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5" name="Google Shape;10665;p7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66" name="Google Shape;10666;p74"/>
          <p:cNvGrpSpPr/>
          <p:nvPr/>
        </p:nvGrpSpPr>
        <p:grpSpPr>
          <a:xfrm>
            <a:off x="3122257" y="1508594"/>
            <a:ext cx="294850" cy="349434"/>
            <a:chOff x="3122257" y="1508594"/>
            <a:chExt cx="294850" cy="349434"/>
          </a:xfrm>
        </p:grpSpPr>
        <p:sp>
          <p:nvSpPr>
            <p:cNvPr id="10667" name="Google Shape;10667;p7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8" name="Google Shape;10668;p7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9" name="Google Shape;10669;p7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0" name="Google Shape;10670;p7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1" name="Google Shape;10671;p7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72" name="Google Shape;10672;p74"/>
          <p:cNvGrpSpPr/>
          <p:nvPr/>
        </p:nvGrpSpPr>
        <p:grpSpPr>
          <a:xfrm>
            <a:off x="910723" y="1508212"/>
            <a:ext cx="251660" cy="350166"/>
            <a:chOff x="910723" y="1508212"/>
            <a:chExt cx="251660" cy="350166"/>
          </a:xfrm>
        </p:grpSpPr>
        <p:sp>
          <p:nvSpPr>
            <p:cNvPr id="10673" name="Google Shape;10673;p7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4" name="Google Shape;10674;p7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5" name="Google Shape;10675;p7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6" name="Google Shape;10676;p7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7" name="Google Shape;10677;p7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8" name="Google Shape;10678;p7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9" name="Google Shape;10679;p7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0" name="Google Shape;10680;p7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1" name="Google Shape;10681;p7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2" name="Google Shape;10682;p7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3" name="Google Shape;10683;p7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4" name="Google Shape;10684;p7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5" name="Google Shape;10685;p7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6" name="Google Shape;10686;p7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7" name="Google Shape;10687;p7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8" name="Google Shape;10688;p7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9" name="Google Shape;10689;p7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90" name="Google Shape;10690;p74"/>
          <p:cNvGrpSpPr/>
          <p:nvPr/>
        </p:nvGrpSpPr>
        <p:grpSpPr>
          <a:xfrm>
            <a:off x="1308631" y="1507830"/>
            <a:ext cx="350166" cy="350198"/>
            <a:chOff x="1308631" y="1507830"/>
            <a:chExt cx="350166" cy="350198"/>
          </a:xfrm>
        </p:grpSpPr>
        <p:sp>
          <p:nvSpPr>
            <p:cNvPr id="10691" name="Google Shape;10691;p7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2" name="Google Shape;10692;p7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3" name="Google Shape;10693;p7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4" name="Google Shape;10694;p7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95" name="Google Shape;10695;p74"/>
          <p:cNvGrpSpPr/>
          <p:nvPr/>
        </p:nvGrpSpPr>
        <p:grpSpPr>
          <a:xfrm>
            <a:off x="1756921" y="1509739"/>
            <a:ext cx="345997" cy="345997"/>
            <a:chOff x="1756921" y="1509739"/>
            <a:chExt cx="345997" cy="345997"/>
          </a:xfrm>
        </p:grpSpPr>
        <p:sp>
          <p:nvSpPr>
            <p:cNvPr id="10696" name="Google Shape;10696;p7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7" name="Google Shape;10697;p7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8" name="Google Shape;10698;p7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9" name="Google Shape;10699;p7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0" name="Google Shape;10700;p7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1" name="Google Shape;10701;p7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2" name="Google Shape;10702;p7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3" name="Google Shape;10703;p7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4" name="Google Shape;10704;p7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5" name="Google Shape;10705;p7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6" name="Google Shape;10706;p7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7" name="Google Shape;10707;p7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8" name="Google Shape;10708;p7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9" name="Google Shape;10709;p7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0" name="Google Shape;10710;p7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1" name="Google Shape;10711;p7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2" name="Google Shape;10712;p7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13" name="Google Shape;10713;p74"/>
          <p:cNvGrpSpPr/>
          <p:nvPr/>
        </p:nvGrpSpPr>
        <p:grpSpPr>
          <a:xfrm>
            <a:off x="2216956" y="1510503"/>
            <a:ext cx="318721" cy="345615"/>
            <a:chOff x="2216956" y="1510503"/>
            <a:chExt cx="318721" cy="345615"/>
          </a:xfrm>
        </p:grpSpPr>
        <p:sp>
          <p:nvSpPr>
            <p:cNvPr id="10714" name="Google Shape;10714;p7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5" name="Google Shape;10715;p7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6" name="Google Shape;10716;p7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7" name="Google Shape;10717;p7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8" name="Google Shape;10718;p7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19" name="Google Shape;10719;p74"/>
          <p:cNvGrpSpPr/>
          <p:nvPr/>
        </p:nvGrpSpPr>
        <p:grpSpPr>
          <a:xfrm>
            <a:off x="3988156" y="1568461"/>
            <a:ext cx="349052" cy="230049"/>
            <a:chOff x="3988156" y="1568461"/>
            <a:chExt cx="349052" cy="230049"/>
          </a:xfrm>
        </p:grpSpPr>
        <p:sp>
          <p:nvSpPr>
            <p:cNvPr id="10720" name="Google Shape;10720;p7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1" name="Google Shape;10721;p7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2" name="Google Shape;10722;p7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3" name="Google Shape;10723;p7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4" name="Google Shape;10724;p7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5" name="Google Shape;10725;p7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6" name="Google Shape;10726;p7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27" name="Google Shape;10727;p74"/>
          <p:cNvGrpSpPr/>
          <p:nvPr/>
        </p:nvGrpSpPr>
        <p:grpSpPr>
          <a:xfrm>
            <a:off x="2633037" y="1499873"/>
            <a:ext cx="379002" cy="366112"/>
            <a:chOff x="2633037" y="1499873"/>
            <a:chExt cx="379002" cy="366112"/>
          </a:xfrm>
        </p:grpSpPr>
        <p:sp>
          <p:nvSpPr>
            <p:cNvPr id="10728" name="Google Shape;10728;p7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9" name="Google Shape;10729;p7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0" name="Google Shape;10730;p7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1" name="Google Shape;10731;p7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2" name="Google Shape;10732;p7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3" name="Google Shape;10733;p7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34" name="Google Shape;10734;p74"/>
          <p:cNvGrpSpPr/>
          <p:nvPr/>
        </p:nvGrpSpPr>
        <p:grpSpPr>
          <a:xfrm>
            <a:off x="6675256" y="1516169"/>
            <a:ext cx="327823" cy="357009"/>
            <a:chOff x="6675256" y="1516169"/>
            <a:chExt cx="327823" cy="357009"/>
          </a:xfrm>
        </p:grpSpPr>
        <p:sp>
          <p:nvSpPr>
            <p:cNvPr id="10735" name="Google Shape;10735;p7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6" name="Google Shape;10736;p7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7" name="Google Shape;10737;p7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8" name="Google Shape;10738;p7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9" name="Google Shape;10739;p7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0" name="Google Shape;10740;p7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1" name="Google Shape;10741;p7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2" name="Google Shape;10742;p7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3" name="Google Shape;10743;p7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44" name="Google Shape;10744;p74"/>
          <p:cNvGrpSpPr/>
          <p:nvPr/>
        </p:nvGrpSpPr>
        <p:grpSpPr>
          <a:xfrm>
            <a:off x="8020159" y="1516551"/>
            <a:ext cx="300897" cy="356627"/>
            <a:chOff x="8020159" y="1516551"/>
            <a:chExt cx="300897" cy="356627"/>
          </a:xfrm>
        </p:grpSpPr>
        <p:sp>
          <p:nvSpPr>
            <p:cNvPr id="10745" name="Google Shape;10745;p7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6" name="Google Shape;10746;p7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7" name="Google Shape;10747;p7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8" name="Google Shape;10748;p7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9" name="Google Shape;10749;p7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50" name="Google Shape;10750;p74"/>
          <p:cNvGrpSpPr/>
          <p:nvPr/>
        </p:nvGrpSpPr>
        <p:grpSpPr>
          <a:xfrm>
            <a:off x="5377363" y="1516169"/>
            <a:ext cx="257357" cy="356627"/>
            <a:chOff x="5377363" y="1516169"/>
            <a:chExt cx="257357" cy="356627"/>
          </a:xfrm>
        </p:grpSpPr>
        <p:sp>
          <p:nvSpPr>
            <p:cNvPr id="10751" name="Google Shape;10751;p7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2" name="Google Shape;10752;p7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3" name="Google Shape;10753;p7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4" name="Google Shape;10754;p7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5" name="Google Shape;10755;p7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6" name="Google Shape;10756;p7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7" name="Google Shape;10757;p7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8" name="Google Shape;10758;p7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9" name="Google Shape;10759;p7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0" name="Google Shape;10760;p7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1" name="Google Shape;10761;p7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2" name="Google Shape;10762;p7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3" name="Google Shape;10763;p7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4" name="Google Shape;10764;p7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5" name="Google Shape;10765;p7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6" name="Google Shape;10766;p7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7" name="Google Shape;10767;p7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68" name="Google Shape;10768;p74"/>
          <p:cNvGrpSpPr/>
          <p:nvPr/>
        </p:nvGrpSpPr>
        <p:grpSpPr>
          <a:xfrm>
            <a:off x="4880567" y="1535870"/>
            <a:ext cx="356245" cy="317607"/>
            <a:chOff x="4880567" y="1535870"/>
            <a:chExt cx="356245" cy="317607"/>
          </a:xfrm>
        </p:grpSpPr>
        <p:sp>
          <p:nvSpPr>
            <p:cNvPr id="10769" name="Google Shape;10769;p7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0" name="Google Shape;10770;p7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1" name="Google Shape;10771;p7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2" name="Google Shape;10772;p7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3" name="Google Shape;10773;p7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74" name="Google Shape;10774;p74"/>
          <p:cNvGrpSpPr/>
          <p:nvPr/>
        </p:nvGrpSpPr>
        <p:grpSpPr>
          <a:xfrm>
            <a:off x="5771483" y="1515787"/>
            <a:ext cx="357359" cy="357391"/>
            <a:chOff x="5771483" y="1515787"/>
            <a:chExt cx="357359" cy="357391"/>
          </a:xfrm>
        </p:grpSpPr>
        <p:sp>
          <p:nvSpPr>
            <p:cNvPr id="10775" name="Google Shape;10775;p7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6" name="Google Shape;10776;p7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7" name="Google Shape;10777;p7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8" name="Google Shape;10778;p7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79" name="Google Shape;10779;p74"/>
          <p:cNvGrpSpPr/>
          <p:nvPr/>
        </p:nvGrpSpPr>
        <p:grpSpPr>
          <a:xfrm>
            <a:off x="7121669" y="1533610"/>
            <a:ext cx="321362" cy="321362"/>
            <a:chOff x="7121669" y="1533610"/>
            <a:chExt cx="321362" cy="321362"/>
          </a:xfrm>
        </p:grpSpPr>
        <p:sp>
          <p:nvSpPr>
            <p:cNvPr id="10780" name="Google Shape;10780;p7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1" name="Google Shape;10781;p7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2" name="Google Shape;10782;p7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3" name="Google Shape;10783;p7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84" name="Google Shape;10784;p74"/>
          <p:cNvGrpSpPr/>
          <p:nvPr/>
        </p:nvGrpSpPr>
        <p:grpSpPr>
          <a:xfrm>
            <a:off x="7562766" y="1514864"/>
            <a:ext cx="327059" cy="360192"/>
            <a:chOff x="7562766" y="1514864"/>
            <a:chExt cx="327059" cy="360192"/>
          </a:xfrm>
        </p:grpSpPr>
        <p:sp>
          <p:nvSpPr>
            <p:cNvPr id="10785" name="Google Shape;10785;p7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6" name="Google Shape;10786;p7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7" name="Google Shape;10787;p7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8" name="Google Shape;10788;p7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89" name="Google Shape;10789;p74"/>
          <p:cNvGrpSpPr/>
          <p:nvPr/>
        </p:nvGrpSpPr>
        <p:grpSpPr>
          <a:xfrm>
            <a:off x="6221229" y="1498673"/>
            <a:ext cx="361636" cy="362183"/>
            <a:chOff x="6259175" y="1559008"/>
            <a:chExt cx="271743" cy="272093"/>
          </a:xfrm>
        </p:grpSpPr>
        <p:sp>
          <p:nvSpPr>
            <p:cNvPr id="10790" name="Google Shape;10790;p7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1" name="Google Shape;10791;p7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2" name="Google Shape;10792;p7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3" name="Google Shape;10793;p7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4" name="Google Shape;10794;p7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5" name="Google Shape;10795;p7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6" name="Google Shape;10796;p7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7" name="Google Shape;10797;p7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8" name="Google Shape;10798;p7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9" name="Google Shape;10799;p7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0" name="Google Shape;10800;p7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1" name="Google Shape;10801;p7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2" name="Google Shape;10802;p7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3" name="Google Shape;10803;p7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4" name="Google Shape;10804;p7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5" name="Google Shape;10805;p7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6" name="Google Shape;10806;p7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07" name="Google Shape;10807;p74"/>
          <p:cNvGrpSpPr/>
          <p:nvPr/>
        </p:nvGrpSpPr>
        <p:grpSpPr>
          <a:xfrm>
            <a:off x="2661459" y="2015001"/>
            <a:ext cx="322508" cy="273494"/>
            <a:chOff x="2661459" y="2015001"/>
            <a:chExt cx="322508" cy="273494"/>
          </a:xfrm>
        </p:grpSpPr>
        <p:sp>
          <p:nvSpPr>
            <p:cNvPr id="10808" name="Google Shape;10808;p7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9" name="Google Shape;10809;p7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10" name="Google Shape;10810;p74"/>
          <p:cNvGrpSpPr/>
          <p:nvPr/>
        </p:nvGrpSpPr>
        <p:grpSpPr>
          <a:xfrm>
            <a:off x="6671087" y="2009304"/>
            <a:ext cx="332757" cy="281833"/>
            <a:chOff x="6671087" y="2009304"/>
            <a:chExt cx="332757" cy="281833"/>
          </a:xfrm>
        </p:grpSpPr>
        <p:sp>
          <p:nvSpPr>
            <p:cNvPr id="10811" name="Google Shape;10811;p7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2" name="Google Shape;10812;p7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13" name="Google Shape;10813;p7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14" name="Google Shape;10814;p74"/>
          <p:cNvGrpSpPr/>
          <p:nvPr/>
        </p:nvGrpSpPr>
        <p:grpSpPr>
          <a:xfrm>
            <a:off x="2201806" y="1976585"/>
            <a:ext cx="349784" cy="349434"/>
            <a:chOff x="2201806" y="1976585"/>
            <a:chExt cx="349784" cy="349434"/>
          </a:xfrm>
        </p:grpSpPr>
        <p:sp>
          <p:nvSpPr>
            <p:cNvPr id="10815" name="Google Shape;10815;p7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6" name="Google Shape;10816;p7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7" name="Google Shape;10817;p7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8" name="Google Shape;10818;p7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19" name="Google Shape;10819;p74"/>
          <p:cNvGrpSpPr/>
          <p:nvPr/>
        </p:nvGrpSpPr>
        <p:grpSpPr>
          <a:xfrm>
            <a:off x="3094217" y="1976585"/>
            <a:ext cx="350198" cy="350548"/>
            <a:chOff x="3094217" y="1976585"/>
            <a:chExt cx="350198" cy="350548"/>
          </a:xfrm>
        </p:grpSpPr>
        <p:sp>
          <p:nvSpPr>
            <p:cNvPr id="10820" name="Google Shape;10820;p7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1" name="Google Shape;10821;p7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2" name="Google Shape;10822;p7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3" name="Google Shape;10823;p7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4" name="Google Shape;10824;p7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5" name="Google Shape;10825;p7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6" name="Google Shape;10826;p7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7" name="Google Shape;10827;p7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8" name="Google Shape;10828;p7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9" name="Google Shape;10829;p7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0" name="Google Shape;10830;p7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1" name="Google Shape;10831;p7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2" name="Google Shape;10832;p7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33" name="Google Shape;10833;p74"/>
          <p:cNvGrpSpPr/>
          <p:nvPr/>
        </p:nvGrpSpPr>
        <p:grpSpPr>
          <a:xfrm>
            <a:off x="870939" y="1975821"/>
            <a:ext cx="332375" cy="350071"/>
            <a:chOff x="870939" y="1975821"/>
            <a:chExt cx="332375" cy="350071"/>
          </a:xfrm>
        </p:grpSpPr>
        <p:sp>
          <p:nvSpPr>
            <p:cNvPr id="10834" name="Google Shape;10834;p7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5" name="Google Shape;10835;p7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6" name="Google Shape;10836;p7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7" name="Google Shape;10837;p7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38" name="Google Shape;10838;p7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39" name="Google Shape;10839;p74"/>
          <p:cNvGrpSpPr/>
          <p:nvPr/>
        </p:nvGrpSpPr>
        <p:grpSpPr>
          <a:xfrm>
            <a:off x="3979435" y="1976585"/>
            <a:ext cx="345265" cy="349848"/>
            <a:chOff x="3979435" y="1976585"/>
            <a:chExt cx="345265" cy="349848"/>
          </a:xfrm>
        </p:grpSpPr>
        <p:sp>
          <p:nvSpPr>
            <p:cNvPr id="10840" name="Google Shape;10840;p7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1" name="Google Shape;10841;p7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2" name="Google Shape;10842;p7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3" name="Google Shape;10843;p7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4" name="Google Shape;10844;p7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5" name="Google Shape;10845;p7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6" name="Google Shape;10846;p7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7" name="Google Shape;10847;p7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8" name="Google Shape;10848;p7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9" name="Google Shape;10849;p7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0" name="Google Shape;10850;p7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7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2" name="Google Shape;10852;p7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3" name="Google Shape;10853;p7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4" name="Google Shape;10854;p7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5" name="Google Shape;10855;p7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6" name="Google Shape;10856;p7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57" name="Google Shape;10857;p74"/>
          <p:cNvGrpSpPr/>
          <p:nvPr/>
        </p:nvGrpSpPr>
        <p:grpSpPr>
          <a:xfrm>
            <a:off x="3576626" y="1975821"/>
            <a:ext cx="284251" cy="351694"/>
            <a:chOff x="3576626" y="1975821"/>
            <a:chExt cx="284251" cy="351694"/>
          </a:xfrm>
        </p:grpSpPr>
        <p:sp>
          <p:nvSpPr>
            <p:cNvPr id="10858" name="Google Shape;10858;p7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9" name="Google Shape;10859;p7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0" name="Google Shape;10860;p7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61" name="Google Shape;10861;p74"/>
          <p:cNvGrpSpPr/>
          <p:nvPr/>
        </p:nvGrpSpPr>
        <p:grpSpPr>
          <a:xfrm>
            <a:off x="2722090" y="2890162"/>
            <a:ext cx="238770" cy="371841"/>
            <a:chOff x="2722090" y="2890162"/>
            <a:chExt cx="238770" cy="371841"/>
          </a:xfrm>
        </p:grpSpPr>
        <p:sp>
          <p:nvSpPr>
            <p:cNvPr id="10862" name="Google Shape;10862;p7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3" name="Google Shape;10863;p7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4" name="Google Shape;10864;p7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65" name="Google Shape;10865;p7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66" name="Google Shape;10866;p74"/>
          <p:cNvGrpSpPr/>
          <p:nvPr/>
        </p:nvGrpSpPr>
        <p:grpSpPr>
          <a:xfrm>
            <a:off x="6216367" y="1970156"/>
            <a:ext cx="361147" cy="361147"/>
            <a:chOff x="6216367" y="1970156"/>
            <a:chExt cx="361147" cy="361147"/>
          </a:xfrm>
        </p:grpSpPr>
        <p:sp>
          <p:nvSpPr>
            <p:cNvPr id="10867" name="Google Shape;10867;p7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8" name="Google Shape;10868;p7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9" name="Google Shape;10869;p7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0" name="Google Shape;10870;p7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71" name="Google Shape;10871;p74"/>
          <p:cNvGrpSpPr/>
          <p:nvPr/>
        </p:nvGrpSpPr>
        <p:grpSpPr>
          <a:xfrm>
            <a:off x="1289311" y="2926222"/>
            <a:ext cx="408156" cy="299783"/>
            <a:chOff x="1289311" y="2926222"/>
            <a:chExt cx="408156" cy="299783"/>
          </a:xfrm>
        </p:grpSpPr>
        <p:sp>
          <p:nvSpPr>
            <p:cNvPr id="10872" name="Google Shape;10872;p7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3" name="Google Shape;10873;p7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74" name="Google Shape;10874;p74"/>
          <p:cNvGrpSpPr/>
          <p:nvPr/>
        </p:nvGrpSpPr>
        <p:grpSpPr>
          <a:xfrm>
            <a:off x="7978465" y="1969392"/>
            <a:ext cx="361147" cy="360797"/>
            <a:chOff x="7978465" y="1969392"/>
            <a:chExt cx="361147" cy="360797"/>
          </a:xfrm>
        </p:grpSpPr>
        <p:sp>
          <p:nvSpPr>
            <p:cNvPr id="10875" name="Google Shape;10875;p7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6" name="Google Shape;10876;p7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7" name="Google Shape;10877;p7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8" name="Google Shape;10878;p7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9" name="Google Shape;10879;p7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0" name="Google Shape;10880;p7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1" name="Google Shape;10881;p7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2" name="Google Shape;10882;p7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3" name="Google Shape;10883;p7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84" name="Google Shape;10884;p7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85" name="Google Shape;10885;p74"/>
          <p:cNvGrpSpPr/>
          <p:nvPr/>
        </p:nvGrpSpPr>
        <p:grpSpPr>
          <a:xfrm>
            <a:off x="854261" y="2908813"/>
            <a:ext cx="377474" cy="335748"/>
            <a:chOff x="854261" y="2908813"/>
            <a:chExt cx="377474" cy="335748"/>
          </a:xfrm>
        </p:grpSpPr>
        <p:sp>
          <p:nvSpPr>
            <p:cNvPr id="10886" name="Google Shape;10886;p7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7" name="Google Shape;10887;p7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8" name="Google Shape;10888;p7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9" name="Google Shape;10889;p7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0" name="Google Shape;10890;p7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91" name="Google Shape;10891;p74"/>
          <p:cNvGrpSpPr/>
          <p:nvPr/>
        </p:nvGrpSpPr>
        <p:grpSpPr>
          <a:xfrm>
            <a:off x="1749728" y="2894777"/>
            <a:ext cx="386927" cy="363438"/>
            <a:chOff x="1749728" y="2894777"/>
            <a:chExt cx="386927" cy="363438"/>
          </a:xfrm>
        </p:grpSpPr>
        <p:sp>
          <p:nvSpPr>
            <p:cNvPr id="10892" name="Google Shape;10892;p7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3" name="Google Shape;10893;p7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4" name="Google Shape;10894;p7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5" name="Google Shape;10895;p7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6" name="Google Shape;10896;p7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7" name="Google Shape;10897;p7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8" name="Google Shape;10898;p7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99" name="Google Shape;10899;p74"/>
          <p:cNvGrpSpPr/>
          <p:nvPr/>
        </p:nvGrpSpPr>
        <p:grpSpPr>
          <a:xfrm>
            <a:off x="7098912" y="1969392"/>
            <a:ext cx="359651" cy="361560"/>
            <a:chOff x="7098912" y="1969392"/>
            <a:chExt cx="359651" cy="361560"/>
          </a:xfrm>
        </p:grpSpPr>
        <p:sp>
          <p:nvSpPr>
            <p:cNvPr id="10900" name="Google Shape;10900;p7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1" name="Google Shape;10901;p7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2" name="Google Shape;10902;p7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3" name="Google Shape;10903;p7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4" name="Google Shape;10904;p7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5" name="Google Shape;10905;p7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6" name="Google Shape;10906;p7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7" name="Google Shape;10907;p7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8" name="Google Shape;10908;p7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9" name="Google Shape;10909;p7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0" name="Google Shape;10910;p7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1" name="Google Shape;10911;p7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2" name="Google Shape;10912;p7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913" name="Google Shape;10913;p7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914" name="Google Shape;10914;p74"/>
          <p:cNvGrpSpPr/>
          <p:nvPr/>
        </p:nvGrpSpPr>
        <p:grpSpPr>
          <a:xfrm>
            <a:off x="5352728" y="1990239"/>
            <a:ext cx="327091" cy="322508"/>
            <a:chOff x="5352728" y="1990239"/>
            <a:chExt cx="327091" cy="322508"/>
          </a:xfrm>
        </p:grpSpPr>
        <p:sp>
          <p:nvSpPr>
            <p:cNvPr id="10915" name="Google Shape;10915;p7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6" name="Google Shape;10916;p7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7" name="Google Shape;10917;p7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18" name="Google Shape;10918;p74"/>
          <p:cNvGrpSpPr/>
          <p:nvPr/>
        </p:nvGrpSpPr>
        <p:grpSpPr>
          <a:xfrm>
            <a:off x="7538896" y="1970156"/>
            <a:ext cx="361147" cy="361529"/>
            <a:chOff x="7538896" y="1970156"/>
            <a:chExt cx="361147" cy="361529"/>
          </a:xfrm>
        </p:grpSpPr>
        <p:sp>
          <p:nvSpPr>
            <p:cNvPr id="10919" name="Google Shape;10919;p7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0" name="Google Shape;10920;p7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1" name="Google Shape;10921;p7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2" name="Google Shape;10922;p7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3" name="Google Shape;10923;p7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4" name="Google Shape;10924;p7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25" name="Google Shape;10925;p74"/>
          <p:cNvGrpSpPr/>
          <p:nvPr/>
        </p:nvGrpSpPr>
        <p:grpSpPr>
          <a:xfrm>
            <a:off x="4896099" y="1970920"/>
            <a:ext cx="358155" cy="358123"/>
            <a:chOff x="4896099" y="1970920"/>
            <a:chExt cx="358155" cy="358123"/>
          </a:xfrm>
        </p:grpSpPr>
        <p:sp>
          <p:nvSpPr>
            <p:cNvPr id="10926" name="Google Shape;10926;p7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7" name="Google Shape;10927;p7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8" name="Google Shape;10928;p7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29" name="Google Shape;10929;p74"/>
          <p:cNvGrpSpPr/>
          <p:nvPr/>
        </p:nvGrpSpPr>
        <p:grpSpPr>
          <a:xfrm>
            <a:off x="4048787" y="2977019"/>
            <a:ext cx="283488" cy="198604"/>
            <a:chOff x="4048787" y="2977019"/>
            <a:chExt cx="283488" cy="198604"/>
          </a:xfrm>
        </p:grpSpPr>
        <p:sp>
          <p:nvSpPr>
            <p:cNvPr id="10930" name="Google Shape;10930;p7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1" name="Google Shape;10931;p7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2" name="Google Shape;10932;p7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3" name="Google Shape;10933;p7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4" name="Google Shape;10934;p7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5" name="Google Shape;10935;p7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36" name="Google Shape;10936;p74"/>
          <p:cNvGrpSpPr/>
          <p:nvPr/>
        </p:nvGrpSpPr>
        <p:grpSpPr>
          <a:xfrm>
            <a:off x="4054103" y="2430191"/>
            <a:ext cx="218687" cy="349052"/>
            <a:chOff x="4054103" y="2430191"/>
            <a:chExt cx="218687" cy="349052"/>
          </a:xfrm>
        </p:grpSpPr>
        <p:sp>
          <p:nvSpPr>
            <p:cNvPr id="10937" name="Google Shape;10937;p7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8" name="Google Shape;10938;p7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39" name="Google Shape;10939;p74"/>
          <p:cNvGrpSpPr/>
          <p:nvPr/>
        </p:nvGrpSpPr>
        <p:grpSpPr>
          <a:xfrm>
            <a:off x="2185128" y="2427549"/>
            <a:ext cx="382758" cy="356595"/>
            <a:chOff x="2185128" y="2427549"/>
            <a:chExt cx="382758" cy="356595"/>
          </a:xfrm>
        </p:grpSpPr>
        <p:sp>
          <p:nvSpPr>
            <p:cNvPr id="10940" name="Google Shape;10940;p7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1" name="Google Shape;10941;p7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2" name="Google Shape;10942;p7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3" name="Google Shape;10943;p7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44" name="Google Shape;10944;p74"/>
          <p:cNvGrpSpPr/>
          <p:nvPr/>
        </p:nvGrpSpPr>
        <p:grpSpPr>
          <a:xfrm>
            <a:off x="3539102" y="2427549"/>
            <a:ext cx="355099" cy="355481"/>
            <a:chOff x="3539102" y="2427549"/>
            <a:chExt cx="355099" cy="355481"/>
          </a:xfrm>
        </p:grpSpPr>
        <p:sp>
          <p:nvSpPr>
            <p:cNvPr id="10945" name="Google Shape;10945;p7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6" name="Google Shape;10946;p7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47" name="Google Shape;10947;p74"/>
          <p:cNvGrpSpPr/>
          <p:nvPr/>
        </p:nvGrpSpPr>
        <p:grpSpPr>
          <a:xfrm>
            <a:off x="2656907" y="2439293"/>
            <a:ext cx="332757" cy="332343"/>
            <a:chOff x="2656907" y="2439293"/>
            <a:chExt cx="332757" cy="332343"/>
          </a:xfrm>
        </p:grpSpPr>
        <p:sp>
          <p:nvSpPr>
            <p:cNvPr id="10948" name="Google Shape;10948;p7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9" name="Google Shape;10949;p7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0" name="Google Shape;10950;p7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1" name="Google Shape;10951;p7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2" name="Google Shape;10952;p7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3" name="Google Shape;10953;p7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4" name="Google Shape;10954;p7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55" name="Google Shape;10955;p74"/>
          <p:cNvGrpSpPr/>
          <p:nvPr/>
        </p:nvGrpSpPr>
        <p:grpSpPr>
          <a:xfrm>
            <a:off x="1731523" y="2422616"/>
            <a:ext cx="399435" cy="365698"/>
            <a:chOff x="1731523" y="2422616"/>
            <a:chExt cx="399435" cy="365698"/>
          </a:xfrm>
        </p:grpSpPr>
        <p:sp>
          <p:nvSpPr>
            <p:cNvPr id="10956" name="Google Shape;10956;p7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7" name="Google Shape;10957;p7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8" name="Google Shape;10958;p7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59" name="Google Shape;10959;p74"/>
          <p:cNvGrpSpPr/>
          <p:nvPr/>
        </p:nvGrpSpPr>
        <p:grpSpPr>
          <a:xfrm>
            <a:off x="3097241" y="2433564"/>
            <a:ext cx="344883" cy="343387"/>
            <a:chOff x="3097241" y="2433564"/>
            <a:chExt cx="344883" cy="343387"/>
          </a:xfrm>
        </p:grpSpPr>
        <p:sp>
          <p:nvSpPr>
            <p:cNvPr id="10960" name="Google Shape;10960;p7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1" name="Google Shape;10961;p7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2" name="Google Shape;10962;p7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3" name="Google Shape;10963;p7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4" name="Google Shape;10964;p7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5" name="Google Shape;10965;p7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6" name="Google Shape;10966;p7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7" name="Google Shape;10967;p7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8" name="Google Shape;10968;p7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69" name="Google Shape;10969;p74"/>
          <p:cNvGrpSpPr/>
          <p:nvPr/>
        </p:nvGrpSpPr>
        <p:grpSpPr>
          <a:xfrm>
            <a:off x="1278299" y="2439293"/>
            <a:ext cx="410829" cy="332343"/>
            <a:chOff x="1278299" y="2439293"/>
            <a:chExt cx="410829" cy="332343"/>
          </a:xfrm>
        </p:grpSpPr>
        <p:sp>
          <p:nvSpPr>
            <p:cNvPr id="10970" name="Google Shape;10970;p7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1" name="Google Shape;10971;p7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2" name="Google Shape;10972;p7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3" name="Google Shape;10973;p7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4" name="Google Shape;10974;p7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5" name="Google Shape;10975;p7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6" name="Google Shape;10976;p7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7" name="Google Shape;10977;p7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78" name="Google Shape;10978;p74"/>
          <p:cNvGrpSpPr/>
          <p:nvPr/>
        </p:nvGrpSpPr>
        <p:grpSpPr>
          <a:xfrm>
            <a:off x="870939" y="2439293"/>
            <a:ext cx="331993" cy="331993"/>
            <a:chOff x="870939" y="2439293"/>
            <a:chExt cx="331993" cy="331993"/>
          </a:xfrm>
        </p:grpSpPr>
        <p:sp>
          <p:nvSpPr>
            <p:cNvPr id="10979" name="Google Shape;10979;p7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0" name="Google Shape;10980;p7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1" name="Google Shape;10981;p7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2" name="Google Shape;10982;p7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3" name="Google Shape;10983;p7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4" name="Google Shape;10984;p7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5" name="Google Shape;10985;p7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6" name="Google Shape;10986;p7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7" name="Google Shape;10987;p7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8" name="Google Shape;10988;p7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9" name="Google Shape;10989;p7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0" name="Google Shape;10990;p7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1" name="Google Shape;10991;p7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2" name="Google Shape;10992;p7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3" name="Google Shape;10993;p7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4" name="Google Shape;10994;p7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95" name="Google Shape;10995;p74"/>
          <p:cNvGrpSpPr/>
          <p:nvPr/>
        </p:nvGrpSpPr>
        <p:grpSpPr>
          <a:xfrm>
            <a:off x="6644957" y="2456353"/>
            <a:ext cx="371395" cy="278904"/>
            <a:chOff x="6644957" y="2456353"/>
            <a:chExt cx="371395" cy="278904"/>
          </a:xfrm>
        </p:grpSpPr>
        <p:sp>
          <p:nvSpPr>
            <p:cNvPr id="10996" name="Google Shape;10996;p7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7" name="Google Shape;10997;p7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8" name="Google Shape;10998;p7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9" name="Google Shape;10999;p7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0" name="Google Shape;11000;p7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01" name="Google Shape;11001;p74"/>
          <p:cNvGrpSpPr/>
          <p:nvPr/>
        </p:nvGrpSpPr>
        <p:grpSpPr>
          <a:xfrm>
            <a:off x="5388757" y="2414659"/>
            <a:ext cx="260349" cy="362292"/>
            <a:chOff x="5388757" y="2414659"/>
            <a:chExt cx="260349" cy="362292"/>
          </a:xfrm>
        </p:grpSpPr>
        <p:sp>
          <p:nvSpPr>
            <p:cNvPr id="11002" name="Google Shape;11002;p7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3" name="Google Shape;11003;p7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4" name="Google Shape;11004;p7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5" name="Google Shape;11005;p7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6" name="Google Shape;11006;p7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7" name="Google Shape;11007;p7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8" name="Google Shape;11008;p7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9" name="Google Shape;11009;p7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0" name="Google Shape;11010;p7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1" name="Google Shape;11011;p7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2" name="Google Shape;11012;p7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3" name="Google Shape;11013;p7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4" name="Google Shape;11014;p7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5" name="Google Shape;11015;p7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6" name="Google Shape;11016;p7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7" name="Google Shape;11017;p7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8" name="Google Shape;11018;p7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9" name="Google Shape;11019;p7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0" name="Google Shape;11020;p7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1" name="Google Shape;11021;p7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22" name="Google Shape;11022;p74"/>
          <p:cNvGrpSpPr/>
          <p:nvPr/>
        </p:nvGrpSpPr>
        <p:grpSpPr>
          <a:xfrm>
            <a:off x="3567142" y="2905757"/>
            <a:ext cx="348288" cy="340331"/>
            <a:chOff x="3567142" y="2905757"/>
            <a:chExt cx="348288" cy="340331"/>
          </a:xfrm>
        </p:grpSpPr>
        <p:sp>
          <p:nvSpPr>
            <p:cNvPr id="11023" name="Google Shape;11023;p7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4" name="Google Shape;11024;p7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5" name="Google Shape;11025;p7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6" name="Google Shape;11026;p7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7" name="Google Shape;11027;p7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28" name="Google Shape;11028;p74"/>
          <p:cNvGrpSpPr/>
          <p:nvPr/>
        </p:nvGrpSpPr>
        <p:grpSpPr>
          <a:xfrm>
            <a:off x="7967103" y="2415041"/>
            <a:ext cx="355863" cy="361911"/>
            <a:chOff x="7967103" y="2415041"/>
            <a:chExt cx="355863" cy="361911"/>
          </a:xfrm>
        </p:grpSpPr>
        <p:sp>
          <p:nvSpPr>
            <p:cNvPr id="11029" name="Google Shape;11029;p7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0" name="Google Shape;11030;p7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1" name="Google Shape;11031;p7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2" name="Google Shape;11032;p7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3" name="Google Shape;11033;p7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4" name="Google Shape;11034;p7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5" name="Google Shape;11035;p7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6" name="Google Shape;11036;p7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7" name="Google Shape;11037;p7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8" name="Google Shape;11038;p7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9" name="Google Shape;11039;p7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40" name="Google Shape;11040;p74"/>
          <p:cNvGrpSpPr/>
          <p:nvPr/>
        </p:nvGrpSpPr>
        <p:grpSpPr>
          <a:xfrm>
            <a:off x="7529411" y="2414659"/>
            <a:ext cx="355863" cy="362292"/>
            <a:chOff x="7529411" y="2414659"/>
            <a:chExt cx="355863" cy="362292"/>
          </a:xfrm>
        </p:grpSpPr>
        <p:sp>
          <p:nvSpPr>
            <p:cNvPr id="11041" name="Google Shape;11041;p7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2" name="Google Shape;11042;p7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3" name="Google Shape;11043;p7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4" name="Google Shape;11044;p7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5" name="Google Shape;11045;p7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6" name="Google Shape;11046;p7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7" name="Google Shape;11047;p7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8" name="Google Shape;11048;p7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9" name="Google Shape;11049;p7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0" name="Google Shape;11050;p7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1" name="Google Shape;11051;p7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2" name="Google Shape;11052;p7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53" name="Google Shape;11053;p74"/>
          <p:cNvGrpSpPr/>
          <p:nvPr/>
        </p:nvGrpSpPr>
        <p:grpSpPr>
          <a:xfrm>
            <a:off x="5733194" y="2431718"/>
            <a:ext cx="446826" cy="327059"/>
            <a:chOff x="5733194" y="2431718"/>
            <a:chExt cx="446826" cy="327059"/>
          </a:xfrm>
        </p:grpSpPr>
        <p:sp>
          <p:nvSpPr>
            <p:cNvPr id="11054" name="Google Shape;11054;p7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5" name="Google Shape;11055;p7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6" name="Google Shape;11056;p7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57" name="Google Shape;11057;p74"/>
          <p:cNvGrpSpPr/>
          <p:nvPr/>
        </p:nvGrpSpPr>
        <p:grpSpPr>
          <a:xfrm>
            <a:off x="4876780" y="2418064"/>
            <a:ext cx="407774" cy="356627"/>
            <a:chOff x="4876780" y="2418064"/>
            <a:chExt cx="407774" cy="356627"/>
          </a:xfrm>
        </p:grpSpPr>
        <p:sp>
          <p:nvSpPr>
            <p:cNvPr id="11058" name="Google Shape;11058;p7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9" name="Google Shape;11059;p7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0" name="Google Shape;11060;p7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1" name="Google Shape;11061;p7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2" name="Google Shape;11062;p7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3" name="Google Shape;11063;p7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4" name="Google Shape;11064;p7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5" name="Google Shape;11065;p7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66" name="Google Shape;11066;p74"/>
          <p:cNvGrpSpPr/>
          <p:nvPr/>
        </p:nvGrpSpPr>
        <p:grpSpPr>
          <a:xfrm>
            <a:off x="7070872" y="2410871"/>
            <a:ext cx="398321" cy="371013"/>
            <a:chOff x="7070872" y="2410871"/>
            <a:chExt cx="398321" cy="371013"/>
          </a:xfrm>
        </p:grpSpPr>
        <p:sp>
          <p:nvSpPr>
            <p:cNvPr id="11067" name="Google Shape;11067;p7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8" name="Google Shape;11068;p7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9" name="Google Shape;11069;p7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0" name="Google Shape;11070;p7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071" name="Google Shape;11071;p7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072" name="Google Shape;11072;p74"/>
          <p:cNvGrpSpPr/>
          <p:nvPr/>
        </p:nvGrpSpPr>
        <p:grpSpPr>
          <a:xfrm>
            <a:off x="5318259" y="2982111"/>
            <a:ext cx="371013" cy="220787"/>
            <a:chOff x="5318259" y="2982111"/>
            <a:chExt cx="371013" cy="220787"/>
          </a:xfrm>
        </p:grpSpPr>
        <p:sp>
          <p:nvSpPr>
            <p:cNvPr id="11073" name="Google Shape;11073;p7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4" name="Google Shape;11074;p7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5" name="Google Shape;11075;p7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6" name="Google Shape;11076;p7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7" name="Google Shape;11077;p7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8" name="Google Shape;11078;p7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9" name="Google Shape;11079;p7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0" name="Google Shape;11080;p7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1" name="Google Shape;11081;p74"/>
          <p:cNvGrpSpPr/>
          <p:nvPr/>
        </p:nvGrpSpPr>
        <p:grpSpPr>
          <a:xfrm>
            <a:off x="7073928" y="2905757"/>
            <a:ext cx="371395" cy="371809"/>
            <a:chOff x="7073928" y="2905757"/>
            <a:chExt cx="371395" cy="371809"/>
          </a:xfrm>
        </p:grpSpPr>
        <p:sp>
          <p:nvSpPr>
            <p:cNvPr id="11082" name="Google Shape;11082;p7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3" name="Google Shape;11083;p7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4" name="Google Shape;11084;p7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5" name="Google Shape;11085;p74"/>
          <p:cNvGrpSpPr/>
          <p:nvPr/>
        </p:nvGrpSpPr>
        <p:grpSpPr>
          <a:xfrm>
            <a:off x="6188327" y="2955408"/>
            <a:ext cx="371395" cy="272857"/>
            <a:chOff x="6188327" y="2955408"/>
            <a:chExt cx="371395" cy="272857"/>
          </a:xfrm>
        </p:grpSpPr>
        <p:sp>
          <p:nvSpPr>
            <p:cNvPr id="11086" name="Google Shape;11086;p7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7" name="Google Shape;11087;p7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88" name="Google Shape;11088;p74"/>
          <p:cNvGrpSpPr/>
          <p:nvPr/>
        </p:nvGrpSpPr>
        <p:grpSpPr>
          <a:xfrm>
            <a:off x="7521454" y="2906139"/>
            <a:ext cx="359651" cy="371013"/>
            <a:chOff x="7521454" y="2906139"/>
            <a:chExt cx="359651" cy="371013"/>
          </a:xfrm>
        </p:grpSpPr>
        <p:sp>
          <p:nvSpPr>
            <p:cNvPr id="11089" name="Google Shape;11089;p7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0" name="Google Shape;11090;p7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1" name="Google Shape;11091;p7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2" name="Google Shape;11092;p7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3" name="Google Shape;11093;p7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94" name="Google Shape;11094;p74"/>
          <p:cNvGrpSpPr/>
          <p:nvPr/>
        </p:nvGrpSpPr>
        <p:grpSpPr>
          <a:xfrm>
            <a:off x="5782845" y="2906521"/>
            <a:ext cx="301661" cy="371013"/>
            <a:chOff x="5782845" y="2906521"/>
            <a:chExt cx="301661" cy="371013"/>
          </a:xfrm>
        </p:grpSpPr>
        <p:sp>
          <p:nvSpPr>
            <p:cNvPr id="11095" name="Google Shape;11095;p7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6" name="Google Shape;11096;p7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7" name="Google Shape;11097;p7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98" name="Google Shape;11098;p74"/>
          <p:cNvGrpSpPr/>
          <p:nvPr/>
        </p:nvGrpSpPr>
        <p:grpSpPr>
          <a:xfrm>
            <a:off x="6630539" y="2917502"/>
            <a:ext cx="371777" cy="349434"/>
            <a:chOff x="6630539" y="2917502"/>
            <a:chExt cx="371777" cy="349434"/>
          </a:xfrm>
        </p:grpSpPr>
        <p:sp>
          <p:nvSpPr>
            <p:cNvPr id="11099" name="Google Shape;11099;p7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0" name="Google Shape;11100;p7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1" name="Google Shape;11101;p7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2" name="Google Shape;11102;p7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3" name="Google Shape;11103;p7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4" name="Google Shape;11104;p7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5" name="Google Shape;11105;p7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06" name="Google Shape;11106;p74"/>
          <p:cNvGrpSpPr/>
          <p:nvPr/>
        </p:nvGrpSpPr>
        <p:grpSpPr>
          <a:xfrm>
            <a:off x="2171474" y="3369229"/>
            <a:ext cx="408156" cy="343737"/>
            <a:chOff x="2171474" y="3369229"/>
            <a:chExt cx="408156" cy="343737"/>
          </a:xfrm>
        </p:grpSpPr>
        <p:sp>
          <p:nvSpPr>
            <p:cNvPr id="11107" name="Google Shape;11107;p7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8" name="Google Shape;11108;p7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9" name="Google Shape;11109;p7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0" name="Google Shape;11110;p7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11" name="Google Shape;11111;p74"/>
          <p:cNvGrpSpPr/>
          <p:nvPr/>
        </p:nvGrpSpPr>
        <p:grpSpPr>
          <a:xfrm>
            <a:off x="4891198" y="2925108"/>
            <a:ext cx="334634" cy="334634"/>
            <a:chOff x="4891198" y="2925108"/>
            <a:chExt cx="334634" cy="334634"/>
          </a:xfrm>
        </p:grpSpPr>
        <p:sp>
          <p:nvSpPr>
            <p:cNvPr id="11112" name="Google Shape;11112;p7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3" name="Google Shape;11113;p7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4" name="Google Shape;11114;p7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5" name="Google Shape;11115;p7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6" name="Google Shape;11116;p7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7" name="Google Shape;11117;p7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8" name="Google Shape;11118;p7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9" name="Google Shape;11119;p7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20" name="Google Shape;11120;p74"/>
          <p:cNvGrpSpPr/>
          <p:nvPr/>
        </p:nvGrpSpPr>
        <p:grpSpPr>
          <a:xfrm>
            <a:off x="7976174" y="2925108"/>
            <a:ext cx="334666" cy="334634"/>
            <a:chOff x="7976174" y="2925108"/>
            <a:chExt cx="334666" cy="334634"/>
          </a:xfrm>
        </p:grpSpPr>
        <p:sp>
          <p:nvSpPr>
            <p:cNvPr id="11121" name="Google Shape;11121;p7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2" name="Google Shape;11122;p7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3" name="Google Shape;11123;p7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4" name="Google Shape;11124;p7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5" name="Google Shape;11125;p7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6" name="Google Shape;11126;p7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7" name="Google Shape;11127;p7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8" name="Google Shape;11128;p7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9" name="Google Shape;11129;p7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30" name="Google Shape;11130;p74"/>
          <p:cNvGrpSpPr/>
          <p:nvPr/>
        </p:nvGrpSpPr>
        <p:grpSpPr>
          <a:xfrm>
            <a:off x="3091957" y="3374131"/>
            <a:ext cx="354717" cy="332757"/>
            <a:chOff x="3091957" y="3374131"/>
            <a:chExt cx="354717" cy="332757"/>
          </a:xfrm>
        </p:grpSpPr>
        <p:sp>
          <p:nvSpPr>
            <p:cNvPr id="11131" name="Google Shape;11131;p7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2" name="Google Shape;11132;p7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3" name="Google Shape;11133;p7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4" name="Google Shape;11134;p7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5" name="Google Shape;11135;p7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6" name="Google Shape;11136;p7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37" name="Google Shape;11137;p74"/>
          <p:cNvGrpSpPr/>
          <p:nvPr/>
        </p:nvGrpSpPr>
        <p:grpSpPr>
          <a:xfrm>
            <a:off x="3988156" y="3380210"/>
            <a:ext cx="353954" cy="318880"/>
            <a:chOff x="3988156" y="3380210"/>
            <a:chExt cx="353954" cy="318880"/>
          </a:xfrm>
        </p:grpSpPr>
        <p:sp>
          <p:nvSpPr>
            <p:cNvPr id="11138" name="Google Shape;11138;p7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9" name="Google Shape;11139;p7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0" name="Google Shape;11140;p7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1" name="Google Shape;11141;p7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2" name="Google Shape;11142;p7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43" name="Google Shape;11143;p74"/>
          <p:cNvGrpSpPr/>
          <p:nvPr/>
        </p:nvGrpSpPr>
        <p:grpSpPr>
          <a:xfrm>
            <a:off x="3541011" y="3367320"/>
            <a:ext cx="348257" cy="346188"/>
            <a:chOff x="3541011" y="3367320"/>
            <a:chExt cx="348257" cy="346188"/>
          </a:xfrm>
        </p:grpSpPr>
        <p:sp>
          <p:nvSpPr>
            <p:cNvPr id="11144" name="Google Shape;11144;p7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5" name="Google Shape;11145;p7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6" name="Google Shape;11146;p7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7" name="Google Shape;11147;p7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48" name="Google Shape;11148;p74"/>
          <p:cNvGrpSpPr/>
          <p:nvPr/>
        </p:nvGrpSpPr>
        <p:grpSpPr>
          <a:xfrm>
            <a:off x="850092" y="3352934"/>
            <a:ext cx="369517" cy="375660"/>
            <a:chOff x="850092" y="3352934"/>
            <a:chExt cx="369517" cy="375660"/>
          </a:xfrm>
        </p:grpSpPr>
        <p:sp>
          <p:nvSpPr>
            <p:cNvPr id="11149" name="Google Shape;11149;p7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0" name="Google Shape;11150;p7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1" name="Google Shape;11151;p7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2" name="Google Shape;11152;p7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3" name="Google Shape;11153;p7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54" name="Google Shape;11154;p74"/>
          <p:cNvGrpSpPr/>
          <p:nvPr/>
        </p:nvGrpSpPr>
        <p:grpSpPr>
          <a:xfrm>
            <a:off x="1314678" y="3358217"/>
            <a:ext cx="334666" cy="365348"/>
            <a:chOff x="1314678" y="3358217"/>
            <a:chExt cx="334666" cy="365348"/>
          </a:xfrm>
        </p:grpSpPr>
        <p:sp>
          <p:nvSpPr>
            <p:cNvPr id="11155" name="Google Shape;11155;p7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6" name="Google Shape;11156;p7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7" name="Google Shape;11157;p7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8" name="Google Shape;11158;p7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9" name="Google Shape;11159;p7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60" name="Google Shape;11160;p74"/>
          <p:cNvGrpSpPr/>
          <p:nvPr/>
        </p:nvGrpSpPr>
        <p:grpSpPr>
          <a:xfrm>
            <a:off x="1748582" y="3372635"/>
            <a:ext cx="359269" cy="335780"/>
            <a:chOff x="1748582" y="3372635"/>
            <a:chExt cx="359269" cy="335780"/>
          </a:xfrm>
        </p:grpSpPr>
        <p:sp>
          <p:nvSpPr>
            <p:cNvPr id="11161" name="Google Shape;11161;p7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162" name="Google Shape;11162;p74"/>
            <p:cNvGrpSpPr/>
            <p:nvPr/>
          </p:nvGrpSpPr>
          <p:grpSpPr>
            <a:xfrm>
              <a:off x="1748582" y="3372635"/>
              <a:ext cx="333520" cy="335780"/>
              <a:chOff x="1748582" y="3372635"/>
              <a:chExt cx="333520" cy="335780"/>
            </a:xfrm>
          </p:grpSpPr>
          <p:sp>
            <p:nvSpPr>
              <p:cNvPr id="11163" name="Google Shape;11163;p7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4" name="Google Shape;11164;p7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5" name="Google Shape;11165;p7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1166" name="Google Shape;11166;p74"/>
          <p:cNvGrpSpPr/>
          <p:nvPr/>
        </p:nvGrpSpPr>
        <p:grpSpPr>
          <a:xfrm>
            <a:off x="2640993" y="3357835"/>
            <a:ext cx="365348" cy="364966"/>
            <a:chOff x="2640993" y="3357835"/>
            <a:chExt cx="365348" cy="364966"/>
          </a:xfrm>
        </p:grpSpPr>
        <p:sp>
          <p:nvSpPr>
            <p:cNvPr id="11167" name="Google Shape;11167;p7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8" name="Google Shape;11168;p7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9" name="Google Shape;11169;p7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0" name="Google Shape;11170;p7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1" name="Google Shape;11171;p7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2" name="Google Shape;11172;p7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3" name="Google Shape;11173;p7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4" name="Google Shape;11174;p7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5" name="Google Shape;11175;p7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6" name="Google Shape;11176;p7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77" name="Google Shape;11177;p74"/>
          <p:cNvGrpSpPr/>
          <p:nvPr/>
        </p:nvGrpSpPr>
        <p:grpSpPr>
          <a:xfrm>
            <a:off x="4886264" y="3366174"/>
            <a:ext cx="350548" cy="350198"/>
            <a:chOff x="4886264" y="3366174"/>
            <a:chExt cx="350548" cy="350198"/>
          </a:xfrm>
        </p:grpSpPr>
        <p:sp>
          <p:nvSpPr>
            <p:cNvPr id="11178" name="Google Shape;11178;p7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9" name="Google Shape;11179;p7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0" name="Google Shape;11180;p7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1" name="Google Shape;11181;p7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2" name="Google Shape;11182;p7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3" name="Google Shape;11183;p7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4" name="Google Shape;11184;p7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5" name="Google Shape;11185;p7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6" name="Google Shape;11186;p7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7" name="Google Shape;11187;p7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8" name="Google Shape;11188;p7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9" name="Google Shape;11189;p7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0" name="Google Shape;11190;p7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91" name="Google Shape;11191;p74"/>
          <p:cNvGrpSpPr/>
          <p:nvPr/>
        </p:nvGrpSpPr>
        <p:grpSpPr>
          <a:xfrm>
            <a:off x="5331913" y="3413947"/>
            <a:ext cx="347143" cy="254684"/>
            <a:chOff x="5331913" y="3413947"/>
            <a:chExt cx="347143" cy="254684"/>
          </a:xfrm>
        </p:grpSpPr>
        <p:sp>
          <p:nvSpPr>
            <p:cNvPr id="11192" name="Google Shape;11192;p7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3" name="Google Shape;11193;p7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4" name="Google Shape;11194;p7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5" name="Google Shape;11195;p7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6" name="Google Shape;11196;p7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7" name="Google Shape;11197;p7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98" name="Google Shape;11198;p74"/>
          <p:cNvGrpSpPr/>
          <p:nvPr/>
        </p:nvGrpSpPr>
        <p:grpSpPr>
          <a:xfrm>
            <a:off x="5776798" y="3409778"/>
            <a:ext cx="346379" cy="264518"/>
            <a:chOff x="5776798" y="3409778"/>
            <a:chExt cx="346379" cy="264518"/>
          </a:xfrm>
        </p:grpSpPr>
        <p:sp>
          <p:nvSpPr>
            <p:cNvPr id="11199" name="Google Shape;11199;p7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0" name="Google Shape;11200;p7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1" name="Google Shape;11201;p7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2" name="Google Shape;11202;p7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3" name="Google Shape;11203;p7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4" name="Google Shape;11204;p7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05" name="Google Shape;11205;p74"/>
          <p:cNvGrpSpPr/>
          <p:nvPr/>
        </p:nvGrpSpPr>
        <p:grpSpPr>
          <a:xfrm>
            <a:off x="7108015" y="3396505"/>
            <a:ext cx="344883" cy="290299"/>
            <a:chOff x="7108015" y="3396505"/>
            <a:chExt cx="344883" cy="290299"/>
          </a:xfrm>
        </p:grpSpPr>
        <p:sp>
          <p:nvSpPr>
            <p:cNvPr id="11206" name="Google Shape;11206;p7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7" name="Google Shape;11207;p7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8" name="Google Shape;11208;p7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9" name="Google Shape;11209;p7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10" name="Google Shape;11210;p74"/>
          <p:cNvGrpSpPr/>
          <p:nvPr/>
        </p:nvGrpSpPr>
        <p:grpSpPr>
          <a:xfrm>
            <a:off x="7551754" y="3390808"/>
            <a:ext cx="344883" cy="301311"/>
            <a:chOff x="7551754" y="3390808"/>
            <a:chExt cx="344883" cy="301311"/>
          </a:xfrm>
        </p:grpSpPr>
        <p:sp>
          <p:nvSpPr>
            <p:cNvPr id="11211" name="Google Shape;11211;p7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2" name="Google Shape;11212;p7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3" name="Google Shape;11213;p7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4" name="Google Shape;11214;p7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5" name="Google Shape;11215;p7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6" name="Google Shape;11216;p7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7" name="Google Shape;11217;p7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8" name="Google Shape;11218;p7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9" name="Google Shape;11219;p7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0" name="Google Shape;11220;p7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1" name="Google Shape;11221;p7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22" name="Google Shape;11222;p74"/>
          <p:cNvGrpSpPr/>
          <p:nvPr/>
        </p:nvGrpSpPr>
        <p:grpSpPr>
          <a:xfrm>
            <a:off x="6707084" y="3387403"/>
            <a:ext cx="261145" cy="308504"/>
            <a:chOff x="6707084" y="3387403"/>
            <a:chExt cx="261145" cy="308504"/>
          </a:xfrm>
        </p:grpSpPr>
        <p:sp>
          <p:nvSpPr>
            <p:cNvPr id="11223" name="Google Shape;11223;p7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4" name="Google Shape;11224;p7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5" name="Google Shape;11225;p7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6" name="Google Shape;11226;p7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27" name="Google Shape;11227;p74"/>
          <p:cNvGrpSpPr/>
          <p:nvPr/>
        </p:nvGrpSpPr>
        <p:grpSpPr>
          <a:xfrm>
            <a:off x="848978" y="4297637"/>
            <a:ext cx="377824" cy="324418"/>
            <a:chOff x="848978" y="4297637"/>
            <a:chExt cx="377824" cy="324418"/>
          </a:xfrm>
        </p:grpSpPr>
        <p:sp>
          <p:nvSpPr>
            <p:cNvPr id="11228" name="Google Shape;11228;p7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9" name="Google Shape;11229;p7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30" name="Google Shape;11230;p74"/>
          <p:cNvGrpSpPr/>
          <p:nvPr/>
        </p:nvGrpSpPr>
        <p:grpSpPr>
          <a:xfrm>
            <a:off x="1754279" y="4286593"/>
            <a:ext cx="351439" cy="345965"/>
            <a:chOff x="1754279" y="4286593"/>
            <a:chExt cx="351439" cy="345965"/>
          </a:xfrm>
        </p:grpSpPr>
        <p:sp>
          <p:nvSpPr>
            <p:cNvPr id="11231" name="Google Shape;11231;p7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2" name="Google Shape;11232;p7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3" name="Google Shape;11233;p7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4" name="Google Shape;11234;p7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5" name="Google Shape;11235;p7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36" name="Google Shape;11236;p74"/>
          <p:cNvGrpSpPr/>
          <p:nvPr/>
        </p:nvGrpSpPr>
        <p:grpSpPr>
          <a:xfrm>
            <a:off x="3996113" y="4291176"/>
            <a:ext cx="336512" cy="335048"/>
            <a:chOff x="3996113" y="4291176"/>
            <a:chExt cx="336512" cy="335048"/>
          </a:xfrm>
        </p:grpSpPr>
        <p:sp>
          <p:nvSpPr>
            <p:cNvPr id="11237" name="Google Shape;11237;p7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8" name="Google Shape;11238;p7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9" name="Google Shape;11239;p7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240" name="Google Shape;11240;p7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241" name="Google Shape;11241;p74"/>
          <p:cNvGrpSpPr/>
          <p:nvPr/>
        </p:nvGrpSpPr>
        <p:grpSpPr>
          <a:xfrm>
            <a:off x="2179081" y="4285511"/>
            <a:ext cx="397525" cy="348670"/>
            <a:chOff x="2179081" y="4285511"/>
            <a:chExt cx="397525" cy="348670"/>
          </a:xfrm>
        </p:grpSpPr>
        <p:sp>
          <p:nvSpPr>
            <p:cNvPr id="11242" name="Google Shape;11242;p7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3" name="Google Shape;11243;p7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44" name="Google Shape;11244;p74"/>
          <p:cNvGrpSpPr/>
          <p:nvPr/>
        </p:nvGrpSpPr>
        <p:grpSpPr>
          <a:xfrm>
            <a:off x="3584201" y="4294996"/>
            <a:ext cx="267574" cy="329415"/>
            <a:chOff x="3584201" y="4294996"/>
            <a:chExt cx="267574" cy="329415"/>
          </a:xfrm>
        </p:grpSpPr>
        <p:sp>
          <p:nvSpPr>
            <p:cNvPr id="11245" name="Google Shape;11245;p7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6" name="Google Shape;11246;p7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7" name="Google Shape;11247;p7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8" name="Google Shape;11248;p7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49" name="Google Shape;11249;p74"/>
          <p:cNvGrpSpPr/>
          <p:nvPr/>
        </p:nvGrpSpPr>
        <p:grpSpPr>
          <a:xfrm>
            <a:off x="3082855" y="4295728"/>
            <a:ext cx="375946" cy="327823"/>
            <a:chOff x="3082855" y="4295728"/>
            <a:chExt cx="375946" cy="327823"/>
          </a:xfrm>
        </p:grpSpPr>
        <p:sp>
          <p:nvSpPr>
            <p:cNvPr id="11250" name="Google Shape;11250;p7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1" name="Google Shape;11251;p7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2" name="Google Shape;11252;p7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3" name="Google Shape;11253;p7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4" name="Google Shape;11254;p7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5" name="Google Shape;11255;p7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6" name="Google Shape;11256;p7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7" name="Google Shape;11257;p7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8" name="Google Shape;11258;p7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9" name="Google Shape;11259;p7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0" name="Google Shape;11260;p7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61" name="Google Shape;11261;p74"/>
          <p:cNvGrpSpPr/>
          <p:nvPr/>
        </p:nvGrpSpPr>
        <p:grpSpPr>
          <a:xfrm>
            <a:off x="2749016" y="4291176"/>
            <a:ext cx="150831" cy="336926"/>
            <a:chOff x="2749016" y="4291176"/>
            <a:chExt cx="150831" cy="336926"/>
          </a:xfrm>
        </p:grpSpPr>
        <p:sp>
          <p:nvSpPr>
            <p:cNvPr id="11262" name="Google Shape;11262;p7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3" name="Google Shape;11263;p7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4" name="Google Shape;11264;p7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5" name="Google Shape;11265;p7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66" name="Google Shape;11266;p74"/>
          <p:cNvGrpSpPr/>
          <p:nvPr/>
        </p:nvGrpSpPr>
        <p:grpSpPr>
          <a:xfrm>
            <a:off x="7127716" y="4279432"/>
            <a:ext cx="248254" cy="361942"/>
            <a:chOff x="7127716" y="4279432"/>
            <a:chExt cx="248254" cy="361942"/>
          </a:xfrm>
        </p:grpSpPr>
        <p:sp>
          <p:nvSpPr>
            <p:cNvPr id="11267" name="Google Shape;11267;p7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8" name="Google Shape;11268;p7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9" name="Google Shape;11269;p7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0" name="Google Shape;11270;p7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1" name="Google Shape;11271;p7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2" name="Google Shape;11272;p7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3" name="Google Shape;11273;p7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4" name="Google Shape;11274;p7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5" name="Google Shape;11275;p7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6" name="Google Shape;11276;p74"/>
          <p:cNvGrpSpPr/>
          <p:nvPr/>
        </p:nvGrpSpPr>
        <p:grpSpPr>
          <a:xfrm>
            <a:off x="7565408" y="4279432"/>
            <a:ext cx="248255" cy="361942"/>
            <a:chOff x="7565408" y="4279432"/>
            <a:chExt cx="248255" cy="361942"/>
          </a:xfrm>
        </p:grpSpPr>
        <p:sp>
          <p:nvSpPr>
            <p:cNvPr id="11277" name="Google Shape;11277;p7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8" name="Google Shape;11278;p7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9" name="Google Shape;11279;p7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0" name="Google Shape;11280;p7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1" name="Google Shape;11281;p7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2" name="Google Shape;11282;p7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3" name="Google Shape;11283;p7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4" name="Google Shape;11284;p7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85" name="Google Shape;11285;p74"/>
          <p:cNvGrpSpPr/>
          <p:nvPr/>
        </p:nvGrpSpPr>
        <p:grpSpPr>
          <a:xfrm>
            <a:off x="6264109" y="4279432"/>
            <a:ext cx="225498" cy="361560"/>
            <a:chOff x="6264109" y="4279432"/>
            <a:chExt cx="225498" cy="361560"/>
          </a:xfrm>
        </p:grpSpPr>
        <p:sp>
          <p:nvSpPr>
            <p:cNvPr id="11286" name="Google Shape;11286;p7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7" name="Google Shape;11287;p7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88" name="Google Shape;11288;p74"/>
          <p:cNvGrpSpPr/>
          <p:nvPr/>
        </p:nvGrpSpPr>
        <p:grpSpPr>
          <a:xfrm>
            <a:off x="7929578" y="4284365"/>
            <a:ext cx="395266" cy="351312"/>
            <a:chOff x="7929578" y="4284365"/>
            <a:chExt cx="395266" cy="351312"/>
          </a:xfrm>
        </p:grpSpPr>
        <p:sp>
          <p:nvSpPr>
            <p:cNvPr id="11289" name="Google Shape;11289;p7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0" name="Google Shape;11290;p7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1" name="Google Shape;11291;p7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2" name="Google Shape;11292;p7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93" name="Google Shape;11293;p74"/>
          <p:cNvGrpSpPr/>
          <p:nvPr/>
        </p:nvGrpSpPr>
        <p:grpSpPr>
          <a:xfrm>
            <a:off x="6595502" y="4323777"/>
            <a:ext cx="426315" cy="332826"/>
            <a:chOff x="6639652" y="4323777"/>
            <a:chExt cx="426315" cy="332826"/>
          </a:xfrm>
        </p:grpSpPr>
        <p:sp>
          <p:nvSpPr>
            <p:cNvPr id="11294" name="Google Shape;11294;p7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5" name="Google Shape;11295;p7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6" name="Google Shape;11296;p7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7" name="Google Shape;11297;p7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8" name="Google Shape;11298;p7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9" name="Google Shape;11299;p7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0" name="Google Shape;11300;p7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1" name="Google Shape;11301;p7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2" name="Google Shape;11302;p7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3" name="Google Shape;11303;p7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04" name="Google Shape;11304;p74"/>
          <p:cNvGrpSpPr/>
          <p:nvPr/>
        </p:nvGrpSpPr>
        <p:grpSpPr>
          <a:xfrm>
            <a:off x="5357662" y="4297637"/>
            <a:ext cx="287275" cy="326296"/>
            <a:chOff x="5357662" y="4297637"/>
            <a:chExt cx="287275" cy="326296"/>
          </a:xfrm>
        </p:grpSpPr>
        <p:sp>
          <p:nvSpPr>
            <p:cNvPr id="11305" name="Google Shape;11305;p7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6" name="Google Shape;11306;p7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7" name="Google Shape;11307;p7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8" name="Google Shape;11308;p7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9" name="Google Shape;11309;p7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10" name="Google Shape;11310;p74"/>
          <p:cNvGrpSpPr/>
          <p:nvPr/>
        </p:nvGrpSpPr>
        <p:grpSpPr>
          <a:xfrm>
            <a:off x="5774124" y="4294550"/>
            <a:ext cx="331611" cy="331674"/>
            <a:chOff x="5774124" y="4294550"/>
            <a:chExt cx="331611" cy="331674"/>
          </a:xfrm>
        </p:grpSpPr>
        <p:sp>
          <p:nvSpPr>
            <p:cNvPr id="11311" name="Google Shape;11311;p7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2" name="Google Shape;11312;p7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13" name="Google Shape;11313;p74"/>
          <p:cNvGrpSpPr/>
          <p:nvPr/>
        </p:nvGrpSpPr>
        <p:grpSpPr>
          <a:xfrm>
            <a:off x="4890434" y="4287389"/>
            <a:ext cx="345997" cy="346029"/>
            <a:chOff x="4890434" y="4287389"/>
            <a:chExt cx="345997" cy="346029"/>
          </a:xfrm>
        </p:grpSpPr>
        <p:sp>
          <p:nvSpPr>
            <p:cNvPr id="11314" name="Google Shape;11314;p7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5" name="Google Shape;11315;p7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6" name="Google Shape;11316;p7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7" name="Google Shape;11317;p7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8" name="Google Shape;11318;p7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9" name="Google Shape;11319;p7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0" name="Google Shape;11320;p7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21" name="Google Shape;11321;p74"/>
          <p:cNvGrpSpPr/>
          <p:nvPr/>
        </p:nvGrpSpPr>
        <p:grpSpPr>
          <a:xfrm>
            <a:off x="2165809" y="3811059"/>
            <a:ext cx="422542" cy="342973"/>
            <a:chOff x="2165809" y="3811059"/>
            <a:chExt cx="422542" cy="342973"/>
          </a:xfrm>
        </p:grpSpPr>
        <p:sp>
          <p:nvSpPr>
            <p:cNvPr id="11322" name="Google Shape;11322;p7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3" name="Google Shape;11323;p7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4" name="Google Shape;11324;p7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5" name="Google Shape;11325;p7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6" name="Google Shape;11326;p7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7" name="Google Shape;11327;p7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8" name="Google Shape;11328;p7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9" name="Google Shape;11329;p7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0" name="Google Shape;11330;p7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1" name="Google Shape;11331;p7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2" name="Google Shape;11332;p7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3" name="Google Shape;11333;p7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4" name="Google Shape;11334;p7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5" name="Google Shape;11335;p7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6" name="Google Shape;11336;p7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7" name="Google Shape;11337;p7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8" name="Google Shape;11338;p7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9" name="Google Shape;11339;p7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340" name="Google Shape;11340;p7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41" name="Google Shape;11341;p74"/>
          <p:cNvGrpSpPr/>
          <p:nvPr/>
        </p:nvGrpSpPr>
        <p:grpSpPr>
          <a:xfrm>
            <a:off x="903530" y="3806125"/>
            <a:ext cx="264550" cy="353222"/>
            <a:chOff x="903530" y="3806125"/>
            <a:chExt cx="264550" cy="353222"/>
          </a:xfrm>
        </p:grpSpPr>
        <p:sp>
          <p:nvSpPr>
            <p:cNvPr id="11342" name="Google Shape;11342;p7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3" name="Google Shape;11343;p7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4" name="Google Shape;11344;p7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5" name="Google Shape;11345;p7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46" name="Google Shape;11346;p74"/>
          <p:cNvGrpSpPr/>
          <p:nvPr/>
        </p:nvGrpSpPr>
        <p:grpSpPr>
          <a:xfrm>
            <a:off x="2611458" y="3816374"/>
            <a:ext cx="426329" cy="332375"/>
            <a:chOff x="2611458" y="3816374"/>
            <a:chExt cx="426329" cy="332375"/>
          </a:xfrm>
        </p:grpSpPr>
        <p:sp>
          <p:nvSpPr>
            <p:cNvPr id="11347" name="Google Shape;11347;p7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8" name="Google Shape;11348;p7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9" name="Google Shape;11349;p7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0" name="Google Shape;11350;p7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1" name="Google Shape;11351;p7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2" name="Google Shape;11352;p7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3" name="Google Shape;11353;p7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4" name="Google Shape;11354;p7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5" name="Google Shape;11355;p7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6" name="Google Shape;11356;p7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357" name="Google Shape;11357;p7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58" name="Google Shape;11358;p74"/>
          <p:cNvGrpSpPr/>
          <p:nvPr/>
        </p:nvGrpSpPr>
        <p:grpSpPr>
          <a:xfrm>
            <a:off x="4019984" y="3805393"/>
            <a:ext cx="293704" cy="353954"/>
            <a:chOff x="4019984" y="3805393"/>
            <a:chExt cx="293704" cy="353954"/>
          </a:xfrm>
        </p:grpSpPr>
        <p:sp>
          <p:nvSpPr>
            <p:cNvPr id="11359" name="Google Shape;11359;p7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0" name="Google Shape;11360;p7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61" name="Google Shape;11361;p74"/>
          <p:cNvGrpSpPr/>
          <p:nvPr/>
        </p:nvGrpSpPr>
        <p:grpSpPr>
          <a:xfrm>
            <a:off x="8006505" y="3390044"/>
            <a:ext cx="323654" cy="303189"/>
            <a:chOff x="8006505" y="3390044"/>
            <a:chExt cx="323654" cy="303189"/>
          </a:xfrm>
        </p:grpSpPr>
        <p:sp>
          <p:nvSpPr>
            <p:cNvPr id="11362" name="Google Shape;11362;p7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3" name="Google Shape;11363;p7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4" name="Google Shape;11364;p7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5" name="Google Shape;11365;p7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6" name="Google Shape;11366;p7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7" name="Google Shape;11367;p7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68" name="Google Shape;11368;p74"/>
          <p:cNvGrpSpPr/>
          <p:nvPr/>
        </p:nvGrpSpPr>
        <p:grpSpPr>
          <a:xfrm>
            <a:off x="1299146" y="3806507"/>
            <a:ext cx="367990" cy="351312"/>
            <a:chOff x="1299146" y="3806507"/>
            <a:chExt cx="367990" cy="351312"/>
          </a:xfrm>
        </p:grpSpPr>
        <p:sp>
          <p:nvSpPr>
            <p:cNvPr id="11369" name="Google Shape;11369;p7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0" name="Google Shape;11370;p7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371" name="Google Shape;11371;p7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72" name="Google Shape;11372;p74"/>
          <p:cNvGrpSpPr/>
          <p:nvPr/>
        </p:nvGrpSpPr>
        <p:grpSpPr>
          <a:xfrm>
            <a:off x="3095745" y="3805393"/>
            <a:ext cx="352840" cy="354717"/>
            <a:chOff x="3095745" y="3805393"/>
            <a:chExt cx="352840" cy="354717"/>
          </a:xfrm>
        </p:grpSpPr>
        <p:sp>
          <p:nvSpPr>
            <p:cNvPr id="11373" name="Google Shape;11373;p7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4" name="Google Shape;11374;p7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5" name="Google Shape;11375;p7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6" name="Google Shape;11376;p7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7" name="Google Shape;11377;p7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8" name="Google Shape;11378;p7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79" name="Google Shape;11379;p74"/>
          <p:cNvGrpSpPr/>
          <p:nvPr/>
        </p:nvGrpSpPr>
        <p:grpSpPr>
          <a:xfrm>
            <a:off x="7550258" y="3832670"/>
            <a:ext cx="371395" cy="301279"/>
            <a:chOff x="7550258" y="3832670"/>
            <a:chExt cx="371395" cy="301279"/>
          </a:xfrm>
        </p:grpSpPr>
        <p:sp>
          <p:nvSpPr>
            <p:cNvPr id="11380" name="Google Shape;11380;p7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1" name="Google Shape;11381;p7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2" name="Google Shape;11382;p7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3" name="Google Shape;11383;p7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4" name="Google Shape;11384;p7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5" name="Google Shape;11385;p7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6" name="Google Shape;11386;p7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7" name="Google Shape;11387;p7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8" name="Google Shape;11388;p7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9" name="Google Shape;11389;p7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0" name="Google Shape;11390;p7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1" name="Google Shape;11391;p7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2" name="Google Shape;11392;p7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3" name="Google Shape;11393;p7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4" name="Google Shape;11394;p7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5" name="Google Shape;11395;p7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6" name="Google Shape;11396;p7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7" name="Google Shape;11397;p7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398" name="Google Shape;11398;p7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99" name="Google Shape;11399;p74"/>
          <p:cNvGrpSpPr/>
          <p:nvPr/>
        </p:nvGrpSpPr>
        <p:grpSpPr>
          <a:xfrm>
            <a:off x="6659725" y="3808035"/>
            <a:ext cx="367608" cy="350548"/>
            <a:chOff x="6659725" y="3808035"/>
            <a:chExt cx="367608" cy="350548"/>
          </a:xfrm>
        </p:grpSpPr>
        <p:sp>
          <p:nvSpPr>
            <p:cNvPr id="11400" name="Google Shape;11400;p7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1" name="Google Shape;11401;p7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02" name="Google Shape;11402;p74"/>
          <p:cNvGrpSpPr/>
          <p:nvPr/>
        </p:nvGrpSpPr>
        <p:grpSpPr>
          <a:xfrm>
            <a:off x="6219391" y="3816756"/>
            <a:ext cx="356627" cy="334252"/>
            <a:chOff x="6219391" y="3816756"/>
            <a:chExt cx="356627" cy="334252"/>
          </a:xfrm>
        </p:grpSpPr>
        <p:sp>
          <p:nvSpPr>
            <p:cNvPr id="11403" name="Google Shape;11403;p7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4" name="Google Shape;11404;p7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5" name="Google Shape;11405;p7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6" name="Google Shape;11406;p7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07" name="Google Shape;11407;p74"/>
          <p:cNvGrpSpPr/>
          <p:nvPr/>
        </p:nvGrpSpPr>
        <p:grpSpPr>
          <a:xfrm>
            <a:off x="5778676" y="3826972"/>
            <a:ext cx="349052" cy="313055"/>
            <a:chOff x="5778676" y="3826972"/>
            <a:chExt cx="349052" cy="313055"/>
          </a:xfrm>
        </p:grpSpPr>
        <p:sp>
          <p:nvSpPr>
            <p:cNvPr id="11408" name="Google Shape;11408;p7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9" name="Google Shape;11409;p7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0" name="Google Shape;11410;p7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1" name="Google Shape;11411;p7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2" name="Google Shape;11412;p7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13" name="Google Shape;11413;p74"/>
          <p:cNvGrpSpPr/>
          <p:nvPr/>
        </p:nvGrpSpPr>
        <p:grpSpPr>
          <a:xfrm>
            <a:off x="5355784" y="3834547"/>
            <a:ext cx="299019" cy="297905"/>
            <a:chOff x="5355784" y="3834547"/>
            <a:chExt cx="299019" cy="297905"/>
          </a:xfrm>
        </p:grpSpPr>
        <p:sp>
          <p:nvSpPr>
            <p:cNvPr id="11414" name="Google Shape;11414;p7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5" name="Google Shape;11415;p7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6" name="Google Shape;11416;p7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7" name="Google Shape;11417;p7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18" name="Google Shape;11418;p74"/>
          <p:cNvGrpSpPr/>
          <p:nvPr/>
        </p:nvGrpSpPr>
        <p:grpSpPr>
          <a:xfrm>
            <a:off x="8036455" y="3807271"/>
            <a:ext cx="292176" cy="353985"/>
            <a:chOff x="8036455" y="3807271"/>
            <a:chExt cx="292176" cy="353985"/>
          </a:xfrm>
        </p:grpSpPr>
        <p:sp>
          <p:nvSpPr>
            <p:cNvPr id="11419" name="Google Shape;11419;p7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0" name="Google Shape;11420;p7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21" name="Google Shape;11421;p74"/>
          <p:cNvGrpSpPr/>
          <p:nvPr/>
        </p:nvGrpSpPr>
        <p:grpSpPr>
          <a:xfrm>
            <a:off x="4874902" y="3808799"/>
            <a:ext cx="345615" cy="350835"/>
            <a:chOff x="4874902" y="3808799"/>
            <a:chExt cx="345615" cy="350835"/>
          </a:xfrm>
        </p:grpSpPr>
        <p:sp>
          <p:nvSpPr>
            <p:cNvPr id="11422" name="Google Shape;11422;p7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3" name="Google Shape;11423;p7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4" name="Google Shape;11424;p7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5" name="Google Shape;11425;p7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6" name="Google Shape;11426;p7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7" name="Google Shape;11427;p7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8" name="Google Shape;11428;p7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9" name="Google Shape;11429;p7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0" name="Google Shape;11430;p7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1" name="Google Shape;11431;p7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2" name="Google Shape;11432;p7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3" name="Google Shape;11433;p7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4" name="Google Shape;11434;p7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5" name="Google Shape;11435;p7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6" name="Google Shape;11436;p7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7" name="Google Shape;11437;p7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8" name="Google Shape;11438;p7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2"/>
        <p:cNvGrpSpPr/>
        <p:nvPr/>
      </p:nvGrpSpPr>
      <p:grpSpPr>
        <a:xfrm>
          <a:off x="0" y="0"/>
          <a:ext cx="0" cy="0"/>
          <a:chOff x="0" y="0"/>
          <a:chExt cx="0" cy="0"/>
        </a:xfrm>
      </p:grpSpPr>
      <p:sp>
        <p:nvSpPr>
          <p:cNvPr id="11443" name="Google Shape;11443;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1444" name="Google Shape;11444;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dirty="0">
              <a:solidFill>
                <a:srgbClr val="FFFFFF"/>
              </a:solidFill>
              <a:latin typeface="Arial"/>
              <a:ea typeface="Arial"/>
              <a:cs typeface="Arial"/>
              <a:sym typeface="Arial"/>
            </a:endParaRPr>
          </a:p>
        </p:txBody>
      </p:sp>
      <p:grpSp>
        <p:nvGrpSpPr>
          <p:cNvPr id="11445" name="Google Shape;11445;p75"/>
          <p:cNvGrpSpPr/>
          <p:nvPr/>
        </p:nvGrpSpPr>
        <p:grpSpPr>
          <a:xfrm>
            <a:off x="2704005" y="4258781"/>
            <a:ext cx="342144" cy="362704"/>
            <a:chOff x="2704005" y="4258781"/>
            <a:chExt cx="342144" cy="362704"/>
          </a:xfrm>
        </p:grpSpPr>
        <p:sp>
          <p:nvSpPr>
            <p:cNvPr id="11446" name="Google Shape;11446;p7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7" name="Google Shape;11447;p7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8" name="Google Shape;11448;p7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9" name="Google Shape;11449;p7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0" name="Google Shape;11450;p7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1" name="Google Shape;11451;p7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2" name="Google Shape;11452;p7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53" name="Google Shape;11453;p75"/>
          <p:cNvGrpSpPr/>
          <p:nvPr/>
        </p:nvGrpSpPr>
        <p:grpSpPr>
          <a:xfrm>
            <a:off x="2157462" y="4258496"/>
            <a:ext cx="347435" cy="363370"/>
            <a:chOff x="2157462" y="4258496"/>
            <a:chExt cx="347435" cy="363370"/>
          </a:xfrm>
        </p:grpSpPr>
        <p:sp>
          <p:nvSpPr>
            <p:cNvPr id="11454" name="Google Shape;11454;p7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5" name="Google Shape;11455;p7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6" name="Google Shape;11456;p7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57" name="Google Shape;11457;p75"/>
          <p:cNvGrpSpPr/>
          <p:nvPr/>
        </p:nvGrpSpPr>
        <p:grpSpPr>
          <a:xfrm>
            <a:off x="4010963" y="3763781"/>
            <a:ext cx="343665" cy="363211"/>
            <a:chOff x="4010963" y="3763781"/>
            <a:chExt cx="343665" cy="363211"/>
          </a:xfrm>
        </p:grpSpPr>
        <p:sp>
          <p:nvSpPr>
            <p:cNvPr id="11458" name="Google Shape;11458;p7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9" name="Google Shape;11459;p7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0" name="Google Shape;11460;p7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1" name="Google Shape;11461;p7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2" name="Google Shape;11462;p7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63" name="Google Shape;11463;p75"/>
          <p:cNvGrpSpPr/>
          <p:nvPr/>
        </p:nvGrpSpPr>
        <p:grpSpPr>
          <a:xfrm>
            <a:off x="2214042" y="3810509"/>
            <a:ext cx="368153" cy="311193"/>
            <a:chOff x="2214042" y="3810509"/>
            <a:chExt cx="368153" cy="311193"/>
          </a:xfrm>
        </p:grpSpPr>
        <p:sp>
          <p:nvSpPr>
            <p:cNvPr id="11464" name="Google Shape;11464;p7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5" name="Google Shape;11465;p7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66" name="Google Shape;11466;p75"/>
          <p:cNvGrpSpPr/>
          <p:nvPr/>
        </p:nvGrpSpPr>
        <p:grpSpPr>
          <a:xfrm>
            <a:off x="1768938" y="3782219"/>
            <a:ext cx="367805" cy="367773"/>
            <a:chOff x="1768938" y="3782219"/>
            <a:chExt cx="367805" cy="367773"/>
          </a:xfrm>
        </p:grpSpPr>
        <p:sp>
          <p:nvSpPr>
            <p:cNvPr id="11467" name="Google Shape;11467;p7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8" name="Google Shape;11468;p7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9" name="Google Shape;11469;p7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0" name="Google Shape;11470;p7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1" name="Google Shape;11471;p7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72" name="Google Shape;11472;p75"/>
          <p:cNvGrpSpPr/>
          <p:nvPr/>
        </p:nvGrpSpPr>
        <p:grpSpPr>
          <a:xfrm>
            <a:off x="2681385" y="3798439"/>
            <a:ext cx="325544" cy="327413"/>
            <a:chOff x="2681385" y="3798439"/>
            <a:chExt cx="325544" cy="327413"/>
          </a:xfrm>
        </p:grpSpPr>
        <p:sp>
          <p:nvSpPr>
            <p:cNvPr id="11473" name="Google Shape;11473;p7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4" name="Google Shape;11474;p7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5" name="Google Shape;11475;p7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6" name="Google Shape;11476;p7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7" name="Google Shape;11477;p7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8" name="Google Shape;11478;p7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9" name="Google Shape;11479;p7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80" name="Google Shape;11480;p75"/>
          <p:cNvGrpSpPr/>
          <p:nvPr/>
        </p:nvGrpSpPr>
        <p:grpSpPr>
          <a:xfrm>
            <a:off x="6243928" y="4263502"/>
            <a:ext cx="274254" cy="350824"/>
            <a:chOff x="6243928" y="4263502"/>
            <a:chExt cx="274254" cy="350824"/>
          </a:xfrm>
        </p:grpSpPr>
        <p:sp>
          <p:nvSpPr>
            <p:cNvPr id="11481" name="Google Shape;11481;p7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2" name="Google Shape;11482;p7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3" name="Google Shape;11483;p7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4" name="Google Shape;11484;p7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5" name="Google Shape;11485;p7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6" name="Google Shape;11486;p7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7" name="Google Shape;11487;p7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8" name="Google Shape;11488;p7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89" name="Google Shape;11489;p75"/>
          <p:cNvGrpSpPr/>
          <p:nvPr/>
        </p:nvGrpSpPr>
        <p:grpSpPr>
          <a:xfrm>
            <a:off x="3560600" y="3763338"/>
            <a:ext cx="352345" cy="363655"/>
            <a:chOff x="3560600" y="3763338"/>
            <a:chExt cx="352345" cy="363655"/>
          </a:xfrm>
        </p:grpSpPr>
        <p:sp>
          <p:nvSpPr>
            <p:cNvPr id="11490" name="Google Shape;11490;p7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1" name="Google Shape;11491;p7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2" name="Google Shape;11492;p7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93" name="Google Shape;11493;p75"/>
          <p:cNvGrpSpPr/>
          <p:nvPr/>
        </p:nvGrpSpPr>
        <p:grpSpPr>
          <a:xfrm>
            <a:off x="5790556" y="4261252"/>
            <a:ext cx="279513" cy="356083"/>
            <a:chOff x="5790556" y="4261252"/>
            <a:chExt cx="279513" cy="356083"/>
          </a:xfrm>
        </p:grpSpPr>
        <p:sp>
          <p:nvSpPr>
            <p:cNvPr id="11494" name="Google Shape;11494;p7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5" name="Google Shape;11495;p7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6" name="Google Shape;11496;p7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7" name="Google Shape;11497;p7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8" name="Google Shape;11498;p7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9" name="Google Shape;11499;p7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0" name="Google Shape;11500;p7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01" name="Google Shape;11501;p75"/>
          <p:cNvGrpSpPr/>
          <p:nvPr/>
        </p:nvGrpSpPr>
        <p:grpSpPr>
          <a:xfrm>
            <a:off x="5341333" y="4261252"/>
            <a:ext cx="278752" cy="356463"/>
            <a:chOff x="5341333" y="4261252"/>
            <a:chExt cx="278752" cy="356463"/>
          </a:xfrm>
        </p:grpSpPr>
        <p:sp>
          <p:nvSpPr>
            <p:cNvPr id="11502" name="Google Shape;11502;p7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3" name="Google Shape;11503;p7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4" name="Google Shape;11504;p7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5" name="Google Shape;11505;p7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6" name="Google Shape;11506;p7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7" name="Google Shape;11507;p7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8" name="Google Shape;11508;p7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509" name="Google Shape;11509;p7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510" name="Google Shape;11510;p75"/>
          <p:cNvGrpSpPr/>
          <p:nvPr/>
        </p:nvGrpSpPr>
        <p:grpSpPr>
          <a:xfrm>
            <a:off x="3103646" y="3766076"/>
            <a:ext cx="360233" cy="362451"/>
            <a:chOff x="3107608" y="3763401"/>
            <a:chExt cx="360233" cy="362451"/>
          </a:xfrm>
        </p:grpSpPr>
        <p:sp>
          <p:nvSpPr>
            <p:cNvPr id="11511" name="Google Shape;11511;p7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2" name="Google Shape;11512;p7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3" name="Google Shape;11513;p7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14" name="Google Shape;11514;p75"/>
          <p:cNvGrpSpPr/>
          <p:nvPr/>
        </p:nvGrpSpPr>
        <p:grpSpPr>
          <a:xfrm>
            <a:off x="889343" y="3801227"/>
            <a:ext cx="351585" cy="339705"/>
            <a:chOff x="889343" y="3801227"/>
            <a:chExt cx="351585" cy="339705"/>
          </a:xfrm>
        </p:grpSpPr>
        <p:sp>
          <p:nvSpPr>
            <p:cNvPr id="11515" name="Google Shape;11515;p7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6" name="Google Shape;11516;p7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7" name="Google Shape;11517;p7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8" name="Google Shape;11518;p7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9" name="Google Shape;11519;p7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20" name="Google Shape;11520;p75"/>
          <p:cNvGrpSpPr/>
          <p:nvPr/>
        </p:nvGrpSpPr>
        <p:grpSpPr>
          <a:xfrm>
            <a:off x="4896609" y="4260872"/>
            <a:ext cx="278784" cy="355323"/>
            <a:chOff x="4896609" y="4260872"/>
            <a:chExt cx="278784" cy="355323"/>
          </a:xfrm>
        </p:grpSpPr>
        <p:sp>
          <p:nvSpPr>
            <p:cNvPr id="11521" name="Google Shape;11521;p7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2" name="Google Shape;11522;p7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3" name="Google Shape;11523;p7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4" name="Google Shape;11524;p7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5" name="Google Shape;11525;p7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6" name="Google Shape;11526;p7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27" name="Google Shape;11527;p75"/>
          <p:cNvGrpSpPr/>
          <p:nvPr/>
        </p:nvGrpSpPr>
        <p:grpSpPr>
          <a:xfrm>
            <a:off x="7598438" y="4266131"/>
            <a:ext cx="260283" cy="345914"/>
            <a:chOff x="7598438" y="4266131"/>
            <a:chExt cx="260283" cy="345914"/>
          </a:xfrm>
        </p:grpSpPr>
        <p:sp>
          <p:nvSpPr>
            <p:cNvPr id="11528" name="Google Shape;11528;p7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9" name="Google Shape;11529;p7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0" name="Google Shape;11530;p7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1" name="Google Shape;11531;p7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2" name="Google Shape;11532;p7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3" name="Google Shape;11533;p7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4" name="Google Shape;11534;p7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35" name="Google Shape;11535;p75"/>
          <p:cNvGrpSpPr/>
          <p:nvPr/>
        </p:nvGrpSpPr>
        <p:grpSpPr>
          <a:xfrm>
            <a:off x="1767069" y="3360146"/>
            <a:ext cx="286324" cy="348163"/>
            <a:chOff x="1767069" y="3360146"/>
            <a:chExt cx="286324" cy="348163"/>
          </a:xfrm>
        </p:grpSpPr>
        <p:sp>
          <p:nvSpPr>
            <p:cNvPr id="11536" name="Google Shape;11536;p7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7" name="Google Shape;11537;p7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8" name="Google Shape;11538;p7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9" name="Google Shape;11539;p7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0" name="Google Shape;11540;p7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1" name="Google Shape;11541;p7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2" name="Google Shape;11542;p7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43" name="Google Shape;11543;p75"/>
          <p:cNvGrpSpPr/>
          <p:nvPr/>
        </p:nvGrpSpPr>
        <p:grpSpPr>
          <a:xfrm>
            <a:off x="7149944" y="4266131"/>
            <a:ext cx="260283" cy="345914"/>
            <a:chOff x="7149944" y="4266131"/>
            <a:chExt cx="260283" cy="345914"/>
          </a:xfrm>
        </p:grpSpPr>
        <p:sp>
          <p:nvSpPr>
            <p:cNvPr id="11544" name="Google Shape;11544;p7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5" name="Google Shape;11545;p7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6" name="Google Shape;11546;p7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7" name="Google Shape;11547;p7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8" name="Google Shape;11548;p7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9" name="Google Shape;11549;p7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50" name="Google Shape;11550;p75"/>
          <p:cNvGrpSpPr/>
          <p:nvPr/>
        </p:nvGrpSpPr>
        <p:grpSpPr>
          <a:xfrm>
            <a:off x="6695051" y="4259351"/>
            <a:ext cx="270104" cy="360233"/>
            <a:chOff x="6695051" y="4259351"/>
            <a:chExt cx="270104" cy="360233"/>
          </a:xfrm>
        </p:grpSpPr>
        <p:sp>
          <p:nvSpPr>
            <p:cNvPr id="11551" name="Google Shape;11551;p7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2" name="Google Shape;11552;p7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3" name="Google Shape;11553;p7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4" name="Google Shape;11554;p7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55" name="Google Shape;11555;p75"/>
          <p:cNvGrpSpPr/>
          <p:nvPr/>
        </p:nvGrpSpPr>
        <p:grpSpPr>
          <a:xfrm>
            <a:off x="8047661" y="4257451"/>
            <a:ext cx="277263" cy="362514"/>
            <a:chOff x="8047661" y="4257451"/>
            <a:chExt cx="277263" cy="362514"/>
          </a:xfrm>
        </p:grpSpPr>
        <p:sp>
          <p:nvSpPr>
            <p:cNvPr id="11556" name="Google Shape;11556;p7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7" name="Google Shape;11557;p7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8" name="Google Shape;11558;p7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9" name="Google Shape;11559;p7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60" name="Google Shape;11560;p75"/>
          <p:cNvGrpSpPr/>
          <p:nvPr/>
        </p:nvGrpSpPr>
        <p:grpSpPr>
          <a:xfrm>
            <a:off x="6248078" y="3784468"/>
            <a:ext cx="277263" cy="356115"/>
            <a:chOff x="6248078" y="3784468"/>
            <a:chExt cx="277263" cy="356115"/>
          </a:xfrm>
        </p:grpSpPr>
        <p:sp>
          <p:nvSpPr>
            <p:cNvPr id="11561" name="Google Shape;11561;p7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2" name="Google Shape;11562;p7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3" name="Google Shape;11563;p7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4" name="Google Shape;11564;p7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5" name="Google Shape;11565;p7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66" name="Google Shape;11566;p75"/>
          <p:cNvGrpSpPr/>
          <p:nvPr/>
        </p:nvGrpSpPr>
        <p:grpSpPr>
          <a:xfrm>
            <a:off x="5800725" y="3785989"/>
            <a:ext cx="277644" cy="354594"/>
            <a:chOff x="5800725" y="3785989"/>
            <a:chExt cx="277644" cy="354594"/>
          </a:xfrm>
        </p:grpSpPr>
        <p:sp>
          <p:nvSpPr>
            <p:cNvPr id="11567" name="Google Shape;11567;p7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8" name="Google Shape;11568;p7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9" name="Google Shape;11569;p7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0" name="Google Shape;11570;p7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1" name="Google Shape;11571;p7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2" name="Google Shape;11572;p7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3" name="Google Shape;11573;p7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74" name="Google Shape;11574;p75"/>
          <p:cNvGrpSpPr/>
          <p:nvPr/>
        </p:nvGrpSpPr>
        <p:grpSpPr>
          <a:xfrm>
            <a:off x="2206122" y="3360748"/>
            <a:ext cx="308183" cy="347561"/>
            <a:chOff x="2206122" y="3360748"/>
            <a:chExt cx="308183" cy="347561"/>
          </a:xfrm>
        </p:grpSpPr>
        <p:sp>
          <p:nvSpPr>
            <p:cNvPr id="11575" name="Google Shape;11575;p7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6" name="Google Shape;11576;p7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7" name="Google Shape;11577;p7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8" name="Google Shape;11578;p7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9" name="Google Shape;11579;p7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80" name="Google Shape;11580;p75"/>
          <p:cNvGrpSpPr/>
          <p:nvPr/>
        </p:nvGrpSpPr>
        <p:grpSpPr>
          <a:xfrm>
            <a:off x="5353403" y="3785609"/>
            <a:ext cx="277992" cy="354974"/>
            <a:chOff x="5353403" y="3785609"/>
            <a:chExt cx="277992" cy="354974"/>
          </a:xfrm>
        </p:grpSpPr>
        <p:sp>
          <p:nvSpPr>
            <p:cNvPr id="11581" name="Google Shape;11581;p7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2" name="Google Shape;11582;p7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3" name="Google Shape;11583;p7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4" name="Google Shape;11584;p7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5" name="Google Shape;11585;p7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6" name="Google Shape;11586;p7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87" name="Google Shape;11587;p75"/>
          <p:cNvGrpSpPr/>
          <p:nvPr/>
        </p:nvGrpSpPr>
        <p:grpSpPr>
          <a:xfrm>
            <a:off x="4896229" y="3785989"/>
            <a:ext cx="278784" cy="354594"/>
            <a:chOff x="4896229" y="3785989"/>
            <a:chExt cx="278784" cy="354594"/>
          </a:xfrm>
        </p:grpSpPr>
        <p:sp>
          <p:nvSpPr>
            <p:cNvPr id="11588" name="Google Shape;11588;p7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9" name="Google Shape;11589;p7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0" name="Google Shape;11590;p7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1" name="Google Shape;11591;p7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2" name="Google Shape;11592;p7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3" name="Google Shape;11593;p7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94" name="Google Shape;11594;p75"/>
          <p:cNvGrpSpPr/>
          <p:nvPr/>
        </p:nvGrpSpPr>
        <p:grpSpPr>
          <a:xfrm>
            <a:off x="7592387" y="3787858"/>
            <a:ext cx="273874" cy="351204"/>
            <a:chOff x="7592387" y="3787858"/>
            <a:chExt cx="273874" cy="351204"/>
          </a:xfrm>
        </p:grpSpPr>
        <p:sp>
          <p:nvSpPr>
            <p:cNvPr id="11595" name="Google Shape;11595;p7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6" name="Google Shape;11596;p7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7" name="Google Shape;11597;p7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8" name="Google Shape;11598;p7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99" name="Google Shape;11599;p75"/>
          <p:cNvGrpSpPr/>
          <p:nvPr/>
        </p:nvGrpSpPr>
        <p:grpSpPr>
          <a:xfrm>
            <a:off x="7145794" y="3787858"/>
            <a:ext cx="274254" cy="350444"/>
            <a:chOff x="7145794" y="3787858"/>
            <a:chExt cx="274254" cy="350444"/>
          </a:xfrm>
        </p:grpSpPr>
        <p:sp>
          <p:nvSpPr>
            <p:cNvPr id="11600" name="Google Shape;11600;p7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1" name="Google Shape;11601;p7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2" name="Google Shape;11602;p7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3" name="Google Shape;11603;p7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4" name="Google Shape;11604;p7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5" name="Google Shape;11605;p7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06" name="Google Shape;11606;p75"/>
          <p:cNvGrpSpPr/>
          <p:nvPr/>
        </p:nvGrpSpPr>
        <p:grpSpPr>
          <a:xfrm>
            <a:off x="8054060" y="3787098"/>
            <a:ext cx="266334" cy="353834"/>
            <a:chOff x="8054060" y="3787098"/>
            <a:chExt cx="266334" cy="353834"/>
          </a:xfrm>
        </p:grpSpPr>
        <p:sp>
          <p:nvSpPr>
            <p:cNvPr id="11607" name="Google Shape;11607;p7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8" name="Google Shape;11608;p7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9" name="Google Shape;11609;p7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0" name="Google Shape;11610;p7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11" name="Google Shape;11611;p75"/>
          <p:cNvGrpSpPr/>
          <p:nvPr/>
        </p:nvGrpSpPr>
        <p:grpSpPr>
          <a:xfrm>
            <a:off x="6702211" y="3782599"/>
            <a:ext cx="270104" cy="361754"/>
            <a:chOff x="6702211" y="3782599"/>
            <a:chExt cx="270104" cy="361754"/>
          </a:xfrm>
        </p:grpSpPr>
        <p:sp>
          <p:nvSpPr>
            <p:cNvPr id="11612" name="Google Shape;11612;p7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3" name="Google Shape;11613;p7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4" name="Google Shape;11614;p7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5" name="Google Shape;11615;p7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6" name="Google Shape;11616;p7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17" name="Google Shape;11617;p75"/>
          <p:cNvGrpSpPr/>
          <p:nvPr/>
        </p:nvGrpSpPr>
        <p:grpSpPr>
          <a:xfrm>
            <a:off x="3516886" y="3438727"/>
            <a:ext cx="391854" cy="269922"/>
            <a:chOff x="3516850" y="3406526"/>
            <a:chExt cx="369674" cy="254644"/>
          </a:xfrm>
        </p:grpSpPr>
        <p:sp>
          <p:nvSpPr>
            <p:cNvPr id="11618" name="Google Shape;11618;p7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9" name="Google Shape;11619;p7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0" name="Google Shape;11620;p7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1" name="Google Shape;11621;p7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22" name="Google Shape;11622;p75"/>
          <p:cNvGrpSpPr/>
          <p:nvPr/>
        </p:nvGrpSpPr>
        <p:grpSpPr>
          <a:xfrm>
            <a:off x="1310655" y="3360527"/>
            <a:ext cx="306314" cy="347403"/>
            <a:chOff x="1310655" y="3360527"/>
            <a:chExt cx="306314" cy="347403"/>
          </a:xfrm>
        </p:grpSpPr>
        <p:sp>
          <p:nvSpPr>
            <p:cNvPr id="11623" name="Google Shape;11623;p7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4" name="Google Shape;11624;p7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5" name="Google Shape;11625;p7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6" name="Google Shape;11626;p7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7" name="Google Shape;11627;p7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28" name="Google Shape;11628;p75"/>
          <p:cNvGrpSpPr/>
          <p:nvPr/>
        </p:nvGrpSpPr>
        <p:grpSpPr>
          <a:xfrm>
            <a:off x="3119678" y="3360146"/>
            <a:ext cx="269343" cy="348543"/>
            <a:chOff x="3119678" y="3360146"/>
            <a:chExt cx="269343" cy="348543"/>
          </a:xfrm>
        </p:grpSpPr>
        <p:sp>
          <p:nvSpPr>
            <p:cNvPr id="11629" name="Google Shape;11629;p7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0" name="Google Shape;11630;p7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1" name="Google Shape;11631;p7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2" name="Google Shape;11632;p7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3" name="Google Shape;11633;p7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4" name="Google Shape;11634;p7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5" name="Google Shape;11635;p7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36" name="Google Shape;11636;p75"/>
          <p:cNvGrpSpPr/>
          <p:nvPr/>
        </p:nvGrpSpPr>
        <p:grpSpPr>
          <a:xfrm>
            <a:off x="3967213" y="3356947"/>
            <a:ext cx="368185" cy="354753"/>
            <a:chOff x="3967213" y="3356947"/>
            <a:chExt cx="368185" cy="354753"/>
          </a:xfrm>
        </p:grpSpPr>
        <p:sp>
          <p:nvSpPr>
            <p:cNvPr id="11637" name="Google Shape;11637;p7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8" name="Google Shape;11638;p7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9" name="Google Shape;11639;p7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0" name="Google Shape;11640;p7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1" name="Google Shape;11641;p7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42" name="Google Shape;11642;p75"/>
          <p:cNvGrpSpPr/>
          <p:nvPr/>
        </p:nvGrpSpPr>
        <p:grpSpPr>
          <a:xfrm>
            <a:off x="871254" y="3360146"/>
            <a:ext cx="285183" cy="347023"/>
            <a:chOff x="871254" y="3360146"/>
            <a:chExt cx="285183" cy="347023"/>
          </a:xfrm>
        </p:grpSpPr>
        <p:sp>
          <p:nvSpPr>
            <p:cNvPr id="11643" name="Google Shape;11643;p7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4" name="Google Shape;11644;p7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5" name="Google Shape;11645;p7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6" name="Google Shape;11646;p7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47" name="Google Shape;11647;p75"/>
          <p:cNvGrpSpPr/>
          <p:nvPr/>
        </p:nvGrpSpPr>
        <p:grpSpPr>
          <a:xfrm>
            <a:off x="2665165" y="3360146"/>
            <a:ext cx="281794" cy="349684"/>
            <a:chOff x="2665165" y="3360146"/>
            <a:chExt cx="281794" cy="349684"/>
          </a:xfrm>
        </p:grpSpPr>
        <p:sp>
          <p:nvSpPr>
            <p:cNvPr id="11648" name="Google Shape;11648;p7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9" name="Google Shape;11649;p7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0" name="Google Shape;11650;p7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1" name="Google Shape;11651;p7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2" name="Google Shape;11652;p7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53" name="Google Shape;11653;p75"/>
          <p:cNvGrpSpPr/>
          <p:nvPr/>
        </p:nvGrpSpPr>
        <p:grpSpPr>
          <a:xfrm>
            <a:off x="7156344" y="3347696"/>
            <a:ext cx="264465" cy="353074"/>
            <a:chOff x="7156344" y="3347696"/>
            <a:chExt cx="264465" cy="353074"/>
          </a:xfrm>
        </p:grpSpPr>
        <p:sp>
          <p:nvSpPr>
            <p:cNvPr id="11654" name="Google Shape;11654;p7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5" name="Google Shape;11655;p7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6" name="Google Shape;11656;p7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7" name="Google Shape;11657;p7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8" name="Google Shape;11658;p7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59" name="Google Shape;11659;p75"/>
          <p:cNvGrpSpPr/>
          <p:nvPr/>
        </p:nvGrpSpPr>
        <p:grpSpPr>
          <a:xfrm>
            <a:off x="6703732" y="3346936"/>
            <a:ext cx="264813" cy="352693"/>
            <a:chOff x="6703732" y="3346936"/>
            <a:chExt cx="264813" cy="352693"/>
          </a:xfrm>
        </p:grpSpPr>
        <p:sp>
          <p:nvSpPr>
            <p:cNvPr id="11660" name="Google Shape;11660;p7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1" name="Google Shape;11661;p7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2" name="Google Shape;11662;p7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3" name="Google Shape;11663;p7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4" name="Google Shape;11664;p7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65" name="Google Shape;11665;p75"/>
          <p:cNvGrpSpPr/>
          <p:nvPr/>
        </p:nvGrpSpPr>
        <p:grpSpPr>
          <a:xfrm>
            <a:off x="6252228" y="3346936"/>
            <a:ext cx="265193" cy="352693"/>
            <a:chOff x="6252228" y="3346936"/>
            <a:chExt cx="265193" cy="352693"/>
          </a:xfrm>
        </p:grpSpPr>
        <p:sp>
          <p:nvSpPr>
            <p:cNvPr id="11666" name="Google Shape;11666;p7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7" name="Google Shape;11667;p7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8" name="Google Shape;11668;p7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69" name="Google Shape;11669;p75"/>
          <p:cNvGrpSpPr/>
          <p:nvPr/>
        </p:nvGrpSpPr>
        <p:grpSpPr>
          <a:xfrm>
            <a:off x="5801105" y="3347696"/>
            <a:ext cx="264813" cy="351933"/>
            <a:chOff x="5801105" y="3347696"/>
            <a:chExt cx="264813" cy="351933"/>
          </a:xfrm>
        </p:grpSpPr>
        <p:sp>
          <p:nvSpPr>
            <p:cNvPr id="11670" name="Google Shape;11670;p7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1" name="Google Shape;11671;p7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2" name="Google Shape;11672;p7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3" name="Google Shape;11673;p7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74" name="Google Shape;11674;p75"/>
          <p:cNvGrpSpPr/>
          <p:nvPr/>
        </p:nvGrpSpPr>
        <p:grpSpPr>
          <a:xfrm>
            <a:off x="5349253" y="3346936"/>
            <a:ext cx="265922" cy="352693"/>
            <a:chOff x="5349253" y="3346936"/>
            <a:chExt cx="265922" cy="352693"/>
          </a:xfrm>
        </p:grpSpPr>
        <p:sp>
          <p:nvSpPr>
            <p:cNvPr id="11675" name="Google Shape;11675;p7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6" name="Google Shape;11676;p7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7" name="Google Shape;11677;p7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8" name="Google Shape;11678;p7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9" name="Google Shape;11679;p7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0" name="Google Shape;11680;p7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81" name="Google Shape;11681;p75"/>
          <p:cNvGrpSpPr/>
          <p:nvPr/>
        </p:nvGrpSpPr>
        <p:grpSpPr>
          <a:xfrm>
            <a:off x="4907159" y="3346936"/>
            <a:ext cx="264845" cy="354214"/>
            <a:chOff x="4907159" y="3346936"/>
            <a:chExt cx="264845" cy="354214"/>
          </a:xfrm>
        </p:grpSpPr>
        <p:sp>
          <p:nvSpPr>
            <p:cNvPr id="11682" name="Google Shape;11682;p7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3" name="Google Shape;11683;p7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84" name="Google Shape;11684;p75"/>
          <p:cNvGrpSpPr/>
          <p:nvPr/>
        </p:nvGrpSpPr>
        <p:grpSpPr>
          <a:xfrm>
            <a:off x="8048421" y="3334486"/>
            <a:ext cx="276503" cy="369674"/>
            <a:chOff x="8048421" y="3334486"/>
            <a:chExt cx="276503" cy="369674"/>
          </a:xfrm>
        </p:grpSpPr>
        <p:sp>
          <p:nvSpPr>
            <p:cNvPr id="11685" name="Google Shape;11685;p7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6" name="Google Shape;11686;p7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7" name="Google Shape;11687;p7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8" name="Google Shape;11688;p7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9" name="Google Shape;11689;p7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0" name="Google Shape;11690;p7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91" name="Google Shape;11691;p75"/>
          <p:cNvGrpSpPr/>
          <p:nvPr/>
        </p:nvGrpSpPr>
        <p:grpSpPr>
          <a:xfrm>
            <a:off x="7575787" y="3329955"/>
            <a:ext cx="295384" cy="376834"/>
            <a:chOff x="7575787" y="3329955"/>
            <a:chExt cx="295384" cy="376834"/>
          </a:xfrm>
        </p:grpSpPr>
        <p:sp>
          <p:nvSpPr>
            <p:cNvPr id="11692" name="Google Shape;11692;p7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3" name="Google Shape;11693;p7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4" name="Google Shape;11694;p7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5" name="Google Shape;11695;p7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6" name="Google Shape;11696;p7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7" name="Google Shape;11697;p7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98" name="Google Shape;11698;p75"/>
          <p:cNvGrpSpPr/>
          <p:nvPr/>
        </p:nvGrpSpPr>
        <p:grpSpPr>
          <a:xfrm>
            <a:off x="864062" y="2884503"/>
            <a:ext cx="264084" cy="347783"/>
            <a:chOff x="864062" y="2884503"/>
            <a:chExt cx="264084" cy="347783"/>
          </a:xfrm>
        </p:grpSpPr>
        <p:sp>
          <p:nvSpPr>
            <p:cNvPr id="11699" name="Google Shape;11699;p7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0" name="Google Shape;11700;p7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1" name="Google Shape;11701;p7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2" name="Google Shape;11702;p7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3" name="Google Shape;11703;p7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4" name="Google Shape;11704;p7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5" name="Google Shape;11705;p7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6" name="Google Shape;11706;p7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7" name="Google Shape;11707;p7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8" name="Google Shape;11708;p7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09" name="Google Shape;11709;p75"/>
          <p:cNvGrpSpPr/>
          <p:nvPr/>
        </p:nvGrpSpPr>
        <p:grpSpPr>
          <a:xfrm>
            <a:off x="3978523" y="2884661"/>
            <a:ext cx="348955" cy="346516"/>
            <a:chOff x="3978523" y="2884661"/>
            <a:chExt cx="348955" cy="346516"/>
          </a:xfrm>
        </p:grpSpPr>
        <p:sp>
          <p:nvSpPr>
            <p:cNvPr id="11710" name="Google Shape;11710;p7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1" name="Google Shape;11711;p7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2" name="Google Shape;11712;p7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3" name="Google Shape;11713;p7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4" name="Google Shape;11714;p7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5" name="Google Shape;11715;p7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6" name="Google Shape;11716;p7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7" name="Google Shape;11717;p7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18" name="Google Shape;11718;p75"/>
          <p:cNvGrpSpPr/>
          <p:nvPr/>
        </p:nvGrpSpPr>
        <p:grpSpPr>
          <a:xfrm>
            <a:off x="3527780" y="2885263"/>
            <a:ext cx="347435" cy="345534"/>
            <a:chOff x="3527780" y="2885263"/>
            <a:chExt cx="347435" cy="345534"/>
          </a:xfrm>
        </p:grpSpPr>
        <p:sp>
          <p:nvSpPr>
            <p:cNvPr id="11719" name="Google Shape;11719;p7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0" name="Google Shape;11720;p7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1" name="Google Shape;11721;p7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2" name="Google Shape;11722;p7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3" name="Google Shape;11723;p7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4" name="Google Shape;11724;p7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5" name="Google Shape;11725;p7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6" name="Google Shape;11726;p7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7" name="Google Shape;11727;p7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8" name="Google Shape;11728;p7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9" name="Google Shape;11729;p7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0" name="Google Shape;11730;p7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1" name="Google Shape;11731;p7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2" name="Google Shape;11732;p7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3" name="Google Shape;11733;p7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4" name="Google Shape;11734;p7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5" name="Google Shape;11735;p7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6" name="Google Shape;11736;p7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7" name="Google Shape;11737;p7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8" name="Google Shape;11738;p7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9" name="Google Shape;11739;p7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0" name="Google Shape;11740;p7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1" name="Google Shape;11741;p7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42" name="Google Shape;11742;p75"/>
          <p:cNvGrpSpPr/>
          <p:nvPr/>
        </p:nvGrpSpPr>
        <p:grpSpPr>
          <a:xfrm>
            <a:off x="2239671" y="2884503"/>
            <a:ext cx="218053" cy="348543"/>
            <a:chOff x="2239671" y="2884503"/>
            <a:chExt cx="218053" cy="348543"/>
          </a:xfrm>
        </p:grpSpPr>
        <p:sp>
          <p:nvSpPr>
            <p:cNvPr id="11743" name="Google Shape;11743;p7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4" name="Google Shape;11744;p7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5" name="Google Shape;11745;p7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6" name="Google Shape;11746;p7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7" name="Google Shape;11747;p7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48" name="Google Shape;11748;p75"/>
          <p:cNvGrpSpPr/>
          <p:nvPr/>
        </p:nvGrpSpPr>
        <p:grpSpPr>
          <a:xfrm>
            <a:off x="2691555" y="2884503"/>
            <a:ext cx="215044" cy="348924"/>
            <a:chOff x="2691555" y="2884503"/>
            <a:chExt cx="215044" cy="348924"/>
          </a:xfrm>
        </p:grpSpPr>
        <p:sp>
          <p:nvSpPr>
            <p:cNvPr id="11749" name="Google Shape;11749;p7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0" name="Google Shape;11750;p7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1" name="Google Shape;11751;p7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52" name="Google Shape;11752;p75"/>
          <p:cNvGrpSpPr/>
          <p:nvPr/>
        </p:nvGrpSpPr>
        <p:grpSpPr>
          <a:xfrm>
            <a:off x="1770459" y="2884503"/>
            <a:ext cx="254644" cy="348828"/>
            <a:chOff x="1770459" y="2884503"/>
            <a:chExt cx="254644" cy="348828"/>
          </a:xfrm>
        </p:grpSpPr>
        <p:sp>
          <p:nvSpPr>
            <p:cNvPr id="11753" name="Google Shape;11753;p7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4" name="Google Shape;11754;p7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5" name="Google Shape;11755;p7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6" name="Google Shape;11756;p7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7" name="Google Shape;11757;p7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8" name="Google Shape;11758;p7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9" name="Google Shape;11759;p7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0" name="Google Shape;11760;p7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61" name="Google Shape;11761;p75"/>
          <p:cNvGrpSpPr/>
          <p:nvPr/>
        </p:nvGrpSpPr>
        <p:grpSpPr>
          <a:xfrm>
            <a:off x="1317466" y="2884883"/>
            <a:ext cx="258382" cy="348543"/>
            <a:chOff x="1317466" y="2884883"/>
            <a:chExt cx="258382" cy="348543"/>
          </a:xfrm>
        </p:grpSpPr>
        <p:sp>
          <p:nvSpPr>
            <p:cNvPr id="11762" name="Google Shape;11762;p7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3" name="Google Shape;11763;p7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4" name="Google Shape;11764;p7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5" name="Google Shape;11765;p7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6" name="Google Shape;11766;p7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7" name="Google Shape;11767;p7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8" name="Google Shape;11768;p7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9" name="Google Shape;11769;p7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70" name="Google Shape;11770;p75"/>
          <p:cNvGrpSpPr/>
          <p:nvPr/>
        </p:nvGrpSpPr>
        <p:grpSpPr>
          <a:xfrm>
            <a:off x="3121167" y="2884883"/>
            <a:ext cx="258414" cy="348543"/>
            <a:chOff x="3121167" y="2884883"/>
            <a:chExt cx="258414" cy="348543"/>
          </a:xfrm>
        </p:grpSpPr>
        <p:sp>
          <p:nvSpPr>
            <p:cNvPr id="11771" name="Google Shape;11771;p7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2" name="Google Shape;11772;p7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3" name="Google Shape;11773;p7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4" name="Google Shape;11774;p7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5" name="Google Shape;11775;p7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6" name="Google Shape;11776;p7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7" name="Google Shape;11777;p7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8" name="Google Shape;11778;p7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79" name="Google Shape;11779;p75"/>
          <p:cNvGrpSpPr/>
          <p:nvPr/>
        </p:nvGrpSpPr>
        <p:grpSpPr>
          <a:xfrm>
            <a:off x="4899999" y="2882095"/>
            <a:ext cx="271244" cy="346801"/>
            <a:chOff x="4899999" y="2882095"/>
            <a:chExt cx="271244" cy="346801"/>
          </a:xfrm>
        </p:grpSpPr>
        <p:sp>
          <p:nvSpPr>
            <p:cNvPr id="11780" name="Google Shape;11780;p7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1" name="Google Shape;11781;p7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2" name="Google Shape;11782;p7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3" name="Google Shape;11783;p7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4" name="Google Shape;11784;p7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5" name="Google Shape;11785;p7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6" name="Google Shape;11786;p7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7" name="Google Shape;11787;p7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8" name="Google Shape;11788;p7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9" name="Google Shape;11789;p7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90" name="Google Shape;11790;p75"/>
          <p:cNvGrpSpPr/>
          <p:nvPr/>
        </p:nvGrpSpPr>
        <p:grpSpPr>
          <a:xfrm>
            <a:off x="7162775" y="2881113"/>
            <a:ext cx="259523" cy="346294"/>
            <a:chOff x="7162775" y="2881113"/>
            <a:chExt cx="259523" cy="346294"/>
          </a:xfrm>
        </p:grpSpPr>
        <p:sp>
          <p:nvSpPr>
            <p:cNvPr id="11791" name="Google Shape;11791;p7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2" name="Google Shape;11792;p7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3" name="Google Shape;11793;p7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4" name="Google Shape;11794;p7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5" name="Google Shape;11795;p7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6" name="Google Shape;11796;p7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97" name="Google Shape;11797;p75"/>
          <p:cNvGrpSpPr/>
          <p:nvPr/>
        </p:nvGrpSpPr>
        <p:grpSpPr>
          <a:xfrm>
            <a:off x="6709751" y="2881842"/>
            <a:ext cx="261075" cy="347815"/>
            <a:chOff x="6709751" y="2881842"/>
            <a:chExt cx="261075" cy="347815"/>
          </a:xfrm>
        </p:grpSpPr>
        <p:sp>
          <p:nvSpPr>
            <p:cNvPr id="11798" name="Google Shape;11798;p7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9" name="Google Shape;11799;p7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0" name="Google Shape;11800;p7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1" name="Google Shape;11801;p7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2" name="Google Shape;11802;p7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3" name="Google Shape;11803;p7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04" name="Google Shape;11804;p75"/>
          <p:cNvGrpSpPr/>
          <p:nvPr/>
        </p:nvGrpSpPr>
        <p:grpSpPr>
          <a:xfrm>
            <a:off x="5807156" y="2881113"/>
            <a:ext cx="261043" cy="348163"/>
            <a:chOff x="5807156" y="2881113"/>
            <a:chExt cx="261043" cy="348163"/>
          </a:xfrm>
        </p:grpSpPr>
        <p:sp>
          <p:nvSpPr>
            <p:cNvPr id="11805" name="Google Shape;11805;p7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6" name="Google Shape;11806;p7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7" name="Google Shape;11807;p7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8" name="Google Shape;11808;p7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9" name="Google Shape;11809;p7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10" name="Google Shape;11810;p75"/>
          <p:cNvGrpSpPr/>
          <p:nvPr/>
        </p:nvGrpSpPr>
        <p:grpSpPr>
          <a:xfrm>
            <a:off x="5355653" y="2881493"/>
            <a:ext cx="262184" cy="346643"/>
            <a:chOff x="5355653" y="2881493"/>
            <a:chExt cx="262184" cy="346643"/>
          </a:xfrm>
        </p:grpSpPr>
        <p:sp>
          <p:nvSpPr>
            <p:cNvPr id="11811" name="Google Shape;11811;p7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2" name="Google Shape;11812;p7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3" name="Google Shape;11813;p7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4" name="Google Shape;11814;p7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5" name="Google Shape;11815;p7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16" name="Google Shape;11816;p75"/>
          <p:cNvGrpSpPr/>
          <p:nvPr/>
        </p:nvGrpSpPr>
        <p:grpSpPr>
          <a:xfrm>
            <a:off x="8055961" y="2881842"/>
            <a:ext cx="260283" cy="345914"/>
            <a:chOff x="8055961" y="2881842"/>
            <a:chExt cx="260283" cy="345914"/>
          </a:xfrm>
        </p:grpSpPr>
        <p:sp>
          <p:nvSpPr>
            <p:cNvPr id="11817" name="Google Shape;11817;p7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8" name="Google Shape;11818;p7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9" name="Google Shape;11819;p7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0" name="Google Shape;11820;p7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21" name="Google Shape;11821;p75"/>
          <p:cNvGrpSpPr/>
          <p:nvPr/>
        </p:nvGrpSpPr>
        <p:grpSpPr>
          <a:xfrm>
            <a:off x="7609368" y="2893912"/>
            <a:ext cx="264813" cy="353105"/>
            <a:chOff x="7609368" y="2893912"/>
            <a:chExt cx="264813" cy="353105"/>
          </a:xfrm>
        </p:grpSpPr>
        <p:sp>
          <p:nvSpPr>
            <p:cNvPr id="11822" name="Google Shape;11822;p7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3" name="Google Shape;11823;p7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4" name="Google Shape;11824;p7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5" name="Google Shape;11825;p7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6" name="Google Shape;11826;p7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7" name="Google Shape;11827;p7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28" name="Google Shape;11828;p75"/>
          <p:cNvGrpSpPr/>
          <p:nvPr/>
        </p:nvGrpSpPr>
        <p:grpSpPr>
          <a:xfrm>
            <a:off x="6248458" y="2869772"/>
            <a:ext cx="270864" cy="360645"/>
            <a:chOff x="6248458" y="2869772"/>
            <a:chExt cx="270864" cy="360645"/>
          </a:xfrm>
        </p:grpSpPr>
        <p:sp>
          <p:nvSpPr>
            <p:cNvPr id="11829" name="Google Shape;11829;p7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0" name="Google Shape;11830;p7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1" name="Google Shape;11831;p7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2" name="Google Shape;11832;p7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3" name="Google Shape;11833;p7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34" name="Google Shape;11834;p75"/>
          <p:cNvGrpSpPr/>
          <p:nvPr/>
        </p:nvGrpSpPr>
        <p:grpSpPr>
          <a:xfrm>
            <a:off x="3075928" y="2445798"/>
            <a:ext cx="363243" cy="300675"/>
            <a:chOff x="3075928" y="2445798"/>
            <a:chExt cx="363243" cy="300675"/>
          </a:xfrm>
        </p:grpSpPr>
        <p:sp>
          <p:nvSpPr>
            <p:cNvPr id="11835" name="Google Shape;11835;p7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6" name="Google Shape;11836;p7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7" name="Google Shape;11837;p7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8" name="Google Shape;11838;p7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9" name="Google Shape;11839;p7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0" name="Google Shape;11840;p7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1" name="Google Shape;11841;p7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2" name="Google Shape;11842;p7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3" name="Google Shape;11843;p7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4" name="Google Shape;11844;p7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5" name="Google Shape;11845;p7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46" name="Google Shape;11846;p75"/>
          <p:cNvGrpSpPr/>
          <p:nvPr/>
        </p:nvGrpSpPr>
        <p:grpSpPr>
          <a:xfrm>
            <a:off x="2633105" y="2431859"/>
            <a:ext cx="363243" cy="328585"/>
            <a:chOff x="2633105" y="2431859"/>
            <a:chExt cx="363243" cy="328585"/>
          </a:xfrm>
        </p:grpSpPr>
        <p:sp>
          <p:nvSpPr>
            <p:cNvPr id="11847" name="Google Shape;11847;p7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8" name="Google Shape;11848;p7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9" name="Google Shape;11849;p7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0" name="Google Shape;11850;p7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1" name="Google Shape;11851;p7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2" name="Google Shape;11852;p7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3" name="Google Shape;11853;p7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4" name="Google Shape;11854;p7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55" name="Google Shape;11855;p75"/>
          <p:cNvGrpSpPr/>
          <p:nvPr/>
        </p:nvGrpSpPr>
        <p:grpSpPr>
          <a:xfrm>
            <a:off x="2189142" y="2421310"/>
            <a:ext cx="365904" cy="350064"/>
            <a:chOff x="2189142" y="2421310"/>
            <a:chExt cx="365904" cy="350064"/>
          </a:xfrm>
        </p:grpSpPr>
        <p:sp>
          <p:nvSpPr>
            <p:cNvPr id="11856" name="Google Shape;11856;p7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7" name="Google Shape;11857;p7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8" name="Google Shape;11858;p7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9" name="Google Shape;11859;p7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0" name="Google Shape;11860;p7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1" name="Google Shape;11861;p7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2" name="Google Shape;11862;p7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3" name="Google Shape;11863;p7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4" name="Google Shape;11864;p7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865" name="Google Shape;11865;p7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866" name="Google Shape;11866;p75"/>
          <p:cNvGrpSpPr/>
          <p:nvPr/>
        </p:nvGrpSpPr>
        <p:grpSpPr>
          <a:xfrm>
            <a:off x="3961923" y="2486317"/>
            <a:ext cx="364415" cy="220936"/>
            <a:chOff x="3961923" y="2486317"/>
            <a:chExt cx="364415" cy="220936"/>
          </a:xfrm>
        </p:grpSpPr>
        <p:sp>
          <p:nvSpPr>
            <p:cNvPr id="11867" name="Google Shape;11867;p7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8" name="Google Shape;11868;p7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9" name="Google Shape;11869;p7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0" name="Google Shape;11870;p7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871" name="Google Shape;11871;p7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872" name="Google Shape;11872;p75"/>
          <p:cNvGrpSpPr/>
          <p:nvPr/>
        </p:nvGrpSpPr>
        <p:grpSpPr>
          <a:xfrm>
            <a:off x="1303876" y="2419377"/>
            <a:ext cx="363275" cy="354626"/>
            <a:chOff x="1303876" y="2419377"/>
            <a:chExt cx="363275" cy="354626"/>
          </a:xfrm>
        </p:grpSpPr>
        <p:sp>
          <p:nvSpPr>
            <p:cNvPr id="11873" name="Google Shape;11873;p7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4" name="Google Shape;11874;p7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5" name="Google Shape;11875;p7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6" name="Google Shape;11876;p7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7" name="Google Shape;11877;p7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8" name="Google Shape;11878;p7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9" name="Google Shape;11879;p7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0" name="Google Shape;11880;p7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81" name="Google Shape;11881;p75"/>
          <p:cNvGrpSpPr/>
          <p:nvPr/>
        </p:nvGrpSpPr>
        <p:grpSpPr>
          <a:xfrm>
            <a:off x="861053" y="2414910"/>
            <a:ext cx="362134" cy="363623"/>
            <a:chOff x="861053" y="2414910"/>
            <a:chExt cx="362134" cy="363623"/>
          </a:xfrm>
        </p:grpSpPr>
        <p:sp>
          <p:nvSpPr>
            <p:cNvPr id="11882" name="Google Shape;11882;p7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3" name="Google Shape;11883;p7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4" name="Google Shape;11884;p7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5" name="Google Shape;11885;p7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6" name="Google Shape;11886;p7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87" name="Google Shape;11887;p75"/>
          <p:cNvGrpSpPr/>
          <p:nvPr/>
        </p:nvGrpSpPr>
        <p:grpSpPr>
          <a:xfrm>
            <a:off x="7594288" y="2415259"/>
            <a:ext cx="279513" cy="355735"/>
            <a:chOff x="7594288" y="2415259"/>
            <a:chExt cx="279513" cy="355735"/>
          </a:xfrm>
        </p:grpSpPr>
        <p:sp>
          <p:nvSpPr>
            <p:cNvPr id="11888" name="Google Shape;11888;p7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9" name="Google Shape;11889;p7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0" name="Google Shape;11890;p7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1" name="Google Shape;11891;p7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2" name="Google Shape;11892;p7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3" name="Google Shape;11893;p7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94" name="Google Shape;11894;p75"/>
          <p:cNvGrpSpPr/>
          <p:nvPr/>
        </p:nvGrpSpPr>
        <p:grpSpPr>
          <a:xfrm>
            <a:off x="7145794" y="2415639"/>
            <a:ext cx="278784" cy="355735"/>
            <a:chOff x="7145794" y="2415639"/>
            <a:chExt cx="278784" cy="355735"/>
          </a:xfrm>
        </p:grpSpPr>
        <p:sp>
          <p:nvSpPr>
            <p:cNvPr id="11895" name="Google Shape;11895;p7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6" name="Google Shape;11896;p7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7" name="Google Shape;11897;p7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8" name="Google Shape;11898;p7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9" name="Google Shape;11899;p7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0" name="Google Shape;11900;p7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1" name="Google Shape;11901;p7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2" name="Google Shape;11902;p7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3" name="Google Shape;11903;p7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4" name="Google Shape;11904;p7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05" name="Google Shape;11905;p75"/>
          <p:cNvGrpSpPr/>
          <p:nvPr/>
        </p:nvGrpSpPr>
        <p:grpSpPr>
          <a:xfrm>
            <a:off x="6698441" y="2414530"/>
            <a:ext cx="277644" cy="357984"/>
            <a:chOff x="6698441" y="2414530"/>
            <a:chExt cx="277644" cy="357984"/>
          </a:xfrm>
        </p:grpSpPr>
        <p:sp>
          <p:nvSpPr>
            <p:cNvPr id="11906" name="Google Shape;11906;p7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7" name="Google Shape;11907;p7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8" name="Google Shape;11908;p7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9" name="Google Shape;11909;p7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0" name="Google Shape;11910;p7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1" name="Google Shape;11911;p7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12" name="Google Shape;11912;p75"/>
          <p:cNvGrpSpPr/>
          <p:nvPr/>
        </p:nvGrpSpPr>
        <p:grpSpPr>
          <a:xfrm>
            <a:off x="4897750" y="2415639"/>
            <a:ext cx="279513" cy="357255"/>
            <a:chOff x="4897750" y="2415639"/>
            <a:chExt cx="279513" cy="357255"/>
          </a:xfrm>
        </p:grpSpPr>
        <p:sp>
          <p:nvSpPr>
            <p:cNvPr id="11913" name="Google Shape;11913;p7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4" name="Google Shape;11914;p7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5" name="Google Shape;11915;p7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6" name="Google Shape;11916;p7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7" name="Google Shape;11917;p7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8" name="Google Shape;11918;p7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9" name="Google Shape;11919;p7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0" name="Google Shape;11920;p7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21" name="Google Shape;11921;p75"/>
          <p:cNvGrpSpPr/>
          <p:nvPr/>
        </p:nvGrpSpPr>
        <p:grpSpPr>
          <a:xfrm>
            <a:off x="5812066" y="2416019"/>
            <a:ext cx="264813" cy="353454"/>
            <a:chOff x="5812066" y="2416019"/>
            <a:chExt cx="264813" cy="353454"/>
          </a:xfrm>
        </p:grpSpPr>
        <p:sp>
          <p:nvSpPr>
            <p:cNvPr id="11922" name="Google Shape;11922;p7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3" name="Google Shape;11923;p7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4" name="Google Shape;11924;p7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5" name="Google Shape;11925;p7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6" name="Google Shape;11926;p7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7" name="Google Shape;11927;p7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8" name="Google Shape;11928;p7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29" name="Google Shape;11929;p75"/>
          <p:cNvGrpSpPr/>
          <p:nvPr/>
        </p:nvGrpSpPr>
        <p:grpSpPr>
          <a:xfrm>
            <a:off x="8054820" y="2416399"/>
            <a:ext cx="264433" cy="353454"/>
            <a:chOff x="8054820" y="2416399"/>
            <a:chExt cx="264433" cy="353454"/>
          </a:xfrm>
        </p:grpSpPr>
        <p:sp>
          <p:nvSpPr>
            <p:cNvPr id="11930" name="Google Shape;11930;p7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1" name="Google Shape;11931;p7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2" name="Google Shape;11932;p7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3" name="Google Shape;11933;p7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4" name="Google Shape;11934;p7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5" name="Google Shape;11935;p7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36" name="Google Shape;11936;p75"/>
          <p:cNvGrpSpPr/>
          <p:nvPr/>
        </p:nvGrpSpPr>
        <p:grpSpPr>
          <a:xfrm>
            <a:off x="5356413" y="2413390"/>
            <a:ext cx="271212" cy="361374"/>
            <a:chOff x="5356413" y="2413390"/>
            <a:chExt cx="271212" cy="361374"/>
          </a:xfrm>
        </p:grpSpPr>
        <p:sp>
          <p:nvSpPr>
            <p:cNvPr id="11937" name="Google Shape;11937;p7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8" name="Google Shape;11938;p7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9" name="Google Shape;11939;p7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0" name="Google Shape;11940;p7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1" name="Google Shape;11941;p7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42" name="Google Shape;11942;p75"/>
          <p:cNvGrpSpPr/>
          <p:nvPr/>
        </p:nvGrpSpPr>
        <p:grpSpPr>
          <a:xfrm>
            <a:off x="6255238" y="2412249"/>
            <a:ext cx="271244" cy="360994"/>
            <a:chOff x="6255238" y="2412249"/>
            <a:chExt cx="271244" cy="360994"/>
          </a:xfrm>
        </p:grpSpPr>
        <p:sp>
          <p:nvSpPr>
            <p:cNvPr id="11943" name="Google Shape;11943;p7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4" name="Google Shape;11944;p7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5" name="Google Shape;11945;p7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6" name="Google Shape;11946;p7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7" name="Google Shape;11947;p7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8" name="Google Shape;11948;p7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49" name="Google Shape;11949;p75"/>
          <p:cNvGrpSpPr/>
          <p:nvPr/>
        </p:nvGrpSpPr>
        <p:grpSpPr>
          <a:xfrm>
            <a:off x="2185372" y="1957799"/>
            <a:ext cx="366664" cy="366981"/>
            <a:chOff x="2185372" y="1957799"/>
            <a:chExt cx="366664" cy="366981"/>
          </a:xfrm>
        </p:grpSpPr>
        <p:sp>
          <p:nvSpPr>
            <p:cNvPr id="11950" name="Google Shape;11950;p7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1" name="Google Shape;11951;p7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2" name="Google Shape;11952;p7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3" name="Google Shape;11953;p7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4" name="Google Shape;11954;p7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5" name="Google Shape;11955;p7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6" name="Google Shape;11956;p7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7" name="Google Shape;11957;p7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58" name="Google Shape;11958;p75"/>
          <p:cNvGrpSpPr/>
          <p:nvPr/>
        </p:nvGrpSpPr>
        <p:grpSpPr>
          <a:xfrm>
            <a:off x="1737258" y="1988371"/>
            <a:ext cx="370814" cy="307359"/>
            <a:chOff x="1737258" y="1988371"/>
            <a:chExt cx="370814" cy="307359"/>
          </a:xfrm>
        </p:grpSpPr>
        <p:sp>
          <p:nvSpPr>
            <p:cNvPr id="11959" name="Google Shape;11959;p7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0" name="Google Shape;11960;p7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1" name="Google Shape;11961;p7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2" name="Google Shape;11962;p7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63" name="Google Shape;11963;p75"/>
          <p:cNvGrpSpPr/>
          <p:nvPr/>
        </p:nvGrpSpPr>
        <p:grpSpPr>
          <a:xfrm>
            <a:off x="848983" y="1989511"/>
            <a:ext cx="369294" cy="304350"/>
            <a:chOff x="848983" y="1989511"/>
            <a:chExt cx="369294" cy="304350"/>
          </a:xfrm>
        </p:grpSpPr>
        <p:sp>
          <p:nvSpPr>
            <p:cNvPr id="11964" name="Google Shape;11964;p7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5" name="Google Shape;11965;p7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6" name="Google Shape;11966;p7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7" name="Google Shape;11967;p7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8" name="Google Shape;11968;p7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69" name="Google Shape;11969;p75"/>
          <p:cNvGrpSpPr/>
          <p:nvPr/>
        </p:nvGrpSpPr>
        <p:grpSpPr>
          <a:xfrm>
            <a:off x="3074027" y="1983777"/>
            <a:ext cx="380604" cy="313854"/>
            <a:chOff x="3074027" y="1983777"/>
            <a:chExt cx="380604" cy="313854"/>
          </a:xfrm>
        </p:grpSpPr>
        <p:sp>
          <p:nvSpPr>
            <p:cNvPr id="11970" name="Google Shape;11970;p7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1" name="Google Shape;11971;p7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2" name="Google Shape;11972;p7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3" name="Google Shape;11973;p7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4" name="Google Shape;11974;p7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75" name="Google Shape;11975;p75"/>
          <p:cNvGrpSpPr/>
          <p:nvPr/>
        </p:nvGrpSpPr>
        <p:grpSpPr>
          <a:xfrm>
            <a:off x="3522521" y="1975857"/>
            <a:ext cx="367013" cy="331278"/>
            <a:chOff x="3522521" y="1975857"/>
            <a:chExt cx="367013" cy="331278"/>
          </a:xfrm>
        </p:grpSpPr>
        <p:sp>
          <p:nvSpPr>
            <p:cNvPr id="11976" name="Google Shape;11976;p7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7" name="Google Shape;11977;p7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8" name="Google Shape;11978;p7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9" name="Google Shape;11979;p7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0" name="Google Shape;11980;p7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1" name="Google Shape;11981;p7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2" name="Google Shape;11982;p7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83" name="Google Shape;11983;p75"/>
          <p:cNvGrpSpPr/>
          <p:nvPr/>
        </p:nvGrpSpPr>
        <p:grpSpPr>
          <a:xfrm>
            <a:off x="2630824" y="1976966"/>
            <a:ext cx="368185" cy="330454"/>
            <a:chOff x="2630824" y="1976966"/>
            <a:chExt cx="368185" cy="330454"/>
          </a:xfrm>
        </p:grpSpPr>
        <p:sp>
          <p:nvSpPr>
            <p:cNvPr id="11984" name="Google Shape;11984;p7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5" name="Google Shape;11985;p7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6" name="Google Shape;11986;p7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7" name="Google Shape;11987;p7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8" name="Google Shape;11988;p7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9" name="Google Shape;11989;p7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0" name="Google Shape;11990;p7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1" name="Google Shape;11991;p7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92" name="Google Shape;11992;p75"/>
          <p:cNvGrpSpPr/>
          <p:nvPr/>
        </p:nvGrpSpPr>
        <p:grpSpPr>
          <a:xfrm>
            <a:off x="1293706" y="1966416"/>
            <a:ext cx="369294" cy="350444"/>
            <a:chOff x="1293706" y="1966416"/>
            <a:chExt cx="369294" cy="350444"/>
          </a:xfrm>
        </p:grpSpPr>
        <p:sp>
          <p:nvSpPr>
            <p:cNvPr id="11993" name="Google Shape;11993;p7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4" name="Google Shape;11994;p7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5" name="Google Shape;11995;p7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6" name="Google Shape;11996;p7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7" name="Google Shape;11997;p7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8" name="Google Shape;11998;p7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9" name="Google Shape;11999;p7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0" name="Google Shape;12000;p7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01" name="Google Shape;12001;p75"/>
          <p:cNvGrpSpPr/>
          <p:nvPr/>
        </p:nvGrpSpPr>
        <p:grpSpPr>
          <a:xfrm>
            <a:off x="3967213" y="1975477"/>
            <a:ext cx="368185" cy="331816"/>
            <a:chOff x="3967213" y="1975477"/>
            <a:chExt cx="368185" cy="331816"/>
          </a:xfrm>
        </p:grpSpPr>
        <p:sp>
          <p:nvSpPr>
            <p:cNvPr id="12002" name="Google Shape;12002;p7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3" name="Google Shape;12003;p7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4" name="Google Shape;12004;p7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05" name="Google Shape;12005;p75"/>
          <p:cNvGrpSpPr/>
          <p:nvPr/>
        </p:nvGrpSpPr>
        <p:grpSpPr>
          <a:xfrm>
            <a:off x="8047661" y="1969046"/>
            <a:ext cx="279132" cy="356875"/>
            <a:chOff x="8047661" y="1969046"/>
            <a:chExt cx="279132" cy="356875"/>
          </a:xfrm>
        </p:grpSpPr>
        <p:sp>
          <p:nvSpPr>
            <p:cNvPr id="12006" name="Google Shape;12006;p7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7" name="Google Shape;12007;p7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8" name="Google Shape;12008;p7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9" name="Google Shape;12009;p7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10" name="Google Shape;12010;p75"/>
          <p:cNvGrpSpPr/>
          <p:nvPr/>
        </p:nvGrpSpPr>
        <p:grpSpPr>
          <a:xfrm>
            <a:off x="7596157" y="1968159"/>
            <a:ext cx="279544" cy="358142"/>
            <a:chOff x="7596157" y="1968159"/>
            <a:chExt cx="279544" cy="358142"/>
          </a:xfrm>
        </p:grpSpPr>
        <p:sp>
          <p:nvSpPr>
            <p:cNvPr id="12011" name="Google Shape;12011;p7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2" name="Google Shape;12012;p7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3" name="Google Shape;12013;p7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4" name="Google Shape;12014;p7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5" name="Google Shape;12015;p7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6" name="Google Shape;12016;p7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17" name="Google Shape;12017;p75"/>
          <p:cNvGrpSpPr/>
          <p:nvPr/>
        </p:nvGrpSpPr>
        <p:grpSpPr>
          <a:xfrm>
            <a:off x="7147315" y="1969046"/>
            <a:ext cx="279513" cy="357636"/>
            <a:chOff x="7147315" y="1969046"/>
            <a:chExt cx="279513" cy="357636"/>
          </a:xfrm>
        </p:grpSpPr>
        <p:sp>
          <p:nvSpPr>
            <p:cNvPr id="12018" name="Google Shape;12018;p7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9" name="Google Shape;12019;p7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0" name="Google Shape;12020;p7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1" name="Google Shape;12021;p7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2" name="Google Shape;12022;p7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3" name="Google Shape;12023;p7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4" name="Google Shape;12024;p7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25" name="Google Shape;12025;p75"/>
          <p:cNvGrpSpPr/>
          <p:nvPr/>
        </p:nvGrpSpPr>
        <p:grpSpPr>
          <a:xfrm>
            <a:off x="6697681" y="1968317"/>
            <a:ext cx="280305" cy="359093"/>
            <a:chOff x="6697681" y="1968317"/>
            <a:chExt cx="280305" cy="359093"/>
          </a:xfrm>
        </p:grpSpPr>
        <p:sp>
          <p:nvSpPr>
            <p:cNvPr id="12026" name="Google Shape;12026;p7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7" name="Google Shape;12027;p7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8" name="Google Shape;12028;p7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9" name="Google Shape;12029;p7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0" name="Google Shape;12030;p7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1" name="Google Shape;12031;p7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2" name="Google Shape;12032;p7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33" name="Google Shape;12033;p75"/>
          <p:cNvGrpSpPr/>
          <p:nvPr/>
        </p:nvGrpSpPr>
        <p:grpSpPr>
          <a:xfrm>
            <a:off x="6248839" y="1967937"/>
            <a:ext cx="280273" cy="358744"/>
            <a:chOff x="6248839" y="1967937"/>
            <a:chExt cx="280273" cy="358744"/>
          </a:xfrm>
        </p:grpSpPr>
        <p:sp>
          <p:nvSpPr>
            <p:cNvPr id="12034" name="Google Shape;12034;p7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5" name="Google Shape;12035;p7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6" name="Google Shape;12036;p7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7" name="Google Shape;12037;p7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8" name="Google Shape;12038;p7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9" name="Google Shape;12039;p7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40" name="Google Shape;12040;p75"/>
          <p:cNvGrpSpPr/>
          <p:nvPr/>
        </p:nvGrpSpPr>
        <p:grpSpPr>
          <a:xfrm>
            <a:off x="5801485" y="1969046"/>
            <a:ext cx="279164" cy="357794"/>
            <a:chOff x="5801485" y="1969046"/>
            <a:chExt cx="279164" cy="357794"/>
          </a:xfrm>
        </p:grpSpPr>
        <p:sp>
          <p:nvSpPr>
            <p:cNvPr id="12041" name="Google Shape;12041;p7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2" name="Google Shape;12042;p7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3" name="Google Shape;12043;p7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4" name="Google Shape;12044;p7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5" name="Google Shape;12045;p7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6" name="Google Shape;12046;p7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7" name="Google Shape;12047;p7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8" name="Google Shape;12048;p7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9" name="Google Shape;12049;p7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0" name="Google Shape;12050;p7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1" name="Google Shape;12051;p7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2" name="Google Shape;12052;p7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3" name="Google Shape;12053;p7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54" name="Google Shape;12054;p75"/>
          <p:cNvGrpSpPr/>
          <p:nvPr/>
        </p:nvGrpSpPr>
        <p:grpSpPr>
          <a:xfrm>
            <a:off x="5352643" y="1969046"/>
            <a:ext cx="278404" cy="358364"/>
            <a:chOff x="5352643" y="1969046"/>
            <a:chExt cx="278404" cy="358364"/>
          </a:xfrm>
        </p:grpSpPr>
        <p:sp>
          <p:nvSpPr>
            <p:cNvPr id="12055" name="Google Shape;12055;p7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6" name="Google Shape;12056;p7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7" name="Google Shape;12057;p7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8" name="Google Shape;12058;p7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59" name="Google Shape;12059;p75"/>
          <p:cNvGrpSpPr/>
          <p:nvPr/>
        </p:nvGrpSpPr>
        <p:grpSpPr>
          <a:xfrm>
            <a:off x="4897750" y="1968317"/>
            <a:ext cx="279132" cy="358364"/>
            <a:chOff x="4897750" y="1968317"/>
            <a:chExt cx="279132" cy="358364"/>
          </a:xfrm>
        </p:grpSpPr>
        <p:sp>
          <p:nvSpPr>
            <p:cNvPr id="12060" name="Google Shape;12060;p7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1" name="Google Shape;12061;p7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2" name="Google Shape;12062;p7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3" name="Google Shape;12063;p7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4" name="Google Shape;12064;p7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5" name="Google Shape;12065;p7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6" name="Google Shape;12066;p7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7" name="Google Shape;12067;p7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8" name="Google Shape;12068;p7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9" name="Google Shape;12069;p7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0" name="Google Shape;12070;p7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1" name="Google Shape;12071;p7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2" name="Google Shape;12072;p7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073" name="Google Shape;12073;p7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074" name="Google Shape;12074;p75"/>
          <p:cNvGrpSpPr/>
          <p:nvPr/>
        </p:nvGrpSpPr>
        <p:grpSpPr>
          <a:xfrm>
            <a:off x="1767449" y="1513044"/>
            <a:ext cx="324403" cy="347783"/>
            <a:chOff x="1767449" y="1513044"/>
            <a:chExt cx="324403" cy="347783"/>
          </a:xfrm>
        </p:grpSpPr>
        <p:sp>
          <p:nvSpPr>
            <p:cNvPr id="12075" name="Google Shape;12075;p7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6" name="Google Shape;12076;p7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7" name="Google Shape;12077;p7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8" name="Google Shape;12078;p7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9" name="Google Shape;12079;p7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0" name="Google Shape;12080;p7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1" name="Google Shape;12081;p7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2" name="Google Shape;12082;p7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3" name="Google Shape;12083;p7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84" name="Google Shape;12084;p75"/>
          <p:cNvGrpSpPr/>
          <p:nvPr/>
        </p:nvGrpSpPr>
        <p:grpSpPr>
          <a:xfrm>
            <a:off x="4007193" y="1512727"/>
            <a:ext cx="320633" cy="348100"/>
            <a:chOff x="4007193" y="1512727"/>
            <a:chExt cx="320633" cy="348100"/>
          </a:xfrm>
        </p:grpSpPr>
        <p:sp>
          <p:nvSpPr>
            <p:cNvPr id="12085" name="Google Shape;12085;p7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6" name="Google Shape;12086;p7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7" name="Google Shape;12087;p7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8" name="Google Shape;12088;p7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9" name="Google Shape;12089;p7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90" name="Google Shape;12090;p75"/>
          <p:cNvGrpSpPr/>
          <p:nvPr/>
        </p:nvGrpSpPr>
        <p:grpSpPr>
          <a:xfrm>
            <a:off x="3530425" y="1508747"/>
            <a:ext cx="368175" cy="344594"/>
            <a:chOff x="3530425" y="1508747"/>
            <a:chExt cx="368175" cy="344594"/>
          </a:xfrm>
        </p:grpSpPr>
        <p:sp>
          <p:nvSpPr>
            <p:cNvPr id="12091" name="Google Shape;12091;p7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2" name="Google Shape;12092;p7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3" name="Google Shape;12093;p7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4" name="Google Shape;12094;p7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95" name="Google Shape;12095;p75"/>
          <p:cNvGrpSpPr/>
          <p:nvPr/>
        </p:nvGrpSpPr>
        <p:grpSpPr>
          <a:xfrm>
            <a:off x="3127598" y="1513234"/>
            <a:ext cx="289714" cy="347593"/>
            <a:chOff x="3127598" y="1513234"/>
            <a:chExt cx="289714" cy="347593"/>
          </a:xfrm>
        </p:grpSpPr>
        <p:sp>
          <p:nvSpPr>
            <p:cNvPr id="12096" name="Google Shape;12096;p7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7" name="Google Shape;12097;p7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8" name="Google Shape;12098;p7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9" name="Google Shape;12099;p7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0" name="Google Shape;12100;p7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01" name="Google Shape;12101;p75"/>
          <p:cNvGrpSpPr/>
          <p:nvPr/>
        </p:nvGrpSpPr>
        <p:grpSpPr>
          <a:xfrm>
            <a:off x="2662884" y="1513044"/>
            <a:ext cx="322914" cy="348543"/>
            <a:chOff x="2662884" y="1513044"/>
            <a:chExt cx="322914" cy="348543"/>
          </a:xfrm>
        </p:grpSpPr>
        <p:sp>
          <p:nvSpPr>
            <p:cNvPr id="12102" name="Google Shape;12102;p7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3" name="Google Shape;12103;p7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4" name="Google Shape;12104;p7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5" name="Google Shape;12105;p7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6" name="Google Shape;12106;p7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7" name="Google Shape;12107;p7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8" name="Google Shape;12108;p7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9" name="Google Shape;12109;p7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0" name="Google Shape;12110;p7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1" name="Google Shape;12111;p7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12" name="Google Shape;12112;p75"/>
          <p:cNvGrpSpPr/>
          <p:nvPr/>
        </p:nvGrpSpPr>
        <p:grpSpPr>
          <a:xfrm>
            <a:off x="2232511" y="1512759"/>
            <a:ext cx="299534" cy="348068"/>
            <a:chOff x="2232511" y="1512759"/>
            <a:chExt cx="299534" cy="348068"/>
          </a:xfrm>
        </p:grpSpPr>
        <p:sp>
          <p:nvSpPr>
            <p:cNvPr id="12113" name="Google Shape;12113;p7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4" name="Google Shape;12114;p7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5" name="Google Shape;12115;p7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6" name="Google Shape;12116;p7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7" name="Google Shape;12117;p7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8" name="Google Shape;12118;p7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9" name="Google Shape;12119;p7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0" name="Google Shape;12120;p7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1" name="Google Shape;12121;p7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2" name="Google Shape;12122;p7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3" name="Google Shape;12123;p7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24" name="Google Shape;12124;p75"/>
          <p:cNvGrpSpPr/>
          <p:nvPr/>
        </p:nvGrpSpPr>
        <p:grpSpPr>
          <a:xfrm>
            <a:off x="1331406" y="1513361"/>
            <a:ext cx="301784" cy="348607"/>
            <a:chOff x="1331406" y="1513361"/>
            <a:chExt cx="301784" cy="348607"/>
          </a:xfrm>
        </p:grpSpPr>
        <p:sp>
          <p:nvSpPr>
            <p:cNvPr id="12125" name="Google Shape;12125;p7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6" name="Google Shape;12126;p7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7" name="Google Shape;12127;p7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8" name="Google Shape;12128;p7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29" name="Google Shape;12129;p75"/>
          <p:cNvGrpSpPr/>
          <p:nvPr/>
        </p:nvGrpSpPr>
        <p:grpSpPr>
          <a:xfrm>
            <a:off x="7144274" y="1500214"/>
            <a:ext cx="282174" cy="355735"/>
            <a:chOff x="7144274" y="1500214"/>
            <a:chExt cx="282174" cy="355735"/>
          </a:xfrm>
        </p:grpSpPr>
        <p:sp>
          <p:nvSpPr>
            <p:cNvPr id="12130" name="Google Shape;12130;p7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1" name="Google Shape;12131;p7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2" name="Google Shape;12132;p7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3" name="Google Shape;12133;p7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4" name="Google Shape;12134;p7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5" name="Google Shape;12135;p7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36" name="Google Shape;12136;p75"/>
          <p:cNvGrpSpPr/>
          <p:nvPr/>
        </p:nvGrpSpPr>
        <p:grpSpPr>
          <a:xfrm>
            <a:off x="6685262" y="1500214"/>
            <a:ext cx="289682" cy="354594"/>
            <a:chOff x="6685262" y="1500214"/>
            <a:chExt cx="289682" cy="354594"/>
          </a:xfrm>
        </p:grpSpPr>
        <p:sp>
          <p:nvSpPr>
            <p:cNvPr id="12137" name="Google Shape;12137;p7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8" name="Google Shape;12138;p7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9" name="Google Shape;12139;p7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0" name="Google Shape;12140;p7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41" name="Google Shape;12141;p75"/>
          <p:cNvGrpSpPr/>
          <p:nvPr/>
        </p:nvGrpSpPr>
        <p:grpSpPr>
          <a:xfrm>
            <a:off x="6200938" y="1500594"/>
            <a:ext cx="322154" cy="355355"/>
            <a:chOff x="6200938" y="1500594"/>
            <a:chExt cx="322154" cy="355355"/>
          </a:xfrm>
        </p:grpSpPr>
        <p:sp>
          <p:nvSpPr>
            <p:cNvPr id="12142" name="Google Shape;12142;p7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3" name="Google Shape;12143;p7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4" name="Google Shape;12144;p7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5" name="Google Shape;12145;p7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6" name="Google Shape;12146;p7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47" name="Google Shape;12147;p75"/>
          <p:cNvGrpSpPr/>
          <p:nvPr/>
        </p:nvGrpSpPr>
        <p:grpSpPr>
          <a:xfrm>
            <a:off x="5289631" y="1500214"/>
            <a:ext cx="332355" cy="354974"/>
            <a:chOff x="5289631" y="1500214"/>
            <a:chExt cx="332355" cy="354974"/>
          </a:xfrm>
        </p:grpSpPr>
        <p:sp>
          <p:nvSpPr>
            <p:cNvPr id="12148" name="Google Shape;12148;p7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9" name="Google Shape;12149;p7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0" name="Google Shape;12150;p7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1" name="Google Shape;12151;p7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2" name="Google Shape;12152;p7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3" name="Google Shape;12153;p7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54" name="Google Shape;12154;p75"/>
          <p:cNvGrpSpPr/>
          <p:nvPr/>
        </p:nvGrpSpPr>
        <p:grpSpPr>
          <a:xfrm>
            <a:off x="5748295" y="1499833"/>
            <a:ext cx="323294" cy="356115"/>
            <a:chOff x="5748295" y="1499833"/>
            <a:chExt cx="323294" cy="356115"/>
          </a:xfrm>
        </p:grpSpPr>
        <p:sp>
          <p:nvSpPr>
            <p:cNvPr id="12155" name="Google Shape;12155;p7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6" name="Google Shape;12156;p7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7" name="Google Shape;12157;p7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8" name="Google Shape;12158;p7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9" name="Google Shape;12159;p7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0" name="Google Shape;12160;p7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1" name="Google Shape;12161;p7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62" name="Google Shape;12162;p75"/>
          <p:cNvGrpSpPr/>
          <p:nvPr/>
        </p:nvGrpSpPr>
        <p:grpSpPr>
          <a:xfrm>
            <a:off x="8047661" y="1501037"/>
            <a:ext cx="278404" cy="355260"/>
            <a:chOff x="8047661" y="1501037"/>
            <a:chExt cx="278404" cy="355260"/>
          </a:xfrm>
        </p:grpSpPr>
        <p:sp>
          <p:nvSpPr>
            <p:cNvPr id="12163" name="Google Shape;12163;p7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4" name="Google Shape;12164;p7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5" name="Google Shape;12165;p7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6" name="Google Shape;12166;p7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67" name="Google Shape;12167;p75"/>
          <p:cNvGrpSpPr/>
          <p:nvPr/>
        </p:nvGrpSpPr>
        <p:grpSpPr>
          <a:xfrm>
            <a:off x="4903389" y="1500214"/>
            <a:ext cx="267854" cy="355735"/>
            <a:chOff x="4903389" y="1500214"/>
            <a:chExt cx="267854" cy="355735"/>
          </a:xfrm>
        </p:grpSpPr>
        <p:sp>
          <p:nvSpPr>
            <p:cNvPr id="12168" name="Google Shape;12168;p7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9" name="Google Shape;12169;p7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0" name="Google Shape;12170;p7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1" name="Google Shape;12171;p7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2" name="Google Shape;12172;p7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73" name="Google Shape;12173;p75"/>
          <p:cNvGrpSpPr/>
          <p:nvPr/>
        </p:nvGrpSpPr>
        <p:grpSpPr>
          <a:xfrm>
            <a:off x="7613518" y="1501354"/>
            <a:ext cx="264433" cy="353074"/>
            <a:chOff x="7613518" y="1501354"/>
            <a:chExt cx="264433" cy="353074"/>
          </a:xfrm>
        </p:grpSpPr>
        <p:sp>
          <p:nvSpPr>
            <p:cNvPr id="12174" name="Google Shape;12174;p7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5" name="Google Shape;12175;p7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6" name="Google Shape;12176;p7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7" name="Google Shape;12177;p7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8" name="Google Shape;12178;p7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9" name="Google Shape;12179;p7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83"/>
        <p:cNvGrpSpPr/>
        <p:nvPr/>
      </p:nvGrpSpPr>
      <p:grpSpPr>
        <a:xfrm>
          <a:off x="0" y="0"/>
          <a:ext cx="0" cy="0"/>
          <a:chOff x="0" y="0"/>
          <a:chExt cx="0" cy="0"/>
        </a:xfrm>
      </p:grpSpPr>
      <p:sp>
        <p:nvSpPr>
          <p:cNvPr id="12184" name="Google Shape;12184;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2185" name="Google Shape;12185;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dirty="0">
              <a:solidFill>
                <a:srgbClr val="FFFFFF"/>
              </a:solidFill>
              <a:latin typeface="Arial"/>
              <a:ea typeface="Arial"/>
              <a:cs typeface="Arial"/>
              <a:sym typeface="Arial"/>
            </a:endParaRPr>
          </a:p>
        </p:txBody>
      </p:sp>
      <p:grpSp>
        <p:nvGrpSpPr>
          <p:cNvPr id="12186" name="Google Shape;12186;p76"/>
          <p:cNvGrpSpPr/>
          <p:nvPr/>
        </p:nvGrpSpPr>
        <p:grpSpPr>
          <a:xfrm>
            <a:off x="1757085" y="1500675"/>
            <a:ext cx="371069" cy="359396"/>
            <a:chOff x="1757085" y="1500675"/>
            <a:chExt cx="371069" cy="359396"/>
          </a:xfrm>
        </p:grpSpPr>
        <p:sp>
          <p:nvSpPr>
            <p:cNvPr id="12187" name="Google Shape;12187;p7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8" name="Google Shape;12188;p7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9" name="Google Shape;12189;p7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0" name="Google Shape;12190;p7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1" name="Google Shape;12191;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2" name="Google Shape;12192;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3" name="Google Shape;12193;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4" name="Google Shape;12194;p7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5" name="Google Shape;12195;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6" name="Google Shape;12196;p7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7" name="Google Shape;12197;p7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8" name="Google Shape;12198;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9" name="Google Shape;12199;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0" name="Google Shape;12200;p7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1" name="Google Shape;12201;p7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2" name="Google Shape;12202;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3" name="Google Shape;12203;p7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4" name="Google Shape;12204;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5" name="Google Shape;12205;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6" name="Google Shape;12206;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7" name="Google Shape;12207;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8" name="Google Shape;12208;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9" name="Google Shape;12209;p7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0" name="Google Shape;12210;p7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1" name="Google Shape;12211;p7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2" name="Google Shape;12212;p7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3" name="Google Shape;12213;p7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4" name="Google Shape;12214;p7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5" name="Google Shape;12215;p7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16" name="Google Shape;12216;p76"/>
          <p:cNvGrpSpPr/>
          <p:nvPr/>
        </p:nvGrpSpPr>
        <p:grpSpPr>
          <a:xfrm>
            <a:off x="2774209" y="1954691"/>
            <a:ext cx="116693" cy="374186"/>
            <a:chOff x="2774209" y="1954691"/>
            <a:chExt cx="116693" cy="374186"/>
          </a:xfrm>
        </p:grpSpPr>
        <p:sp>
          <p:nvSpPr>
            <p:cNvPr id="12217" name="Google Shape;12217;p7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8" name="Google Shape;12218;p7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19" name="Google Shape;12219;p76"/>
          <p:cNvGrpSpPr/>
          <p:nvPr/>
        </p:nvGrpSpPr>
        <p:grpSpPr>
          <a:xfrm>
            <a:off x="4017435" y="1499912"/>
            <a:ext cx="315092" cy="359397"/>
            <a:chOff x="4017435" y="1499912"/>
            <a:chExt cx="315092" cy="359397"/>
          </a:xfrm>
        </p:grpSpPr>
        <p:sp>
          <p:nvSpPr>
            <p:cNvPr id="12220" name="Google Shape;12220;p7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1" name="Google Shape;12221;p7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22" name="Google Shape;12222;p76"/>
          <p:cNvGrpSpPr/>
          <p:nvPr/>
        </p:nvGrpSpPr>
        <p:grpSpPr>
          <a:xfrm>
            <a:off x="3963652" y="1999759"/>
            <a:ext cx="374154" cy="284050"/>
            <a:chOff x="3963652" y="1999759"/>
            <a:chExt cx="374154" cy="284050"/>
          </a:xfrm>
        </p:grpSpPr>
        <p:sp>
          <p:nvSpPr>
            <p:cNvPr id="12223" name="Google Shape;12223;p7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4" name="Google Shape;12224;p7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5" name="Google Shape;12225;p7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26" name="Google Shape;12226;p76"/>
          <p:cNvGrpSpPr/>
          <p:nvPr/>
        </p:nvGrpSpPr>
        <p:grpSpPr>
          <a:xfrm>
            <a:off x="1777536" y="2014866"/>
            <a:ext cx="376444" cy="253772"/>
            <a:chOff x="1777536" y="2014866"/>
            <a:chExt cx="376444" cy="253772"/>
          </a:xfrm>
        </p:grpSpPr>
        <p:sp>
          <p:nvSpPr>
            <p:cNvPr id="12227" name="Google Shape;12227;p7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8" name="Google Shape;12228;p7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9" name="Google Shape;12229;p7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0" name="Google Shape;12230;p7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1" name="Google Shape;12231;p7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32" name="Google Shape;12232;p76"/>
          <p:cNvGrpSpPr/>
          <p:nvPr/>
        </p:nvGrpSpPr>
        <p:grpSpPr>
          <a:xfrm>
            <a:off x="1309875" y="2057326"/>
            <a:ext cx="374154" cy="169680"/>
            <a:chOff x="1309875" y="2057326"/>
            <a:chExt cx="374154" cy="169680"/>
          </a:xfrm>
        </p:grpSpPr>
        <p:sp>
          <p:nvSpPr>
            <p:cNvPr id="12233" name="Google Shape;12233;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4" name="Google Shape;12234;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5" name="Google Shape;12235;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6" name="Google Shape;12236;p7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7" name="Google Shape;12237;p7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8" name="Google Shape;12238;p7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9" name="Google Shape;12239;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0" name="Google Shape;12240;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1" name="Google Shape;12241;p7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2" name="Google Shape;12242;p7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3" name="Google Shape;12243;p7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244" name="Google Shape;12244;p7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245" name="Google Shape;12245;p76"/>
          <p:cNvGrpSpPr/>
          <p:nvPr/>
        </p:nvGrpSpPr>
        <p:grpSpPr>
          <a:xfrm>
            <a:off x="2347450" y="1954564"/>
            <a:ext cx="113639" cy="373168"/>
            <a:chOff x="2347450" y="1954564"/>
            <a:chExt cx="113639" cy="373168"/>
          </a:xfrm>
        </p:grpSpPr>
        <p:sp>
          <p:nvSpPr>
            <p:cNvPr id="12246" name="Google Shape;12246;p7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7" name="Google Shape;12247;p7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248" name="Google Shape;12248;p7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249" name="Google Shape;12249;p76"/>
          <p:cNvGrpSpPr/>
          <p:nvPr/>
        </p:nvGrpSpPr>
        <p:grpSpPr>
          <a:xfrm>
            <a:off x="3110102" y="1499880"/>
            <a:ext cx="330613" cy="358379"/>
            <a:chOff x="3110102" y="1499880"/>
            <a:chExt cx="330613" cy="358379"/>
          </a:xfrm>
        </p:grpSpPr>
        <p:sp>
          <p:nvSpPr>
            <p:cNvPr id="12250" name="Google Shape;12250;p7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1" name="Google Shape;12251;p7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2" name="Google Shape;12252;p7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3" name="Google Shape;12253;p7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4" name="Google Shape;12254;p7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5" name="Google Shape;12255;p7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6" name="Google Shape;12256;p7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257" name="Google Shape;12257;p7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258" name="Google Shape;12258;p76"/>
          <p:cNvGrpSpPr/>
          <p:nvPr/>
        </p:nvGrpSpPr>
        <p:grpSpPr>
          <a:xfrm>
            <a:off x="3485575" y="1999759"/>
            <a:ext cx="373772" cy="284050"/>
            <a:chOff x="3531200" y="1999759"/>
            <a:chExt cx="373772" cy="284050"/>
          </a:xfrm>
        </p:grpSpPr>
        <p:sp>
          <p:nvSpPr>
            <p:cNvPr id="12259" name="Google Shape;12259;p7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0" name="Google Shape;12260;p7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1" name="Google Shape;12261;p7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2" name="Google Shape;12262;p7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63" name="Google Shape;12263;p76"/>
          <p:cNvGrpSpPr/>
          <p:nvPr/>
        </p:nvGrpSpPr>
        <p:grpSpPr>
          <a:xfrm>
            <a:off x="2667058" y="1500293"/>
            <a:ext cx="330231" cy="359015"/>
            <a:chOff x="2667058" y="1500293"/>
            <a:chExt cx="330231" cy="359015"/>
          </a:xfrm>
        </p:grpSpPr>
        <p:sp>
          <p:nvSpPr>
            <p:cNvPr id="12264" name="Google Shape;12264;p7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5" name="Google Shape;12265;p7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6" name="Google Shape;12266;p7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7" name="Google Shape;12267;p7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8" name="Google Shape;12268;p7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9" name="Google Shape;12269;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0" name="Google Shape;12270;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1" name="Google Shape;12271;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2" name="Google Shape;12272;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3" name="Google Shape;12273;p7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4" name="Google Shape;12274;p7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5" name="Google Shape;12275;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6" name="Google Shape;12276;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7" name="Google Shape;12277;p7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8" name="Google Shape;12278;p7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9" name="Google Shape;12279;p7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0" name="Google Shape;12280;p7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1" name="Google Shape;12281;p7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82" name="Google Shape;12282;p76"/>
          <p:cNvGrpSpPr/>
          <p:nvPr/>
        </p:nvGrpSpPr>
        <p:grpSpPr>
          <a:xfrm>
            <a:off x="3567553" y="1499912"/>
            <a:ext cx="320022" cy="359778"/>
            <a:chOff x="3567553" y="1499912"/>
            <a:chExt cx="320022" cy="359778"/>
          </a:xfrm>
        </p:grpSpPr>
        <p:sp>
          <p:nvSpPr>
            <p:cNvPr id="12283" name="Google Shape;12283;p7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4" name="Google Shape;12284;p7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5" name="Google Shape;12285;p7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6" name="Google Shape;12286;p7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7" name="Google Shape;12287;p7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8" name="Google Shape;12288;p7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89" name="Google Shape;12289;p76"/>
          <p:cNvGrpSpPr/>
          <p:nvPr/>
        </p:nvGrpSpPr>
        <p:grpSpPr>
          <a:xfrm>
            <a:off x="1309875" y="1499912"/>
            <a:ext cx="359015" cy="358633"/>
            <a:chOff x="1309875" y="1499912"/>
            <a:chExt cx="359015" cy="358633"/>
          </a:xfrm>
        </p:grpSpPr>
        <p:sp>
          <p:nvSpPr>
            <p:cNvPr id="12290" name="Google Shape;12290;p7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1" name="Google Shape;12291;p7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2" name="Google Shape;12292;p7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3" name="Google Shape;12293;p7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4" name="Google Shape;12294;p7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5" name="Google Shape;12295;p7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6" name="Google Shape;12296;p7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7" name="Google Shape;12297;p7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8" name="Google Shape;12298;p7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99" name="Google Shape;12299;p76"/>
          <p:cNvGrpSpPr/>
          <p:nvPr/>
        </p:nvGrpSpPr>
        <p:grpSpPr>
          <a:xfrm>
            <a:off x="2219466" y="1500293"/>
            <a:ext cx="330613" cy="359015"/>
            <a:chOff x="2219466" y="1500293"/>
            <a:chExt cx="330613" cy="359015"/>
          </a:xfrm>
        </p:grpSpPr>
        <p:sp>
          <p:nvSpPr>
            <p:cNvPr id="12300" name="Google Shape;12300;p7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1" name="Google Shape;12301;p7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02" name="Google Shape;12302;p76"/>
          <p:cNvGrpSpPr/>
          <p:nvPr/>
        </p:nvGrpSpPr>
        <p:grpSpPr>
          <a:xfrm>
            <a:off x="5343544" y="1509358"/>
            <a:ext cx="244676" cy="351095"/>
            <a:chOff x="5343544" y="1509358"/>
            <a:chExt cx="244676" cy="351095"/>
          </a:xfrm>
        </p:grpSpPr>
        <p:sp>
          <p:nvSpPr>
            <p:cNvPr id="12303" name="Google Shape;12303;p7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4" name="Google Shape;12304;p7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5" name="Google Shape;12305;p7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06" name="Google Shape;12306;p76"/>
          <p:cNvGrpSpPr/>
          <p:nvPr/>
        </p:nvGrpSpPr>
        <p:grpSpPr>
          <a:xfrm>
            <a:off x="4882340" y="1509358"/>
            <a:ext cx="246171" cy="351095"/>
            <a:chOff x="4882340" y="1509358"/>
            <a:chExt cx="246171" cy="351095"/>
          </a:xfrm>
        </p:grpSpPr>
        <p:sp>
          <p:nvSpPr>
            <p:cNvPr id="12307" name="Google Shape;12307;p7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8" name="Google Shape;12308;p7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9" name="Google Shape;12309;p7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0" name="Google Shape;12310;p7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1" name="Google Shape;12311;p7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12" name="Google Shape;12312;p76"/>
          <p:cNvGrpSpPr/>
          <p:nvPr/>
        </p:nvGrpSpPr>
        <p:grpSpPr>
          <a:xfrm>
            <a:off x="6273204" y="1509008"/>
            <a:ext cx="236343" cy="351445"/>
            <a:chOff x="6273204" y="1509008"/>
            <a:chExt cx="236343" cy="351445"/>
          </a:xfrm>
        </p:grpSpPr>
        <p:sp>
          <p:nvSpPr>
            <p:cNvPr id="12313" name="Google Shape;12313;p7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4" name="Google Shape;12314;p7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315" name="Google Shape;12315;p7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316" name="Google Shape;12316;p76"/>
          <p:cNvGrpSpPr/>
          <p:nvPr/>
        </p:nvGrpSpPr>
        <p:grpSpPr>
          <a:xfrm>
            <a:off x="7219530" y="1508244"/>
            <a:ext cx="191625" cy="352209"/>
            <a:chOff x="7219530" y="1508244"/>
            <a:chExt cx="191625" cy="352209"/>
          </a:xfrm>
        </p:grpSpPr>
        <p:sp>
          <p:nvSpPr>
            <p:cNvPr id="12317" name="Google Shape;12317;p7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8" name="Google Shape;12318;p7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19" name="Google Shape;12319;p76"/>
          <p:cNvGrpSpPr/>
          <p:nvPr/>
        </p:nvGrpSpPr>
        <p:grpSpPr>
          <a:xfrm>
            <a:off x="7699309" y="1508626"/>
            <a:ext cx="154922" cy="351827"/>
            <a:chOff x="7699309" y="1508626"/>
            <a:chExt cx="154922" cy="351827"/>
          </a:xfrm>
        </p:grpSpPr>
        <p:sp>
          <p:nvSpPr>
            <p:cNvPr id="12320" name="Google Shape;12320;p7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1" name="Google Shape;12321;p7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2" name="Google Shape;12322;p7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3" name="Google Shape;12323;p7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4" name="Google Shape;12324;p7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5" name="Google Shape;12325;p7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6" name="Google Shape;12326;p7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27" name="Google Shape;12327;p76"/>
          <p:cNvGrpSpPr/>
          <p:nvPr/>
        </p:nvGrpSpPr>
        <p:grpSpPr>
          <a:xfrm>
            <a:off x="8161690" y="1509008"/>
            <a:ext cx="153396" cy="351064"/>
            <a:chOff x="8161690" y="1509008"/>
            <a:chExt cx="153396" cy="351064"/>
          </a:xfrm>
        </p:grpSpPr>
        <p:sp>
          <p:nvSpPr>
            <p:cNvPr id="12328" name="Google Shape;12328;p7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9" name="Google Shape;12329;p7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0" name="Google Shape;12330;p7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1" name="Google Shape;12331;p7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32" name="Google Shape;12332;p76"/>
          <p:cNvGrpSpPr/>
          <p:nvPr/>
        </p:nvGrpSpPr>
        <p:grpSpPr>
          <a:xfrm>
            <a:off x="6746940" y="1508881"/>
            <a:ext cx="213221" cy="352304"/>
            <a:chOff x="6746940" y="1508881"/>
            <a:chExt cx="213221" cy="352304"/>
          </a:xfrm>
        </p:grpSpPr>
        <p:sp>
          <p:nvSpPr>
            <p:cNvPr id="12333" name="Google Shape;12333;p7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4" name="Google Shape;12334;p7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5" name="Google Shape;12335;p7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6" name="Google Shape;12336;p7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37" name="Google Shape;12337;p76"/>
          <p:cNvGrpSpPr/>
          <p:nvPr/>
        </p:nvGrpSpPr>
        <p:grpSpPr>
          <a:xfrm>
            <a:off x="5770336" y="2007615"/>
            <a:ext cx="350682" cy="292097"/>
            <a:chOff x="5770336" y="2007615"/>
            <a:chExt cx="350682" cy="292097"/>
          </a:xfrm>
        </p:grpSpPr>
        <p:sp>
          <p:nvSpPr>
            <p:cNvPr id="12338" name="Google Shape;12338;p7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9" name="Google Shape;12339;p7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0" name="Google Shape;12340;p7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1" name="Google Shape;12341;p7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42" name="Google Shape;12342;p76"/>
          <p:cNvGrpSpPr/>
          <p:nvPr/>
        </p:nvGrpSpPr>
        <p:grpSpPr>
          <a:xfrm>
            <a:off x="5326878" y="1980358"/>
            <a:ext cx="350332" cy="346229"/>
            <a:chOff x="5326878" y="1980358"/>
            <a:chExt cx="350332" cy="346229"/>
          </a:xfrm>
        </p:grpSpPr>
        <p:sp>
          <p:nvSpPr>
            <p:cNvPr id="12343" name="Google Shape;12343;p7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4" name="Google Shape;12344;p7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5" name="Google Shape;12345;p7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6" name="Google Shape;12346;p7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347" name="Google Shape;12347;p7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348" name="Google Shape;12348;p76"/>
          <p:cNvGrpSpPr/>
          <p:nvPr/>
        </p:nvGrpSpPr>
        <p:grpSpPr>
          <a:xfrm>
            <a:off x="4883835" y="1992571"/>
            <a:ext cx="350300" cy="323043"/>
            <a:chOff x="4883835" y="1992571"/>
            <a:chExt cx="350300" cy="323043"/>
          </a:xfrm>
        </p:grpSpPr>
        <p:sp>
          <p:nvSpPr>
            <p:cNvPr id="12349" name="Google Shape;12349;p7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0" name="Google Shape;12350;p7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1" name="Google Shape;12351;p7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2" name="Google Shape;12352;p7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3" name="Google Shape;12353;p7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4" name="Google Shape;12354;p7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55" name="Google Shape;12355;p76"/>
          <p:cNvGrpSpPr/>
          <p:nvPr/>
        </p:nvGrpSpPr>
        <p:grpSpPr>
          <a:xfrm>
            <a:off x="7548967" y="1978927"/>
            <a:ext cx="333285" cy="349950"/>
            <a:chOff x="7548967" y="1978927"/>
            <a:chExt cx="333285" cy="349950"/>
          </a:xfrm>
        </p:grpSpPr>
        <p:sp>
          <p:nvSpPr>
            <p:cNvPr id="12356" name="Google Shape;12356;p7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7" name="Google Shape;12357;p7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8" name="Google Shape;12358;p7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9" name="Google Shape;12359;p7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0" name="Google Shape;12360;p7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1" name="Google Shape;12361;p7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2" name="Google Shape;12362;p7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63" name="Google Shape;12363;p76"/>
          <p:cNvGrpSpPr/>
          <p:nvPr/>
        </p:nvGrpSpPr>
        <p:grpSpPr>
          <a:xfrm>
            <a:off x="6214142" y="1978927"/>
            <a:ext cx="346515" cy="350300"/>
            <a:chOff x="6214142" y="1978927"/>
            <a:chExt cx="346515" cy="350300"/>
          </a:xfrm>
        </p:grpSpPr>
        <p:sp>
          <p:nvSpPr>
            <p:cNvPr id="12364" name="Google Shape;12364;p7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5" name="Google Shape;12365;p7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66" name="Google Shape;12366;p76"/>
          <p:cNvGrpSpPr/>
          <p:nvPr/>
        </p:nvGrpSpPr>
        <p:grpSpPr>
          <a:xfrm>
            <a:off x="7105923" y="1978545"/>
            <a:ext cx="333285" cy="350682"/>
            <a:chOff x="7105923" y="1978545"/>
            <a:chExt cx="333285" cy="350682"/>
          </a:xfrm>
        </p:grpSpPr>
        <p:sp>
          <p:nvSpPr>
            <p:cNvPr id="12367" name="Google Shape;12367;p7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8" name="Google Shape;12368;p7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9" name="Google Shape;12369;p7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0" name="Google Shape;12370;p7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1" name="Google Shape;12371;p7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2" name="Google Shape;12372;p7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3" name="Google Shape;12373;p7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374" name="Google Shape;12374;p7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5" name="Google Shape;12375;p7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376" name="Google Shape;12376;p76"/>
          <p:cNvGrpSpPr/>
          <p:nvPr/>
        </p:nvGrpSpPr>
        <p:grpSpPr>
          <a:xfrm>
            <a:off x="3616406" y="2422352"/>
            <a:ext cx="203393" cy="351827"/>
            <a:chOff x="3616406" y="2422352"/>
            <a:chExt cx="203393" cy="351827"/>
          </a:xfrm>
        </p:grpSpPr>
        <p:sp>
          <p:nvSpPr>
            <p:cNvPr id="12377" name="Google Shape;12377;p7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8" name="Google Shape;12378;p7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79" name="Google Shape;12379;p76"/>
          <p:cNvGrpSpPr/>
          <p:nvPr/>
        </p:nvGrpSpPr>
        <p:grpSpPr>
          <a:xfrm>
            <a:off x="878187" y="2421970"/>
            <a:ext cx="272696" cy="351827"/>
            <a:chOff x="913012" y="2421970"/>
            <a:chExt cx="272696" cy="351827"/>
          </a:xfrm>
        </p:grpSpPr>
        <p:sp>
          <p:nvSpPr>
            <p:cNvPr id="12380" name="Google Shape;12380;p7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1" name="Google Shape;12381;p7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2" name="Google Shape;12382;p7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3" name="Google Shape;12383;p7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84" name="Google Shape;12384;p76"/>
          <p:cNvGrpSpPr/>
          <p:nvPr/>
        </p:nvGrpSpPr>
        <p:grpSpPr>
          <a:xfrm>
            <a:off x="2274743" y="2422352"/>
            <a:ext cx="255649" cy="351445"/>
            <a:chOff x="2274743" y="2422352"/>
            <a:chExt cx="255649" cy="351445"/>
          </a:xfrm>
        </p:grpSpPr>
        <p:sp>
          <p:nvSpPr>
            <p:cNvPr id="12385" name="Google Shape;12385;p7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6" name="Google Shape;12386;p7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7" name="Google Shape;12387;p7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88" name="Google Shape;12388;p76"/>
          <p:cNvGrpSpPr/>
          <p:nvPr/>
        </p:nvGrpSpPr>
        <p:grpSpPr>
          <a:xfrm>
            <a:off x="2708723" y="2421239"/>
            <a:ext cx="246552" cy="352558"/>
            <a:chOff x="2708723" y="2421239"/>
            <a:chExt cx="246552" cy="352558"/>
          </a:xfrm>
        </p:grpSpPr>
        <p:sp>
          <p:nvSpPr>
            <p:cNvPr id="12389" name="Google Shape;12389;p7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0" name="Google Shape;12390;p7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91" name="Google Shape;12391;p76"/>
          <p:cNvGrpSpPr/>
          <p:nvPr/>
        </p:nvGrpSpPr>
        <p:grpSpPr>
          <a:xfrm>
            <a:off x="1835485" y="2422352"/>
            <a:ext cx="259433" cy="350714"/>
            <a:chOff x="1835485" y="2422352"/>
            <a:chExt cx="259433" cy="350714"/>
          </a:xfrm>
        </p:grpSpPr>
        <p:sp>
          <p:nvSpPr>
            <p:cNvPr id="12392" name="Google Shape;12392;p7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3" name="Google Shape;12393;p7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4" name="Google Shape;12394;p7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5" name="Google Shape;12395;p7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6" name="Google Shape;12396;p7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7" name="Google Shape;12397;p7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8" name="Google Shape;12398;p7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99" name="Google Shape;12399;p76"/>
          <p:cNvGrpSpPr/>
          <p:nvPr/>
        </p:nvGrpSpPr>
        <p:grpSpPr>
          <a:xfrm>
            <a:off x="3150240" y="2422352"/>
            <a:ext cx="212489" cy="351445"/>
            <a:chOff x="3150240" y="2422352"/>
            <a:chExt cx="212489" cy="351445"/>
          </a:xfrm>
        </p:grpSpPr>
        <p:sp>
          <p:nvSpPr>
            <p:cNvPr id="12400" name="Google Shape;12400;p7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1" name="Google Shape;12401;p7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02" name="Google Shape;12402;p76"/>
          <p:cNvGrpSpPr/>
          <p:nvPr/>
        </p:nvGrpSpPr>
        <p:grpSpPr>
          <a:xfrm>
            <a:off x="1367060" y="2422129"/>
            <a:ext cx="269261" cy="352050"/>
            <a:chOff x="1367060" y="2422129"/>
            <a:chExt cx="269261" cy="352050"/>
          </a:xfrm>
        </p:grpSpPr>
        <p:sp>
          <p:nvSpPr>
            <p:cNvPr id="12403" name="Google Shape;12403;p7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4" name="Google Shape;12404;p7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5" name="Google Shape;12405;p7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6" name="Google Shape;12406;p7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7" name="Google Shape;12407;p7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8" name="Google Shape;12408;p7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9" name="Google Shape;12409;p7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0" name="Google Shape;12410;p7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1" name="Google Shape;12411;p7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2" name="Google Shape;12412;p7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3" name="Google Shape;12413;p7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4" name="Google Shape;12414;p7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5" name="Google Shape;12415;p7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6" name="Google Shape;12416;p7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417" name="Google Shape;12417;p7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18" name="Google Shape;12418;p76"/>
          <p:cNvGrpSpPr/>
          <p:nvPr/>
        </p:nvGrpSpPr>
        <p:grpSpPr>
          <a:xfrm>
            <a:off x="4882690" y="2425405"/>
            <a:ext cx="274573" cy="350682"/>
            <a:chOff x="4882690" y="2425405"/>
            <a:chExt cx="274573" cy="350682"/>
          </a:xfrm>
        </p:grpSpPr>
        <p:sp>
          <p:nvSpPr>
            <p:cNvPr id="12419" name="Google Shape;12419;p7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0" name="Google Shape;12420;p7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21" name="Google Shape;12421;p76"/>
          <p:cNvGrpSpPr/>
          <p:nvPr/>
        </p:nvGrpSpPr>
        <p:grpSpPr>
          <a:xfrm>
            <a:off x="6627639" y="2443884"/>
            <a:ext cx="355993" cy="313247"/>
            <a:chOff x="6627639" y="2443884"/>
            <a:chExt cx="355993" cy="313247"/>
          </a:xfrm>
        </p:grpSpPr>
        <p:sp>
          <p:nvSpPr>
            <p:cNvPr id="12422" name="Google Shape;12422;p7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3" name="Google Shape;12423;p7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4" name="Google Shape;12424;p7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25" name="Google Shape;12425;p76"/>
          <p:cNvGrpSpPr/>
          <p:nvPr/>
        </p:nvGrpSpPr>
        <p:grpSpPr>
          <a:xfrm>
            <a:off x="6183451" y="2462140"/>
            <a:ext cx="351445" cy="277976"/>
            <a:chOff x="6183451" y="2462140"/>
            <a:chExt cx="351445" cy="277976"/>
          </a:xfrm>
        </p:grpSpPr>
        <p:sp>
          <p:nvSpPr>
            <p:cNvPr id="12426" name="Google Shape;12426;p7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7" name="Google Shape;12427;p7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8" name="Google Shape;12428;p7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9" name="Google Shape;12429;p7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0" name="Google Shape;12430;p7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1" name="Google Shape;12431;p7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2" name="Google Shape;12432;p7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33" name="Google Shape;12433;p76"/>
          <p:cNvGrpSpPr/>
          <p:nvPr/>
        </p:nvGrpSpPr>
        <p:grpSpPr>
          <a:xfrm>
            <a:off x="5735477" y="2429858"/>
            <a:ext cx="353354" cy="341299"/>
            <a:chOff x="5735477" y="2429858"/>
            <a:chExt cx="353354" cy="341299"/>
          </a:xfrm>
        </p:grpSpPr>
        <p:sp>
          <p:nvSpPr>
            <p:cNvPr id="12434" name="Google Shape;12434;p7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5" name="Google Shape;12435;p7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6" name="Google Shape;12436;p7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7" name="Google Shape;12437;p7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8" name="Google Shape;12438;p7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9" name="Google Shape;12439;p7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40" name="Google Shape;12440;p76"/>
          <p:cNvGrpSpPr/>
          <p:nvPr/>
        </p:nvGrpSpPr>
        <p:grpSpPr>
          <a:xfrm>
            <a:off x="5243735" y="2446973"/>
            <a:ext cx="405255" cy="275499"/>
            <a:chOff x="5283337" y="2478774"/>
            <a:chExt cx="358633" cy="243913"/>
          </a:xfrm>
        </p:grpSpPr>
        <p:sp>
          <p:nvSpPr>
            <p:cNvPr id="12441" name="Google Shape;12441;p7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2" name="Google Shape;12442;p7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3" name="Google Shape;12443;p7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4" name="Google Shape;12444;p7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5" name="Google Shape;12445;p7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6" name="Google Shape;12446;p7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7" name="Google Shape;12447;p7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8" name="Google Shape;12448;p7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9" name="Google Shape;12449;p7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0" name="Google Shape;12450;p7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1" name="Google Shape;12451;p7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2" name="Google Shape;12452;p7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3" name="Google Shape;12453;p7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4" name="Google Shape;12454;p7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5" name="Google Shape;12455;p7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6" name="Google Shape;12456;p7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7" name="Google Shape;12457;p7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58" name="Google Shape;12458;p76"/>
          <p:cNvGrpSpPr/>
          <p:nvPr/>
        </p:nvGrpSpPr>
        <p:grpSpPr>
          <a:xfrm>
            <a:off x="7964753" y="2470823"/>
            <a:ext cx="362068" cy="258670"/>
            <a:chOff x="7964753" y="2470823"/>
            <a:chExt cx="362068" cy="258670"/>
          </a:xfrm>
        </p:grpSpPr>
        <p:sp>
          <p:nvSpPr>
            <p:cNvPr id="12459" name="Google Shape;12459;p7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0" name="Google Shape;12460;p7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1" name="Google Shape;12461;p7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2" name="Google Shape;12462;p7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3" name="Google Shape;12463;p7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4" name="Google Shape;12464;p7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5" name="Google Shape;12465;p7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6" name="Google Shape;12466;p7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7" name="Google Shape;12467;p7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68" name="Google Shape;12468;p76"/>
          <p:cNvGrpSpPr/>
          <p:nvPr/>
        </p:nvGrpSpPr>
        <p:grpSpPr>
          <a:xfrm>
            <a:off x="7524349" y="2456447"/>
            <a:ext cx="350332" cy="288948"/>
            <a:chOff x="7524349" y="2456447"/>
            <a:chExt cx="350332" cy="288948"/>
          </a:xfrm>
        </p:grpSpPr>
        <p:sp>
          <p:nvSpPr>
            <p:cNvPr id="12469" name="Google Shape;12469;p7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0" name="Google Shape;12470;p7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1" name="Google Shape;12471;p7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2" name="Google Shape;12472;p7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3" name="Google Shape;12473;p7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74" name="Google Shape;12474;p76"/>
          <p:cNvGrpSpPr/>
          <p:nvPr/>
        </p:nvGrpSpPr>
        <p:grpSpPr>
          <a:xfrm>
            <a:off x="3972749" y="2894211"/>
            <a:ext cx="355230" cy="356725"/>
            <a:chOff x="3972749" y="2894211"/>
            <a:chExt cx="355230" cy="356725"/>
          </a:xfrm>
        </p:grpSpPr>
        <p:sp>
          <p:nvSpPr>
            <p:cNvPr id="12475" name="Google Shape;12475;p7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6" name="Google Shape;12476;p7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7" name="Google Shape;12477;p7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8" name="Google Shape;12478;p7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9" name="Google Shape;12479;p7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80" name="Google Shape;12480;p76"/>
          <p:cNvGrpSpPr/>
          <p:nvPr/>
        </p:nvGrpSpPr>
        <p:grpSpPr>
          <a:xfrm>
            <a:off x="3527797" y="2918796"/>
            <a:ext cx="355993" cy="307904"/>
            <a:chOff x="3527797" y="2918796"/>
            <a:chExt cx="355993" cy="307904"/>
          </a:xfrm>
        </p:grpSpPr>
        <p:sp>
          <p:nvSpPr>
            <p:cNvPr id="12481" name="Google Shape;12481;p7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2" name="Google Shape;12482;p7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3" name="Google Shape;12483;p7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4" name="Google Shape;12484;p7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5" name="Google Shape;12485;p7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6" name="Google Shape;12486;p7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7" name="Google Shape;12487;p7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8" name="Google Shape;12488;p7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9" name="Google Shape;12489;p7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0" name="Google Shape;12490;p7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91" name="Google Shape;12491;p76"/>
          <p:cNvGrpSpPr/>
          <p:nvPr/>
        </p:nvGrpSpPr>
        <p:grpSpPr>
          <a:xfrm>
            <a:off x="3082845" y="2920959"/>
            <a:ext cx="356375" cy="302338"/>
            <a:chOff x="3082845" y="2920959"/>
            <a:chExt cx="356375" cy="302338"/>
          </a:xfrm>
        </p:grpSpPr>
        <p:sp>
          <p:nvSpPr>
            <p:cNvPr id="12492" name="Google Shape;12492;p7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3" name="Google Shape;12493;p7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94" name="Google Shape;12494;p76"/>
          <p:cNvGrpSpPr/>
          <p:nvPr/>
        </p:nvGrpSpPr>
        <p:grpSpPr>
          <a:xfrm>
            <a:off x="2639038" y="2894942"/>
            <a:ext cx="355612" cy="355612"/>
            <a:chOff x="2639038" y="2894942"/>
            <a:chExt cx="355612" cy="355612"/>
          </a:xfrm>
        </p:grpSpPr>
        <p:sp>
          <p:nvSpPr>
            <p:cNvPr id="12495" name="Google Shape;12495;p7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6" name="Google Shape;12496;p7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97" name="Google Shape;12497;p76"/>
          <p:cNvGrpSpPr/>
          <p:nvPr/>
        </p:nvGrpSpPr>
        <p:grpSpPr>
          <a:xfrm>
            <a:off x="2194468" y="2938865"/>
            <a:ext cx="355993" cy="267766"/>
            <a:chOff x="2194468" y="2938865"/>
            <a:chExt cx="355993" cy="267766"/>
          </a:xfrm>
        </p:grpSpPr>
        <p:sp>
          <p:nvSpPr>
            <p:cNvPr id="12498" name="Google Shape;12498;p7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9" name="Google Shape;12499;p7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0" name="Google Shape;12500;p7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1" name="Google Shape;12501;p7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2" name="Google Shape;12502;p7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3" name="Google Shape;12503;p7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4" name="Google Shape;12504;p7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5" name="Google Shape;12505;p7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6" name="Google Shape;12506;p7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7" name="Google Shape;12507;p7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8" name="Google Shape;12508;p7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9" name="Google Shape;12509;p7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0" name="Google Shape;12510;p7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1" name="Google Shape;12511;p7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2" name="Google Shape;12512;p7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3" name="Google Shape;12513;p7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4" name="Google Shape;12514;p7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5" name="Google Shape;12515;p7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6" name="Google Shape;12516;p7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7" name="Google Shape;12517;p7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18" name="Google Shape;12518;p76"/>
          <p:cNvGrpSpPr/>
          <p:nvPr/>
        </p:nvGrpSpPr>
        <p:grpSpPr>
          <a:xfrm>
            <a:off x="1749897" y="2894561"/>
            <a:ext cx="355993" cy="355612"/>
            <a:chOff x="1749897" y="2894561"/>
            <a:chExt cx="355993" cy="355612"/>
          </a:xfrm>
        </p:grpSpPr>
        <p:sp>
          <p:nvSpPr>
            <p:cNvPr id="12519" name="Google Shape;12519;p7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0" name="Google Shape;12520;p7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1" name="Google Shape;12521;p7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2" name="Google Shape;12522;p7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3" name="Google Shape;12523;p7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4" name="Google Shape;12524;p7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5" name="Google Shape;12525;p7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6" name="Google Shape;12526;p7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7" name="Google Shape;12527;p7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8" name="Google Shape;12528;p7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9" name="Google Shape;12529;p7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30" name="Google Shape;12530;p76"/>
          <p:cNvGrpSpPr/>
          <p:nvPr/>
        </p:nvGrpSpPr>
        <p:grpSpPr>
          <a:xfrm>
            <a:off x="1305327" y="2894211"/>
            <a:ext cx="357520" cy="357488"/>
            <a:chOff x="1305327" y="2894211"/>
            <a:chExt cx="357520" cy="357488"/>
          </a:xfrm>
        </p:grpSpPr>
        <p:sp>
          <p:nvSpPr>
            <p:cNvPr id="12531" name="Google Shape;12531;p7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2" name="Google Shape;12532;p7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3" name="Google Shape;12533;p7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4" name="Google Shape;12534;p7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5" name="Google Shape;12535;p7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36" name="Google Shape;12536;p76"/>
          <p:cNvGrpSpPr/>
          <p:nvPr/>
        </p:nvGrpSpPr>
        <p:grpSpPr>
          <a:xfrm>
            <a:off x="853950" y="2894720"/>
            <a:ext cx="364104" cy="353290"/>
            <a:chOff x="853950" y="2894720"/>
            <a:chExt cx="364104" cy="353290"/>
          </a:xfrm>
        </p:grpSpPr>
        <p:sp>
          <p:nvSpPr>
            <p:cNvPr id="12537" name="Google Shape;12537;p7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8" name="Google Shape;12538;p7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9" name="Google Shape;12539;p7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0" name="Google Shape;12540;p7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1" name="Google Shape;12541;p7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2" name="Google Shape;12542;p7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3" name="Google Shape;12543;p7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44" name="Google Shape;12544;p76"/>
          <p:cNvGrpSpPr/>
          <p:nvPr/>
        </p:nvGrpSpPr>
        <p:grpSpPr>
          <a:xfrm>
            <a:off x="7066548" y="2912594"/>
            <a:ext cx="352209" cy="334938"/>
            <a:chOff x="7066548" y="2912594"/>
            <a:chExt cx="352209" cy="334938"/>
          </a:xfrm>
        </p:grpSpPr>
        <p:sp>
          <p:nvSpPr>
            <p:cNvPr id="12545" name="Google Shape;12545;p7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6" name="Google Shape;12546;p7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7" name="Google Shape;12547;p7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8" name="Google Shape;12548;p7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9" name="Google Shape;12549;p7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0" name="Google Shape;12550;p7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51" name="Google Shape;12551;p7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2" name="Google Shape;12552;p7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553" name="Google Shape;12553;p76"/>
          <p:cNvGrpSpPr/>
          <p:nvPr/>
        </p:nvGrpSpPr>
        <p:grpSpPr>
          <a:xfrm>
            <a:off x="7541397" y="2904802"/>
            <a:ext cx="318495" cy="352209"/>
            <a:chOff x="7541397" y="2904802"/>
            <a:chExt cx="318495" cy="352209"/>
          </a:xfrm>
        </p:grpSpPr>
        <p:sp>
          <p:nvSpPr>
            <p:cNvPr id="12554" name="Google Shape;12554;p7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5" name="Google Shape;12555;p7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56" name="Google Shape;12556;p76"/>
          <p:cNvGrpSpPr/>
          <p:nvPr/>
        </p:nvGrpSpPr>
        <p:grpSpPr>
          <a:xfrm>
            <a:off x="8003015" y="2904039"/>
            <a:ext cx="306759" cy="351445"/>
            <a:chOff x="8003015" y="2904039"/>
            <a:chExt cx="306759" cy="351445"/>
          </a:xfrm>
        </p:grpSpPr>
        <p:sp>
          <p:nvSpPr>
            <p:cNvPr id="12557" name="Google Shape;12557;p7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8" name="Google Shape;12558;p7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9" name="Google Shape;12559;p7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0" name="Google Shape;12560;p7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1" name="Google Shape;12561;p7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2" name="Google Shape;12562;p7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63" name="Google Shape;12563;p76"/>
          <p:cNvGrpSpPr/>
          <p:nvPr/>
        </p:nvGrpSpPr>
        <p:grpSpPr>
          <a:xfrm>
            <a:off x="5687770" y="2885496"/>
            <a:ext cx="369638" cy="369606"/>
            <a:chOff x="5687770" y="2885496"/>
            <a:chExt cx="369638" cy="369606"/>
          </a:xfrm>
        </p:grpSpPr>
        <p:sp>
          <p:nvSpPr>
            <p:cNvPr id="12564" name="Google Shape;12564;p7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5" name="Google Shape;12565;p7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6" name="Google Shape;12566;p7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7" name="Google Shape;12567;p7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8" name="Google Shape;12568;p7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9" name="Google Shape;12569;p7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0" name="Google Shape;12570;p7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1" name="Google Shape;12571;p7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2" name="Google Shape;12572;p7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3" name="Google Shape;12573;p7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74" name="Google Shape;12574;p76"/>
          <p:cNvGrpSpPr/>
          <p:nvPr/>
        </p:nvGrpSpPr>
        <p:grpSpPr>
          <a:xfrm>
            <a:off x="4881958" y="2904802"/>
            <a:ext cx="156417" cy="349537"/>
            <a:chOff x="4881958" y="2904802"/>
            <a:chExt cx="156417" cy="349537"/>
          </a:xfrm>
        </p:grpSpPr>
        <p:sp>
          <p:nvSpPr>
            <p:cNvPr id="12575" name="Google Shape;12575;p7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6" name="Google Shape;12576;p7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7" name="Google Shape;12577;p7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8" name="Google Shape;12578;p7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9" name="Google Shape;12579;p7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0" name="Google Shape;12580;p7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1" name="Google Shape;12581;p7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82" name="Google Shape;12582;p76"/>
          <p:cNvGrpSpPr/>
          <p:nvPr/>
        </p:nvGrpSpPr>
        <p:grpSpPr>
          <a:xfrm>
            <a:off x="5230318" y="2886514"/>
            <a:ext cx="371133" cy="367443"/>
            <a:chOff x="5230318" y="2886514"/>
            <a:chExt cx="371133" cy="367443"/>
          </a:xfrm>
        </p:grpSpPr>
        <p:sp>
          <p:nvSpPr>
            <p:cNvPr id="12583" name="Google Shape;12583;p7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4" name="Google Shape;12584;p7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5" name="Google Shape;12585;p7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6" name="Google Shape;12586;p7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7" name="Google Shape;12587;p7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8" name="Google Shape;12588;p7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9" name="Google Shape;12589;p7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0" name="Google Shape;12590;p7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1" name="Google Shape;12591;p7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92" name="Google Shape;12592;p76"/>
          <p:cNvGrpSpPr/>
          <p:nvPr/>
        </p:nvGrpSpPr>
        <p:grpSpPr>
          <a:xfrm>
            <a:off x="5748358" y="3434578"/>
            <a:ext cx="352590" cy="182561"/>
            <a:chOff x="5748358" y="3434578"/>
            <a:chExt cx="352590" cy="182561"/>
          </a:xfrm>
        </p:grpSpPr>
        <p:sp>
          <p:nvSpPr>
            <p:cNvPr id="12593" name="Google Shape;12593;p7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4" name="Google Shape;12594;p7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5" name="Google Shape;12595;p7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6" name="Google Shape;12596;p7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7" name="Google Shape;12597;p7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8" name="Google Shape;12598;p7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99" name="Google Shape;12599;p76"/>
          <p:cNvGrpSpPr/>
          <p:nvPr/>
        </p:nvGrpSpPr>
        <p:grpSpPr>
          <a:xfrm>
            <a:off x="862283" y="4274771"/>
            <a:ext cx="341204" cy="359301"/>
            <a:chOff x="862283" y="4274771"/>
            <a:chExt cx="341204" cy="359301"/>
          </a:xfrm>
        </p:grpSpPr>
        <p:sp>
          <p:nvSpPr>
            <p:cNvPr id="12600" name="Google Shape;12600;p7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1" name="Google Shape;12601;p7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2" name="Google Shape;12602;p7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03" name="Google Shape;12603;p76"/>
          <p:cNvGrpSpPr/>
          <p:nvPr/>
        </p:nvGrpSpPr>
        <p:grpSpPr>
          <a:xfrm>
            <a:off x="1396957" y="4287365"/>
            <a:ext cx="301861" cy="332871"/>
            <a:chOff x="1396957" y="4287365"/>
            <a:chExt cx="301861" cy="332871"/>
          </a:xfrm>
        </p:grpSpPr>
        <p:sp>
          <p:nvSpPr>
            <p:cNvPr id="12604" name="Google Shape;12604;p7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5" name="Google Shape;12605;p7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6" name="Google Shape;12606;p7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7" name="Google Shape;12607;p7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8" name="Google Shape;12608;p7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9" name="Google Shape;12609;p7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0" name="Google Shape;12610;p7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1" name="Google Shape;12611;p7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2" name="Google Shape;12612;p7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3" name="Google Shape;12613;p7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4" name="Google Shape;12614;p7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5" name="Google Shape;12615;p7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6" name="Google Shape;12616;p7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7" name="Google Shape;12617;p7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8" name="Google Shape;12618;p7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19" name="Google Shape;12619;p76"/>
          <p:cNvGrpSpPr/>
          <p:nvPr/>
        </p:nvGrpSpPr>
        <p:grpSpPr>
          <a:xfrm>
            <a:off x="1865381" y="4277506"/>
            <a:ext cx="396131" cy="355612"/>
            <a:chOff x="1865381" y="4277506"/>
            <a:chExt cx="396131" cy="355612"/>
          </a:xfrm>
        </p:grpSpPr>
        <p:sp>
          <p:nvSpPr>
            <p:cNvPr id="12620" name="Google Shape;12620;p7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1" name="Google Shape;12621;p7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2" name="Google Shape;12622;p7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3" name="Google Shape;12623;p7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4" name="Google Shape;12624;p7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5" name="Google Shape;12625;p7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26" name="Google Shape;12626;p76"/>
          <p:cNvGrpSpPr/>
          <p:nvPr/>
        </p:nvGrpSpPr>
        <p:grpSpPr>
          <a:xfrm>
            <a:off x="2411823" y="4303999"/>
            <a:ext cx="334398" cy="299953"/>
            <a:chOff x="2411823" y="4303999"/>
            <a:chExt cx="334398" cy="299953"/>
          </a:xfrm>
        </p:grpSpPr>
        <p:sp>
          <p:nvSpPr>
            <p:cNvPr id="12627" name="Google Shape;12627;p7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8" name="Google Shape;12628;p7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9" name="Google Shape;12629;p7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0" name="Google Shape;12630;p7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1" name="Google Shape;12631;p7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2" name="Google Shape;12632;p7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3" name="Google Shape;12633;p7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34" name="Google Shape;12634;p76"/>
          <p:cNvGrpSpPr/>
          <p:nvPr/>
        </p:nvGrpSpPr>
        <p:grpSpPr>
          <a:xfrm>
            <a:off x="2903337" y="4279032"/>
            <a:ext cx="382519" cy="350682"/>
            <a:chOff x="2903337" y="4279032"/>
            <a:chExt cx="382519" cy="350682"/>
          </a:xfrm>
        </p:grpSpPr>
        <p:sp>
          <p:nvSpPr>
            <p:cNvPr id="12635" name="Google Shape;12635;p7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6" name="Google Shape;12636;p7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7" name="Google Shape;12637;p7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8" name="Google Shape;12638;p7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9" name="Google Shape;12639;p7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0" name="Google Shape;12640;p7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1" name="Google Shape;12641;p7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2" name="Google Shape;12642;p7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3" name="Google Shape;12643;p7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4" name="Google Shape;12644;p7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5" name="Google Shape;12645;p7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6" name="Google Shape;12646;p7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7" name="Google Shape;12647;p7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8" name="Google Shape;12648;p7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9" name="Google Shape;12649;p7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50" name="Google Shape;12650;p76"/>
          <p:cNvGrpSpPr/>
          <p:nvPr/>
        </p:nvGrpSpPr>
        <p:grpSpPr>
          <a:xfrm>
            <a:off x="3933342" y="4315767"/>
            <a:ext cx="383632" cy="276449"/>
            <a:chOff x="3933342" y="4315767"/>
            <a:chExt cx="383632" cy="276449"/>
          </a:xfrm>
        </p:grpSpPr>
        <p:sp>
          <p:nvSpPr>
            <p:cNvPr id="12651" name="Google Shape;12651;p7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2" name="Google Shape;12652;p7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3" name="Google Shape;12653;p7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4" name="Google Shape;12654;p7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5" name="Google Shape;12655;p7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6" name="Google Shape;12656;p7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57" name="Google Shape;12657;p76"/>
          <p:cNvGrpSpPr/>
          <p:nvPr/>
        </p:nvGrpSpPr>
        <p:grpSpPr>
          <a:xfrm>
            <a:off x="3441065" y="4302505"/>
            <a:ext cx="337069" cy="302593"/>
            <a:chOff x="3441065" y="4302505"/>
            <a:chExt cx="337069" cy="302593"/>
          </a:xfrm>
        </p:grpSpPr>
        <p:sp>
          <p:nvSpPr>
            <p:cNvPr id="12658" name="Google Shape;12658;p7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9" name="Google Shape;12659;p7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0" name="Google Shape;12660;p7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1" name="Google Shape;12661;p7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2" name="Google Shape;12662;p7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3" name="Google Shape;12663;p7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4" name="Google Shape;12664;p7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5" name="Google Shape;12665;p7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6" name="Google Shape;12666;p7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7" name="Google Shape;12667;p7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8" name="Google Shape;12668;p7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9" name="Google Shape;12669;p7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0" name="Google Shape;12670;p7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71" name="Google Shape;12671;p76"/>
          <p:cNvGrpSpPr/>
          <p:nvPr/>
        </p:nvGrpSpPr>
        <p:grpSpPr>
          <a:xfrm>
            <a:off x="3532345" y="3362635"/>
            <a:ext cx="339328" cy="336274"/>
            <a:chOff x="3532345" y="3362635"/>
            <a:chExt cx="339328" cy="336274"/>
          </a:xfrm>
        </p:grpSpPr>
        <p:sp>
          <p:nvSpPr>
            <p:cNvPr id="12672" name="Google Shape;12672;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3" name="Google Shape;12673;p7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4" name="Google Shape;12674;p7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5" name="Google Shape;12675;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6" name="Google Shape;12676;p7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677" name="Google Shape;12677;p7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678" name="Google Shape;12678;p76"/>
          <p:cNvGrpSpPr/>
          <p:nvPr/>
        </p:nvGrpSpPr>
        <p:grpSpPr>
          <a:xfrm>
            <a:off x="1883955" y="3808700"/>
            <a:ext cx="162873" cy="351445"/>
            <a:chOff x="1883955" y="3808700"/>
            <a:chExt cx="162873" cy="351445"/>
          </a:xfrm>
        </p:grpSpPr>
        <p:sp>
          <p:nvSpPr>
            <p:cNvPr id="12679" name="Google Shape;12679;p7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0" name="Google Shape;12680;p7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1" name="Google Shape;12681;p76"/>
          <p:cNvGrpSpPr/>
          <p:nvPr/>
        </p:nvGrpSpPr>
        <p:grpSpPr>
          <a:xfrm>
            <a:off x="939156" y="3809209"/>
            <a:ext cx="192007" cy="351318"/>
            <a:chOff x="939156" y="3809209"/>
            <a:chExt cx="192007" cy="351318"/>
          </a:xfrm>
        </p:grpSpPr>
        <p:sp>
          <p:nvSpPr>
            <p:cNvPr id="12682" name="Google Shape;12682;p7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3" name="Google Shape;12683;p7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4" name="Google Shape;12684;p76"/>
          <p:cNvGrpSpPr/>
          <p:nvPr/>
        </p:nvGrpSpPr>
        <p:grpSpPr>
          <a:xfrm>
            <a:off x="2306167" y="3809845"/>
            <a:ext cx="193915" cy="349155"/>
            <a:chOff x="2306167" y="3809845"/>
            <a:chExt cx="193915" cy="349155"/>
          </a:xfrm>
        </p:grpSpPr>
        <p:sp>
          <p:nvSpPr>
            <p:cNvPr id="12685" name="Google Shape;12685;p7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6" name="Google Shape;12686;p7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7" name="Google Shape;12687;p7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8" name="Google Shape;12688;p7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9" name="Google Shape;12689;p7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0" name="Google Shape;12690;p7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1" name="Google Shape;12691;p7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92" name="Google Shape;12692;p76"/>
          <p:cNvGrpSpPr/>
          <p:nvPr/>
        </p:nvGrpSpPr>
        <p:grpSpPr>
          <a:xfrm>
            <a:off x="1323901" y="3807173"/>
            <a:ext cx="356343" cy="356757"/>
            <a:chOff x="1323901" y="3807173"/>
            <a:chExt cx="356343" cy="356757"/>
          </a:xfrm>
        </p:grpSpPr>
        <p:sp>
          <p:nvSpPr>
            <p:cNvPr id="12693" name="Google Shape;12693;p7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4" name="Google Shape;12694;p7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5" name="Google Shape;12695;p7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6" name="Google Shape;12696;p7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7" name="Google Shape;12697;p7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8" name="Google Shape;12698;p7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9" name="Google Shape;12699;p7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0" name="Google Shape;12700;p7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1" name="Google Shape;12701;p7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2" name="Google Shape;12702;p7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3" name="Google Shape;12703;p7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4" name="Google Shape;12704;p7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5" name="Google Shape;12705;p7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6" name="Google Shape;12706;p7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7" name="Google Shape;12707;p7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8" name="Google Shape;12708;p7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9" name="Google Shape;12709;p7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0" name="Google Shape;12710;p7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1" name="Google Shape;12711;p7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2" name="Google Shape;12712;p7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3" name="Google Shape;12713;p7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4" name="Google Shape;12714;p7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5" name="Google Shape;12715;p7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6" name="Google Shape;12716;p7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717" name="Google Shape;12717;p7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718" name="Google Shape;12718;p76"/>
          <p:cNvGrpSpPr/>
          <p:nvPr/>
        </p:nvGrpSpPr>
        <p:grpSpPr>
          <a:xfrm>
            <a:off x="859262" y="3353920"/>
            <a:ext cx="306759" cy="351445"/>
            <a:chOff x="859262" y="3353920"/>
            <a:chExt cx="306759" cy="351445"/>
          </a:xfrm>
        </p:grpSpPr>
        <p:sp>
          <p:nvSpPr>
            <p:cNvPr id="12719" name="Google Shape;12719;p7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0" name="Google Shape;12720;p7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1" name="Google Shape;12721;p7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2" name="Google Shape;12722;p7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3" name="Google Shape;12723;p7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724" name="Google Shape;12724;p7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725" name="Google Shape;12725;p76"/>
          <p:cNvGrpSpPr/>
          <p:nvPr/>
        </p:nvGrpSpPr>
        <p:grpSpPr>
          <a:xfrm>
            <a:off x="3967437" y="3837102"/>
            <a:ext cx="364708" cy="295405"/>
            <a:chOff x="3967437" y="3837102"/>
            <a:chExt cx="364708" cy="295405"/>
          </a:xfrm>
        </p:grpSpPr>
        <p:sp>
          <p:nvSpPr>
            <p:cNvPr id="12726" name="Google Shape;12726;p7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7" name="Google Shape;12727;p7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8" name="Google Shape;12728;p7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9" name="Google Shape;12729;p7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0" name="Google Shape;12730;p7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731" name="Google Shape;12731;p7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2" name="Google Shape;12732;p7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3" name="Google Shape;12733;p7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734" name="Google Shape;12734;p76"/>
          <p:cNvGrpSpPr/>
          <p:nvPr/>
        </p:nvGrpSpPr>
        <p:grpSpPr>
          <a:xfrm>
            <a:off x="5811827" y="3806451"/>
            <a:ext cx="283743" cy="308444"/>
            <a:chOff x="5964227" y="3858701"/>
            <a:chExt cx="283743" cy="308444"/>
          </a:xfrm>
        </p:grpSpPr>
        <p:sp>
          <p:nvSpPr>
            <p:cNvPr id="12735" name="Google Shape;12735;p7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6" name="Google Shape;12736;p7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7" name="Google Shape;12737;p7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8" name="Google Shape;12738;p7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39" name="Google Shape;12739;p76"/>
          <p:cNvGrpSpPr/>
          <p:nvPr/>
        </p:nvGrpSpPr>
        <p:grpSpPr>
          <a:xfrm>
            <a:off x="6243508" y="3873073"/>
            <a:ext cx="320372" cy="213602"/>
            <a:chOff x="6395908" y="3873073"/>
            <a:chExt cx="320372" cy="213602"/>
          </a:xfrm>
        </p:grpSpPr>
        <p:sp>
          <p:nvSpPr>
            <p:cNvPr id="12740" name="Google Shape;12740;p7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1" name="Google Shape;12741;p7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2" name="Google Shape;12742;p7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3" name="Google Shape;12743;p7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4" name="Google Shape;12744;p7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5" name="Google Shape;12745;p7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6" name="Google Shape;12746;p7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7" name="Google Shape;12747;p7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8" name="Google Shape;12748;p7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9" name="Google Shape;12749;p7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50" name="Google Shape;12750;p76"/>
          <p:cNvGrpSpPr/>
          <p:nvPr/>
        </p:nvGrpSpPr>
        <p:grpSpPr>
          <a:xfrm>
            <a:off x="7262890" y="3802816"/>
            <a:ext cx="357138" cy="352018"/>
            <a:chOff x="7415290" y="3802816"/>
            <a:chExt cx="357138" cy="352018"/>
          </a:xfrm>
        </p:grpSpPr>
        <p:sp>
          <p:nvSpPr>
            <p:cNvPr id="12751" name="Google Shape;12751;p7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2" name="Google Shape;12752;p7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3" name="Google Shape;12753;p7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4" name="Google Shape;12754;p7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5" name="Google Shape;12755;p7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6" name="Google Shape;12756;p7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7" name="Google Shape;12757;p7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8" name="Google Shape;12758;p7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59" name="Google Shape;12759;p76"/>
          <p:cNvGrpSpPr/>
          <p:nvPr/>
        </p:nvGrpSpPr>
        <p:grpSpPr>
          <a:xfrm>
            <a:off x="6737312" y="3833413"/>
            <a:ext cx="355230" cy="293401"/>
            <a:chOff x="6889712" y="3833413"/>
            <a:chExt cx="355230" cy="293401"/>
          </a:xfrm>
        </p:grpSpPr>
        <p:sp>
          <p:nvSpPr>
            <p:cNvPr id="12760" name="Google Shape;12760;p7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1" name="Google Shape;12761;p7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2" name="Google Shape;12762;p7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3" name="Google Shape;12763;p7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4" name="Google Shape;12764;p7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65" name="Google Shape;12765;p76"/>
          <p:cNvGrpSpPr/>
          <p:nvPr/>
        </p:nvGrpSpPr>
        <p:grpSpPr>
          <a:xfrm>
            <a:off x="7707152" y="3835870"/>
            <a:ext cx="282318" cy="337168"/>
            <a:chOff x="1635875" y="237775"/>
            <a:chExt cx="4370250" cy="5219325"/>
          </a:xfrm>
        </p:grpSpPr>
        <p:sp>
          <p:nvSpPr>
            <p:cNvPr id="12766" name="Google Shape;12766;p7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7" name="Google Shape;12767;p7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68" name="Google Shape;12768;p76"/>
          <p:cNvGrpSpPr/>
          <p:nvPr/>
        </p:nvGrpSpPr>
        <p:grpSpPr>
          <a:xfrm>
            <a:off x="3103963" y="3361140"/>
            <a:ext cx="297886" cy="337578"/>
            <a:chOff x="3103963" y="3361140"/>
            <a:chExt cx="297886" cy="337578"/>
          </a:xfrm>
        </p:grpSpPr>
        <p:sp>
          <p:nvSpPr>
            <p:cNvPr id="12769" name="Google Shape;12769;p7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0" name="Google Shape;12770;p7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1" name="Google Shape;12771;p7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2" name="Google Shape;12772;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3" name="Google Shape;12773;p7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4" name="Google Shape;12774;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5" name="Google Shape;12775;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6" name="Google Shape;12776;p7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7" name="Google Shape;12777;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8" name="Google Shape;12778;p7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9" name="Google Shape;12779;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0" name="Google Shape;12780;p7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1" name="Google Shape;12781;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2" name="Google Shape;12782;p7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3" name="Google Shape;12783;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4" name="Google Shape;12784;p7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5" name="Google Shape;12785;p7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6" name="Google Shape;12786;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7" name="Google Shape;12787;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8" name="Google Shape;12788;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9" name="Google Shape;12789;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0" name="Google Shape;12790;p7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1" name="Google Shape;12791;p7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2" name="Google Shape;12792;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93" name="Google Shape;12793;p76"/>
          <p:cNvGrpSpPr/>
          <p:nvPr/>
        </p:nvGrpSpPr>
        <p:grpSpPr>
          <a:xfrm>
            <a:off x="2667821" y="3361108"/>
            <a:ext cx="273046" cy="337801"/>
            <a:chOff x="2667821" y="3361108"/>
            <a:chExt cx="273046" cy="337801"/>
          </a:xfrm>
        </p:grpSpPr>
        <p:sp>
          <p:nvSpPr>
            <p:cNvPr id="12794" name="Google Shape;12794;p7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5" name="Google Shape;12795;p7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6" name="Google Shape;12796;p7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7" name="Google Shape;12797;p7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8" name="Google Shape;12798;p7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9" name="Google Shape;12799;p7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0" name="Google Shape;12800;p7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1" name="Google Shape;12801;p7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2" name="Google Shape;12802;p7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3" name="Google Shape;12803;p7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4" name="Google Shape;12804;p7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5" name="Google Shape;12805;p7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6" name="Google Shape;12806;p7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7" name="Google Shape;12807;p7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8" name="Google Shape;12808;p7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9" name="Google Shape;12809;p7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0" name="Google Shape;12810;p7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1" name="Google Shape;12811;p7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2" name="Google Shape;12812;p7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13" name="Google Shape;12813;p76"/>
          <p:cNvGrpSpPr/>
          <p:nvPr/>
        </p:nvGrpSpPr>
        <p:grpSpPr>
          <a:xfrm>
            <a:off x="2212469" y="3360313"/>
            <a:ext cx="282715" cy="338660"/>
            <a:chOff x="2212469" y="3360313"/>
            <a:chExt cx="282715" cy="338660"/>
          </a:xfrm>
        </p:grpSpPr>
        <p:sp>
          <p:nvSpPr>
            <p:cNvPr id="12814" name="Google Shape;12814;p7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5" name="Google Shape;12815;p7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6" name="Google Shape;12816;p7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17" name="Google Shape;12817;p76"/>
          <p:cNvGrpSpPr/>
          <p:nvPr/>
        </p:nvGrpSpPr>
        <p:grpSpPr>
          <a:xfrm>
            <a:off x="1768821" y="3361108"/>
            <a:ext cx="278739" cy="339073"/>
            <a:chOff x="1768821" y="3361108"/>
            <a:chExt cx="278739" cy="339073"/>
          </a:xfrm>
        </p:grpSpPr>
        <p:sp>
          <p:nvSpPr>
            <p:cNvPr id="12818" name="Google Shape;12818;p7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9" name="Google Shape;12819;p7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0" name="Google Shape;12820;p7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1" name="Google Shape;12821;p7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2" name="Google Shape;12822;p7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3" name="Google Shape;12823;p7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4" name="Google Shape;12824;p7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5" name="Google Shape;12825;p7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6" name="Google Shape;12826;p7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7" name="Google Shape;12827;p7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8" name="Google Shape;12828;p7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29" name="Google Shape;12829;p76"/>
          <p:cNvGrpSpPr/>
          <p:nvPr/>
        </p:nvGrpSpPr>
        <p:grpSpPr>
          <a:xfrm>
            <a:off x="5337883" y="3336873"/>
            <a:ext cx="307141" cy="376826"/>
            <a:chOff x="5337883" y="3336873"/>
            <a:chExt cx="307141" cy="376826"/>
          </a:xfrm>
        </p:grpSpPr>
        <p:sp>
          <p:nvSpPr>
            <p:cNvPr id="12830" name="Google Shape;12830;p7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1" name="Google Shape;12831;p7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32" name="Google Shape;12832;p76"/>
          <p:cNvGrpSpPr/>
          <p:nvPr/>
        </p:nvGrpSpPr>
        <p:grpSpPr>
          <a:xfrm>
            <a:off x="4883835" y="3337255"/>
            <a:ext cx="323425" cy="377557"/>
            <a:chOff x="4883835" y="3337255"/>
            <a:chExt cx="323425" cy="377557"/>
          </a:xfrm>
        </p:grpSpPr>
        <p:sp>
          <p:nvSpPr>
            <p:cNvPr id="12833" name="Google Shape;12833;p7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4" name="Google Shape;12834;p7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5" name="Google Shape;12835;p7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36" name="Google Shape;12836;p76"/>
          <p:cNvGrpSpPr/>
          <p:nvPr/>
        </p:nvGrpSpPr>
        <p:grpSpPr>
          <a:xfrm>
            <a:off x="6193310" y="3407289"/>
            <a:ext cx="352590" cy="237488"/>
            <a:chOff x="6193310" y="3407289"/>
            <a:chExt cx="352590" cy="237488"/>
          </a:xfrm>
        </p:grpSpPr>
        <p:sp>
          <p:nvSpPr>
            <p:cNvPr id="12837" name="Google Shape;12837;p7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8" name="Google Shape;12838;p7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9" name="Google Shape;12839;p7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0" name="Google Shape;12840;p7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1" name="Google Shape;12841;p7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42" name="Google Shape;12842;p76"/>
          <p:cNvGrpSpPr/>
          <p:nvPr/>
        </p:nvGrpSpPr>
        <p:grpSpPr>
          <a:xfrm>
            <a:off x="6637117" y="3397843"/>
            <a:ext cx="353735" cy="254504"/>
            <a:chOff x="6637117" y="3397843"/>
            <a:chExt cx="353735" cy="254504"/>
          </a:xfrm>
        </p:grpSpPr>
        <p:sp>
          <p:nvSpPr>
            <p:cNvPr id="12843" name="Google Shape;12843;p7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4" name="Google Shape;12844;p7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5" name="Google Shape;12845;p7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6" name="Google Shape;12846;p7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7" name="Google Shape;12847;p7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8" name="Google Shape;12848;p7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49" name="Google Shape;12849;p76"/>
          <p:cNvGrpSpPr/>
          <p:nvPr/>
        </p:nvGrpSpPr>
        <p:grpSpPr>
          <a:xfrm>
            <a:off x="7075994" y="3349531"/>
            <a:ext cx="360637" cy="352336"/>
            <a:chOff x="7075994" y="3349531"/>
            <a:chExt cx="360637" cy="352336"/>
          </a:xfrm>
        </p:grpSpPr>
        <p:sp>
          <p:nvSpPr>
            <p:cNvPr id="12850" name="Google Shape;12850;p7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1" name="Google Shape;12851;p7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2" name="Google Shape;12852;p7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3" name="Google Shape;12853;p7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4" name="Google Shape;12854;p7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5" name="Google Shape;12855;p7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6" name="Google Shape;12856;p7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57" name="Google Shape;12857;p76"/>
          <p:cNvGrpSpPr/>
          <p:nvPr/>
        </p:nvGrpSpPr>
        <p:grpSpPr>
          <a:xfrm>
            <a:off x="7651983" y="3349181"/>
            <a:ext cx="107183" cy="352399"/>
            <a:chOff x="7651983" y="3349181"/>
            <a:chExt cx="107183" cy="352399"/>
          </a:xfrm>
        </p:grpSpPr>
        <p:sp>
          <p:nvSpPr>
            <p:cNvPr id="12858" name="Google Shape;12858;p7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9" name="Google Shape;12859;p7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60" name="Google Shape;12860;p76"/>
          <p:cNvGrpSpPr/>
          <p:nvPr/>
        </p:nvGrpSpPr>
        <p:grpSpPr>
          <a:xfrm>
            <a:off x="7973468" y="3382322"/>
            <a:ext cx="352590" cy="287072"/>
            <a:chOff x="7973468" y="3382322"/>
            <a:chExt cx="352590" cy="287072"/>
          </a:xfrm>
        </p:grpSpPr>
        <p:sp>
          <p:nvSpPr>
            <p:cNvPr id="12861" name="Google Shape;12861;p7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2" name="Google Shape;12862;p7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3" name="Google Shape;12863;p7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4" name="Google Shape;12864;p7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5" name="Google Shape;12865;p7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6" name="Google Shape;12866;p7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7" name="Google Shape;12867;p7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8" name="Google Shape;12868;p7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9" name="Google Shape;12869;p7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0" name="Google Shape;12870;p7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1" name="Google Shape;12871;p7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2" name="Google Shape;12872;p7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97"/>
        <p:cNvGrpSpPr/>
        <p:nvPr/>
      </p:nvGrpSpPr>
      <p:grpSpPr>
        <a:xfrm>
          <a:off x="0" y="0"/>
          <a:ext cx="0" cy="0"/>
          <a:chOff x="0" y="0"/>
          <a:chExt cx="0" cy="0"/>
        </a:xfrm>
      </p:grpSpPr>
      <p:grpSp>
        <p:nvGrpSpPr>
          <p:cNvPr id="398" name="Google Shape;398;p38"/>
          <p:cNvGrpSpPr/>
          <p:nvPr/>
        </p:nvGrpSpPr>
        <p:grpSpPr>
          <a:xfrm>
            <a:off x="996349" y="2884951"/>
            <a:ext cx="3169857" cy="169717"/>
            <a:chOff x="729050" y="223975"/>
            <a:chExt cx="6133625" cy="328400"/>
          </a:xfrm>
        </p:grpSpPr>
        <p:sp>
          <p:nvSpPr>
            <p:cNvPr id="399" name="Google Shape;399;p38"/>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 name="Google Shape;400;p38"/>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 name="Google Shape;401;p38"/>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 name="Google Shape;402;p38"/>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 name="Google Shape;403;p38"/>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 name="Google Shape;404;p38"/>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38"/>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 name="Google Shape;406;p38"/>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 name="Google Shape;407;p38"/>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08" name="Google Shape;408;p38"/>
          <p:cNvSpPr/>
          <p:nvPr/>
        </p:nvSpPr>
        <p:spPr>
          <a:xfrm>
            <a:off x="5016550" y="373975"/>
            <a:ext cx="3566700" cy="4402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 name="Google Shape;409;p38"/>
          <p:cNvSpPr txBox="1">
            <a:spLocks noGrp="1"/>
          </p:cNvSpPr>
          <p:nvPr>
            <p:ph type="title"/>
          </p:nvPr>
        </p:nvSpPr>
        <p:spPr>
          <a:xfrm>
            <a:off x="713254" y="3047988"/>
            <a:ext cx="3735900" cy="47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dirty="0"/>
          </a:p>
        </p:txBody>
      </p:sp>
      <p:sp>
        <p:nvSpPr>
          <p:cNvPr id="410" name="Google Shape;410;p38"/>
          <p:cNvSpPr txBox="1">
            <a:spLocks noGrp="1"/>
          </p:cNvSpPr>
          <p:nvPr>
            <p:ph type="subTitle" idx="1"/>
          </p:nvPr>
        </p:nvSpPr>
        <p:spPr>
          <a:xfrm>
            <a:off x="713250" y="1555763"/>
            <a:ext cx="3735900" cy="12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dirty="0"/>
          </a:p>
        </p:txBody>
      </p:sp>
      <p:pic>
        <p:nvPicPr>
          <p:cNvPr id="411" name="Google Shape;411;p38"/>
          <p:cNvPicPr preferRelativeResize="0"/>
          <p:nvPr/>
        </p:nvPicPr>
        <p:blipFill rotWithShape="1">
          <a:blip r:embed="rId3">
            <a:alphaModFix/>
          </a:blip>
          <a:srcRect l="4707" t="3668" r="568" b="3454"/>
          <a:stretch/>
        </p:blipFill>
        <p:spPr>
          <a:xfrm>
            <a:off x="5192832" y="558725"/>
            <a:ext cx="3214034" cy="4033301"/>
          </a:xfrm>
          <a:prstGeom prst="rect">
            <a:avLst/>
          </a:prstGeom>
          <a:noFill/>
          <a:ln w="28575" cap="flat" cmpd="sng">
            <a:solidFill>
              <a:schemeClr val="dk2"/>
            </a:solidFill>
            <a:prstDash val="solid"/>
            <a:round/>
            <a:headEnd type="none" w="sm" len="sm"/>
            <a:tailEnd type="none" w="sm" len="sm"/>
          </a:ln>
        </p:spPr>
      </p:pic>
      <p:sp>
        <p:nvSpPr>
          <p:cNvPr id="412" name="Google Shape;412;p38"/>
          <p:cNvSpPr/>
          <p:nvPr/>
        </p:nvSpPr>
        <p:spPr>
          <a:xfrm>
            <a:off x="6707700" y="-668463"/>
            <a:ext cx="2436300" cy="548700"/>
          </a:xfrm>
          <a:prstGeom prst="rect">
            <a:avLst/>
          </a:prstGeom>
          <a:solidFill>
            <a:srgbClr val="63AE5C">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76"/>
        <p:cNvGrpSpPr/>
        <p:nvPr/>
      </p:nvGrpSpPr>
      <p:grpSpPr>
        <a:xfrm>
          <a:off x="0" y="0"/>
          <a:ext cx="0" cy="0"/>
          <a:chOff x="0" y="0"/>
          <a:chExt cx="0" cy="0"/>
        </a:xfrm>
      </p:grpSpPr>
      <p:sp>
        <p:nvSpPr>
          <p:cNvPr id="12877" name="Google Shape;12877;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dirty="0">
              <a:solidFill>
                <a:srgbClr val="FFFFFF"/>
              </a:solidFill>
              <a:latin typeface="Arial"/>
              <a:ea typeface="Arial"/>
              <a:cs typeface="Arial"/>
              <a:sym typeface="Arial"/>
            </a:endParaRPr>
          </a:p>
        </p:txBody>
      </p:sp>
      <p:grpSp>
        <p:nvGrpSpPr>
          <p:cNvPr id="12878" name="Google Shape;12878;p77"/>
          <p:cNvGrpSpPr/>
          <p:nvPr/>
        </p:nvGrpSpPr>
        <p:grpSpPr>
          <a:xfrm>
            <a:off x="849677" y="1500658"/>
            <a:ext cx="347872" cy="347488"/>
            <a:chOff x="849677" y="1500658"/>
            <a:chExt cx="347872" cy="347488"/>
          </a:xfrm>
        </p:grpSpPr>
        <p:sp>
          <p:nvSpPr>
            <p:cNvPr id="12879" name="Google Shape;12879;p7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0" name="Google Shape;12880;p7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1" name="Google Shape;12881;p7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2" name="Google Shape;12882;p7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3" name="Google Shape;12883;p7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4" name="Google Shape;12884;p7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85" name="Google Shape;12885;p77"/>
          <p:cNvGrpSpPr/>
          <p:nvPr/>
        </p:nvGrpSpPr>
        <p:grpSpPr>
          <a:xfrm>
            <a:off x="1415853" y="1500658"/>
            <a:ext cx="315872" cy="347488"/>
            <a:chOff x="1415853" y="1500658"/>
            <a:chExt cx="315872" cy="347488"/>
          </a:xfrm>
        </p:grpSpPr>
        <p:sp>
          <p:nvSpPr>
            <p:cNvPr id="12886" name="Google Shape;12886;p7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7" name="Google Shape;12887;p7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8" name="Google Shape;12888;p7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9" name="Google Shape;12889;p7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90" name="Google Shape;12890;p77"/>
          <p:cNvGrpSpPr/>
          <p:nvPr/>
        </p:nvGrpSpPr>
        <p:grpSpPr>
          <a:xfrm>
            <a:off x="4697389" y="1500658"/>
            <a:ext cx="347520" cy="347104"/>
            <a:chOff x="4697389" y="1500658"/>
            <a:chExt cx="347520" cy="347104"/>
          </a:xfrm>
        </p:grpSpPr>
        <p:sp>
          <p:nvSpPr>
            <p:cNvPr id="12891" name="Google Shape;12891;p7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2" name="Google Shape;12892;p7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3" name="Google Shape;12893;p7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94" name="Google Shape;12894;p77"/>
          <p:cNvGrpSpPr/>
          <p:nvPr/>
        </p:nvGrpSpPr>
        <p:grpSpPr>
          <a:xfrm>
            <a:off x="3603533" y="1964946"/>
            <a:ext cx="347520" cy="353760"/>
            <a:chOff x="3603533" y="1964946"/>
            <a:chExt cx="347520" cy="353760"/>
          </a:xfrm>
        </p:grpSpPr>
        <p:sp>
          <p:nvSpPr>
            <p:cNvPr id="12895" name="Google Shape;12895;p7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6" name="Google Shape;12896;p7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7" name="Google Shape;12897;p7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98" name="Google Shape;12898;p77"/>
          <p:cNvGrpSpPr/>
          <p:nvPr/>
        </p:nvGrpSpPr>
        <p:grpSpPr>
          <a:xfrm>
            <a:off x="1950765" y="1964338"/>
            <a:ext cx="357792" cy="352448"/>
            <a:chOff x="1950765" y="1964338"/>
            <a:chExt cx="357792" cy="352448"/>
          </a:xfrm>
        </p:grpSpPr>
        <p:sp>
          <p:nvSpPr>
            <p:cNvPr id="12899" name="Google Shape;12899;p7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0" name="Google Shape;12900;p7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1" name="Google Shape;12901;p7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2" name="Google Shape;12902;p7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03" name="Google Shape;12903;p77"/>
          <p:cNvGrpSpPr/>
          <p:nvPr/>
        </p:nvGrpSpPr>
        <p:grpSpPr>
          <a:xfrm>
            <a:off x="7435629" y="1964690"/>
            <a:ext cx="367712" cy="353248"/>
            <a:chOff x="7435629" y="1964690"/>
            <a:chExt cx="367712" cy="353248"/>
          </a:xfrm>
        </p:grpSpPr>
        <p:sp>
          <p:nvSpPr>
            <p:cNvPr id="12904" name="Google Shape;12904;p7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5" name="Google Shape;12905;p7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6" name="Google Shape;12906;p7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7" name="Google Shape;12907;p7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08" name="Google Shape;12908;p77"/>
          <p:cNvGrpSpPr/>
          <p:nvPr/>
        </p:nvGrpSpPr>
        <p:grpSpPr>
          <a:xfrm>
            <a:off x="2512749" y="1965042"/>
            <a:ext cx="333024" cy="352896"/>
            <a:chOff x="2512749" y="1965042"/>
            <a:chExt cx="333024" cy="352896"/>
          </a:xfrm>
        </p:grpSpPr>
        <p:sp>
          <p:nvSpPr>
            <p:cNvPr id="12909" name="Google Shape;12909;p7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0" name="Google Shape;12910;p7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1" name="Google Shape;12911;p7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2" name="Google Shape;12912;p7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3" name="Google Shape;12913;p7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14" name="Google Shape;12914;p77"/>
          <p:cNvGrpSpPr/>
          <p:nvPr/>
        </p:nvGrpSpPr>
        <p:grpSpPr>
          <a:xfrm>
            <a:off x="1398317" y="1981778"/>
            <a:ext cx="365792" cy="335392"/>
            <a:chOff x="1398317" y="1981778"/>
            <a:chExt cx="365792" cy="335392"/>
          </a:xfrm>
        </p:grpSpPr>
        <p:sp>
          <p:nvSpPr>
            <p:cNvPr id="12915" name="Google Shape;12915;p7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6" name="Google Shape;12916;p7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7" name="Google Shape;12917;p7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8" name="Google Shape;12918;p7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9" name="Google Shape;12919;p7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0" name="Google Shape;12920;p7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21" name="Google Shape;12921;p77"/>
          <p:cNvGrpSpPr/>
          <p:nvPr/>
        </p:nvGrpSpPr>
        <p:grpSpPr>
          <a:xfrm>
            <a:off x="3052237" y="2003570"/>
            <a:ext cx="353600" cy="314752"/>
            <a:chOff x="3052237" y="2003570"/>
            <a:chExt cx="353600" cy="314752"/>
          </a:xfrm>
        </p:grpSpPr>
        <p:sp>
          <p:nvSpPr>
            <p:cNvPr id="12922" name="Google Shape;12922;p7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3" name="Google Shape;12923;p7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4" name="Google Shape;12924;p7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25" name="Google Shape;12925;p77"/>
          <p:cNvGrpSpPr/>
          <p:nvPr/>
        </p:nvGrpSpPr>
        <p:grpSpPr>
          <a:xfrm>
            <a:off x="1404013" y="2958066"/>
            <a:ext cx="368096" cy="223968"/>
            <a:chOff x="1404013" y="2958066"/>
            <a:chExt cx="368096" cy="223968"/>
          </a:xfrm>
        </p:grpSpPr>
        <p:sp>
          <p:nvSpPr>
            <p:cNvPr id="12926" name="Google Shape;12926;p7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7" name="Google Shape;12927;p7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928" name="Google Shape;12928;p7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9" name="Google Shape;12929;p7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930" name="Google Shape;12930;p77"/>
          <p:cNvGrpSpPr/>
          <p:nvPr/>
        </p:nvGrpSpPr>
        <p:grpSpPr>
          <a:xfrm>
            <a:off x="1951149" y="2885202"/>
            <a:ext cx="370368" cy="367328"/>
            <a:chOff x="1951149" y="2885202"/>
            <a:chExt cx="370368" cy="367328"/>
          </a:xfrm>
        </p:grpSpPr>
        <p:sp>
          <p:nvSpPr>
            <p:cNvPr id="12931" name="Google Shape;12931;p7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2" name="Google Shape;12932;p7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3" name="Google Shape;12933;p7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34" name="Google Shape;12934;p77"/>
          <p:cNvGrpSpPr/>
          <p:nvPr/>
        </p:nvGrpSpPr>
        <p:grpSpPr>
          <a:xfrm>
            <a:off x="2501677" y="2906162"/>
            <a:ext cx="367328" cy="327296"/>
            <a:chOff x="2501677" y="2906162"/>
            <a:chExt cx="367328" cy="327296"/>
          </a:xfrm>
        </p:grpSpPr>
        <p:sp>
          <p:nvSpPr>
            <p:cNvPr id="12935" name="Google Shape;12935;p7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6" name="Google Shape;12936;p7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7" name="Google Shape;12937;p7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938" name="Google Shape;12938;p7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939" name="Google Shape;12939;p77"/>
          <p:cNvGrpSpPr/>
          <p:nvPr/>
        </p:nvGrpSpPr>
        <p:grpSpPr>
          <a:xfrm>
            <a:off x="3050317" y="2893714"/>
            <a:ext cx="367712" cy="354240"/>
            <a:chOff x="3050317" y="2893714"/>
            <a:chExt cx="367712" cy="354240"/>
          </a:xfrm>
        </p:grpSpPr>
        <p:sp>
          <p:nvSpPr>
            <p:cNvPr id="12940" name="Google Shape;12940;p7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1" name="Google Shape;12941;p7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942" name="Google Shape;12942;p7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3" name="Google Shape;12943;p7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944" name="Google Shape;12944;p77"/>
          <p:cNvGrpSpPr/>
          <p:nvPr/>
        </p:nvGrpSpPr>
        <p:grpSpPr>
          <a:xfrm>
            <a:off x="7531277" y="2886354"/>
            <a:ext cx="185184" cy="367296"/>
            <a:chOff x="7531277" y="2886354"/>
            <a:chExt cx="185184" cy="367296"/>
          </a:xfrm>
        </p:grpSpPr>
        <p:sp>
          <p:nvSpPr>
            <p:cNvPr id="12945" name="Google Shape;12945;p7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6" name="Google Shape;12946;p7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7" name="Google Shape;12947;p7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48" name="Google Shape;12948;p77"/>
          <p:cNvGrpSpPr/>
          <p:nvPr/>
        </p:nvGrpSpPr>
        <p:grpSpPr>
          <a:xfrm>
            <a:off x="6926637" y="2886738"/>
            <a:ext cx="297184" cy="367296"/>
            <a:chOff x="6926637" y="2886738"/>
            <a:chExt cx="297184" cy="367296"/>
          </a:xfrm>
        </p:grpSpPr>
        <p:sp>
          <p:nvSpPr>
            <p:cNvPr id="12949" name="Google Shape;12949;p7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0" name="Google Shape;12950;p7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1" name="Google Shape;12951;p7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952" name="Google Shape;12952;p7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3" name="Google Shape;12953;p7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954" name="Google Shape;12954;p77"/>
          <p:cNvGrpSpPr/>
          <p:nvPr/>
        </p:nvGrpSpPr>
        <p:grpSpPr>
          <a:xfrm>
            <a:off x="6340653" y="2886354"/>
            <a:ext cx="370368" cy="368064"/>
            <a:chOff x="6340653" y="2886354"/>
            <a:chExt cx="370368" cy="368064"/>
          </a:xfrm>
        </p:grpSpPr>
        <p:sp>
          <p:nvSpPr>
            <p:cNvPr id="12955" name="Google Shape;12955;p7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6" name="Google Shape;12956;p7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7" name="Google Shape;12957;p7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8" name="Google Shape;12958;p7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9" name="Google Shape;12959;p7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0" name="Google Shape;12960;p7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61" name="Google Shape;12961;p77"/>
          <p:cNvGrpSpPr/>
          <p:nvPr/>
        </p:nvGrpSpPr>
        <p:grpSpPr>
          <a:xfrm>
            <a:off x="5246797" y="1981426"/>
            <a:ext cx="354752" cy="336512"/>
            <a:chOff x="5246797" y="1981426"/>
            <a:chExt cx="354752" cy="336512"/>
          </a:xfrm>
        </p:grpSpPr>
        <p:sp>
          <p:nvSpPr>
            <p:cNvPr id="12962" name="Google Shape;12962;p7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3" name="Google Shape;12963;p7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64" name="Google Shape;12964;p77"/>
          <p:cNvGrpSpPr/>
          <p:nvPr/>
        </p:nvGrpSpPr>
        <p:grpSpPr>
          <a:xfrm>
            <a:off x="4148749" y="2102066"/>
            <a:ext cx="355136" cy="216256"/>
            <a:chOff x="4148749" y="2102066"/>
            <a:chExt cx="355136" cy="216256"/>
          </a:xfrm>
        </p:grpSpPr>
        <p:sp>
          <p:nvSpPr>
            <p:cNvPr id="12965" name="Google Shape;12965;p7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6" name="Google Shape;12966;p7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67" name="Google Shape;12967;p77"/>
          <p:cNvGrpSpPr/>
          <p:nvPr/>
        </p:nvGrpSpPr>
        <p:grpSpPr>
          <a:xfrm>
            <a:off x="5794669" y="2001426"/>
            <a:ext cx="354752" cy="315360"/>
            <a:chOff x="5794669" y="2001426"/>
            <a:chExt cx="354752" cy="315360"/>
          </a:xfrm>
        </p:grpSpPr>
        <p:sp>
          <p:nvSpPr>
            <p:cNvPr id="12968" name="Google Shape;12968;p7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9" name="Google Shape;12969;p7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70" name="Google Shape;12970;p77"/>
          <p:cNvGrpSpPr/>
          <p:nvPr/>
        </p:nvGrpSpPr>
        <p:grpSpPr>
          <a:xfrm>
            <a:off x="6345229" y="2029842"/>
            <a:ext cx="352832" cy="289216"/>
            <a:chOff x="6345229" y="2029842"/>
            <a:chExt cx="352832" cy="289216"/>
          </a:xfrm>
        </p:grpSpPr>
        <p:sp>
          <p:nvSpPr>
            <p:cNvPr id="12971" name="Google Shape;12971;p7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2" name="Google Shape;12972;p7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73" name="Google Shape;12973;p77"/>
          <p:cNvGrpSpPr/>
          <p:nvPr/>
        </p:nvGrpSpPr>
        <p:grpSpPr>
          <a:xfrm>
            <a:off x="4697389" y="2036338"/>
            <a:ext cx="354752" cy="281984"/>
            <a:chOff x="4697389" y="2036338"/>
            <a:chExt cx="354752" cy="281984"/>
          </a:xfrm>
        </p:grpSpPr>
        <p:sp>
          <p:nvSpPr>
            <p:cNvPr id="12974" name="Google Shape;12974;p7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5" name="Google Shape;12975;p7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76" name="Google Shape;12976;p77"/>
          <p:cNvGrpSpPr/>
          <p:nvPr/>
        </p:nvGrpSpPr>
        <p:grpSpPr>
          <a:xfrm>
            <a:off x="1404013" y="2424754"/>
            <a:ext cx="353600" cy="354944"/>
            <a:chOff x="1404013" y="2424754"/>
            <a:chExt cx="353600" cy="354944"/>
          </a:xfrm>
        </p:grpSpPr>
        <p:sp>
          <p:nvSpPr>
            <p:cNvPr id="12977" name="Google Shape;12977;p7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8" name="Google Shape;12978;p7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9" name="Google Shape;12979;p7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0" name="Google Shape;12980;p7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1" name="Google Shape;12981;p7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82" name="Google Shape;12982;p77"/>
          <p:cNvGrpSpPr/>
          <p:nvPr/>
        </p:nvGrpSpPr>
        <p:grpSpPr>
          <a:xfrm>
            <a:off x="854253" y="2428274"/>
            <a:ext cx="355104" cy="351040"/>
            <a:chOff x="854253" y="2428274"/>
            <a:chExt cx="355104" cy="351040"/>
          </a:xfrm>
        </p:grpSpPr>
        <p:sp>
          <p:nvSpPr>
            <p:cNvPr id="12983" name="Google Shape;12983;p7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4" name="Google Shape;12984;p7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85" name="Google Shape;12985;p77"/>
          <p:cNvGrpSpPr/>
          <p:nvPr/>
        </p:nvGrpSpPr>
        <p:grpSpPr>
          <a:xfrm>
            <a:off x="6896909" y="2440946"/>
            <a:ext cx="354752" cy="275904"/>
            <a:chOff x="6896909" y="2440946"/>
            <a:chExt cx="354752" cy="275904"/>
          </a:xfrm>
        </p:grpSpPr>
        <p:sp>
          <p:nvSpPr>
            <p:cNvPr id="12986" name="Google Shape;12986;p7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7" name="Google Shape;12987;p7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988" name="Google Shape;12988;p7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989" name="Google Shape;12989;p77"/>
          <p:cNvGrpSpPr/>
          <p:nvPr/>
        </p:nvGrpSpPr>
        <p:grpSpPr>
          <a:xfrm>
            <a:off x="5265069" y="2424754"/>
            <a:ext cx="321984" cy="354560"/>
            <a:chOff x="5265069" y="2424754"/>
            <a:chExt cx="321984" cy="354560"/>
          </a:xfrm>
        </p:grpSpPr>
        <p:sp>
          <p:nvSpPr>
            <p:cNvPr id="12990" name="Google Shape;12990;p7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1" name="Google Shape;12991;p7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92" name="Google Shape;12992;p77"/>
          <p:cNvGrpSpPr/>
          <p:nvPr/>
        </p:nvGrpSpPr>
        <p:grpSpPr>
          <a:xfrm>
            <a:off x="4150669" y="2466770"/>
            <a:ext cx="355104" cy="259584"/>
            <a:chOff x="4150669" y="2466770"/>
            <a:chExt cx="355104" cy="259584"/>
          </a:xfrm>
        </p:grpSpPr>
        <p:sp>
          <p:nvSpPr>
            <p:cNvPr id="12993" name="Google Shape;12993;p7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4" name="Google Shape;12994;p7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5" name="Google Shape;12995;p7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6" name="Google Shape;12996;p7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97" name="Google Shape;12997;p77"/>
          <p:cNvGrpSpPr/>
          <p:nvPr/>
        </p:nvGrpSpPr>
        <p:grpSpPr>
          <a:xfrm>
            <a:off x="4699693" y="2424946"/>
            <a:ext cx="354336" cy="353984"/>
            <a:chOff x="4699693" y="2424946"/>
            <a:chExt cx="354336" cy="353984"/>
          </a:xfrm>
        </p:grpSpPr>
        <p:sp>
          <p:nvSpPr>
            <p:cNvPr id="12998" name="Google Shape;12998;p7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9" name="Google Shape;12999;p7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000" name="Google Shape;13000;p7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1" name="Google Shape;13001;p7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002" name="Google Shape;13002;p77"/>
          <p:cNvGrpSpPr/>
          <p:nvPr/>
        </p:nvGrpSpPr>
        <p:grpSpPr>
          <a:xfrm>
            <a:off x="1953037" y="2552242"/>
            <a:ext cx="355136" cy="227072"/>
            <a:chOff x="1953037" y="2552242"/>
            <a:chExt cx="355136" cy="227072"/>
          </a:xfrm>
        </p:grpSpPr>
        <p:sp>
          <p:nvSpPr>
            <p:cNvPr id="13003" name="Google Shape;13003;p7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4" name="Google Shape;13004;p7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005" name="Google Shape;13005;p7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006" name="Google Shape;13006;p77"/>
          <p:cNvGrpSpPr/>
          <p:nvPr/>
        </p:nvGrpSpPr>
        <p:grpSpPr>
          <a:xfrm>
            <a:off x="2500941" y="2527218"/>
            <a:ext cx="355104" cy="250944"/>
            <a:chOff x="2500941" y="2527218"/>
            <a:chExt cx="355104" cy="250944"/>
          </a:xfrm>
        </p:grpSpPr>
        <p:sp>
          <p:nvSpPr>
            <p:cNvPr id="13007" name="Google Shape;13007;p7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8" name="Google Shape;13008;p7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9" name="Google Shape;13009;p7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0" name="Google Shape;13010;p7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1" name="Google Shape;13011;p7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012" name="Google Shape;13012;p7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013" name="Google Shape;13013;p77"/>
          <p:cNvGrpSpPr/>
          <p:nvPr/>
        </p:nvGrpSpPr>
        <p:grpSpPr>
          <a:xfrm>
            <a:off x="7993805" y="2427122"/>
            <a:ext cx="356256" cy="351808"/>
            <a:chOff x="7993805" y="2427122"/>
            <a:chExt cx="356256" cy="351808"/>
          </a:xfrm>
        </p:grpSpPr>
        <p:sp>
          <p:nvSpPr>
            <p:cNvPr id="13014" name="Google Shape;13014;p7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5" name="Google Shape;13015;p7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6" name="Google Shape;13016;p7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17" name="Google Shape;13017;p77"/>
          <p:cNvGrpSpPr/>
          <p:nvPr/>
        </p:nvGrpSpPr>
        <p:grpSpPr>
          <a:xfrm>
            <a:off x="878637" y="1965010"/>
            <a:ext cx="308640" cy="353312"/>
            <a:chOff x="878637" y="1965010"/>
            <a:chExt cx="308640" cy="353312"/>
          </a:xfrm>
        </p:grpSpPr>
        <p:sp>
          <p:nvSpPr>
            <p:cNvPr id="13018" name="Google Shape;13018;p7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9" name="Google Shape;13019;p7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0" name="Google Shape;13020;p7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21" name="Google Shape;13021;p77"/>
          <p:cNvGrpSpPr/>
          <p:nvPr/>
        </p:nvGrpSpPr>
        <p:grpSpPr>
          <a:xfrm>
            <a:off x="6896141" y="1964722"/>
            <a:ext cx="348256" cy="352448"/>
            <a:chOff x="6896141" y="1964722"/>
            <a:chExt cx="348256" cy="352448"/>
          </a:xfrm>
        </p:grpSpPr>
        <p:sp>
          <p:nvSpPr>
            <p:cNvPr id="13022" name="Google Shape;13022;p7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3" name="Google Shape;13023;p7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4" name="Google Shape;13024;p7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25" name="Google Shape;13025;p77"/>
          <p:cNvGrpSpPr/>
          <p:nvPr/>
        </p:nvGrpSpPr>
        <p:grpSpPr>
          <a:xfrm>
            <a:off x="7989997" y="2015378"/>
            <a:ext cx="355136" cy="303328"/>
            <a:chOff x="7989997" y="2015378"/>
            <a:chExt cx="355136" cy="303328"/>
          </a:xfrm>
        </p:grpSpPr>
        <p:sp>
          <p:nvSpPr>
            <p:cNvPr id="13026" name="Google Shape;13026;p7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7" name="Google Shape;13027;p7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8" name="Google Shape;13028;p7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29" name="Google Shape;13029;p77"/>
          <p:cNvGrpSpPr/>
          <p:nvPr/>
        </p:nvGrpSpPr>
        <p:grpSpPr>
          <a:xfrm>
            <a:off x="3598221" y="1509362"/>
            <a:ext cx="348640" cy="330784"/>
            <a:chOff x="3598221" y="1509362"/>
            <a:chExt cx="348640" cy="330784"/>
          </a:xfrm>
        </p:grpSpPr>
        <p:sp>
          <p:nvSpPr>
            <p:cNvPr id="13030" name="Google Shape;13030;p7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1" name="Google Shape;13031;p7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2" name="Google Shape;13032;p7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3" name="Google Shape;13033;p7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34" name="Google Shape;13034;p77"/>
          <p:cNvGrpSpPr/>
          <p:nvPr/>
        </p:nvGrpSpPr>
        <p:grpSpPr>
          <a:xfrm>
            <a:off x="5246797" y="1500658"/>
            <a:ext cx="347872" cy="347488"/>
            <a:chOff x="5246797" y="1500658"/>
            <a:chExt cx="347872" cy="347488"/>
          </a:xfrm>
        </p:grpSpPr>
        <p:sp>
          <p:nvSpPr>
            <p:cNvPr id="13035" name="Google Shape;13035;p7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6" name="Google Shape;13036;p7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7" name="Google Shape;13037;p7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8" name="Google Shape;13038;p7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39" name="Google Shape;13039;p77"/>
          <p:cNvGrpSpPr/>
          <p:nvPr/>
        </p:nvGrpSpPr>
        <p:grpSpPr>
          <a:xfrm>
            <a:off x="5796589" y="1500658"/>
            <a:ext cx="349024" cy="346752"/>
            <a:chOff x="5796589" y="1500658"/>
            <a:chExt cx="349024" cy="346752"/>
          </a:xfrm>
        </p:grpSpPr>
        <p:sp>
          <p:nvSpPr>
            <p:cNvPr id="13040" name="Google Shape;13040;p7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041" name="Google Shape;13041;p77"/>
            <p:cNvGrpSpPr/>
            <p:nvPr/>
          </p:nvGrpSpPr>
          <p:grpSpPr>
            <a:xfrm>
              <a:off x="5796589" y="1500658"/>
              <a:ext cx="349024" cy="346752"/>
              <a:chOff x="5796589" y="1500658"/>
              <a:chExt cx="349024" cy="346752"/>
            </a:xfrm>
          </p:grpSpPr>
          <p:sp>
            <p:nvSpPr>
              <p:cNvPr id="13042" name="Google Shape;13042;p7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3" name="Google Shape;13043;p7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4" name="Google Shape;13044;p7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5" name="Google Shape;13045;p7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046" name="Google Shape;13046;p77"/>
          <p:cNvGrpSpPr/>
          <p:nvPr/>
        </p:nvGrpSpPr>
        <p:grpSpPr>
          <a:xfrm>
            <a:off x="6895373" y="1502578"/>
            <a:ext cx="348640" cy="343296"/>
            <a:chOff x="6895373" y="1502578"/>
            <a:chExt cx="348640" cy="343296"/>
          </a:xfrm>
        </p:grpSpPr>
        <p:sp>
          <p:nvSpPr>
            <p:cNvPr id="13047" name="Google Shape;13047;p7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8" name="Google Shape;13048;p7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9" name="Google Shape;13049;p7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50" name="Google Shape;13050;p77"/>
          <p:cNvGrpSpPr/>
          <p:nvPr/>
        </p:nvGrpSpPr>
        <p:grpSpPr>
          <a:xfrm>
            <a:off x="4147597" y="1505458"/>
            <a:ext cx="347904" cy="336992"/>
            <a:chOff x="4147597" y="1505458"/>
            <a:chExt cx="347904" cy="336992"/>
          </a:xfrm>
        </p:grpSpPr>
        <p:sp>
          <p:nvSpPr>
            <p:cNvPr id="13051" name="Google Shape;13051;p7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2" name="Google Shape;13052;p7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3" name="Google Shape;13053;p7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4" name="Google Shape;13054;p7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5" name="Google Shape;13055;p7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6" name="Google Shape;13056;p7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7" name="Google Shape;13057;p7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58" name="Google Shape;13058;p77"/>
          <p:cNvGrpSpPr/>
          <p:nvPr/>
        </p:nvGrpSpPr>
        <p:grpSpPr>
          <a:xfrm>
            <a:off x="2499405" y="1499890"/>
            <a:ext cx="347488" cy="348256"/>
            <a:chOff x="2499405" y="1499890"/>
            <a:chExt cx="347488" cy="348256"/>
          </a:xfrm>
        </p:grpSpPr>
        <p:sp>
          <p:nvSpPr>
            <p:cNvPr id="13059" name="Google Shape;13059;p7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0" name="Google Shape;13060;p7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1" name="Google Shape;13061;p7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2" name="Google Shape;13062;p7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3" name="Google Shape;13063;p7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64" name="Google Shape;13064;p77"/>
          <p:cNvGrpSpPr/>
          <p:nvPr/>
        </p:nvGrpSpPr>
        <p:grpSpPr>
          <a:xfrm>
            <a:off x="1956845" y="1500498"/>
            <a:ext cx="331520" cy="348032"/>
            <a:chOff x="1956845" y="1500498"/>
            <a:chExt cx="331520" cy="348032"/>
          </a:xfrm>
        </p:grpSpPr>
        <p:sp>
          <p:nvSpPr>
            <p:cNvPr id="13065" name="Google Shape;13065;p7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6" name="Google Shape;13066;p7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7" name="Google Shape;13067;p7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8" name="Google Shape;13068;p7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9" name="Google Shape;13069;p7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0" name="Google Shape;13070;p7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1" name="Google Shape;13071;p7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2" name="Google Shape;13072;p7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3" name="Google Shape;13073;p7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4" name="Google Shape;13074;p7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5" name="Google Shape;13075;p7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6" name="Google Shape;13076;p7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77" name="Google Shape;13077;p77"/>
          <p:cNvGrpSpPr/>
          <p:nvPr/>
        </p:nvGrpSpPr>
        <p:grpSpPr>
          <a:xfrm>
            <a:off x="6345613" y="1549874"/>
            <a:ext cx="348640" cy="250656"/>
            <a:chOff x="6345613" y="1549874"/>
            <a:chExt cx="348640" cy="250656"/>
          </a:xfrm>
        </p:grpSpPr>
        <p:sp>
          <p:nvSpPr>
            <p:cNvPr id="13078" name="Google Shape;13078;p7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9" name="Google Shape;13079;p7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0" name="Google Shape;13080;p7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1" name="Google Shape;13081;p7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2" name="Google Shape;13082;p7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3" name="Google Shape;13083;p7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84" name="Google Shape;13084;p77"/>
          <p:cNvGrpSpPr/>
          <p:nvPr/>
        </p:nvGrpSpPr>
        <p:grpSpPr>
          <a:xfrm>
            <a:off x="7444781" y="1507026"/>
            <a:ext cx="348640" cy="334272"/>
            <a:chOff x="7444781" y="1507026"/>
            <a:chExt cx="348640" cy="334272"/>
          </a:xfrm>
        </p:grpSpPr>
        <p:sp>
          <p:nvSpPr>
            <p:cNvPr id="13085" name="Google Shape;13085;p7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6" name="Google Shape;13086;p7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7" name="Google Shape;13087;p7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8" name="Google Shape;13088;p7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9" name="Google Shape;13089;p7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90" name="Google Shape;13090;p77"/>
          <p:cNvGrpSpPr/>
          <p:nvPr/>
        </p:nvGrpSpPr>
        <p:grpSpPr>
          <a:xfrm>
            <a:off x="7995341" y="1506738"/>
            <a:ext cx="347872" cy="334944"/>
            <a:chOff x="7995341" y="1506738"/>
            <a:chExt cx="347872" cy="334944"/>
          </a:xfrm>
        </p:grpSpPr>
        <p:sp>
          <p:nvSpPr>
            <p:cNvPr id="13091" name="Google Shape;13091;p7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2" name="Google Shape;13092;p7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3" name="Google Shape;13093;p7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4" name="Google Shape;13094;p7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5" name="Google Shape;13095;p7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6" name="Google Shape;13096;p7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97" name="Google Shape;13097;p77"/>
          <p:cNvGrpSpPr/>
          <p:nvPr/>
        </p:nvGrpSpPr>
        <p:grpSpPr>
          <a:xfrm>
            <a:off x="3048045" y="1522930"/>
            <a:ext cx="347872" cy="303904"/>
            <a:chOff x="3048045" y="1522930"/>
            <a:chExt cx="347872" cy="303904"/>
          </a:xfrm>
        </p:grpSpPr>
        <p:sp>
          <p:nvSpPr>
            <p:cNvPr id="13098" name="Google Shape;13098;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099" name="Google Shape;13099;p77"/>
            <p:cNvGrpSpPr/>
            <p:nvPr/>
          </p:nvGrpSpPr>
          <p:grpSpPr>
            <a:xfrm>
              <a:off x="3048045" y="1522930"/>
              <a:ext cx="347872" cy="303904"/>
              <a:chOff x="3048045" y="1522930"/>
              <a:chExt cx="347872" cy="303904"/>
            </a:xfrm>
          </p:grpSpPr>
          <p:sp>
            <p:nvSpPr>
              <p:cNvPr id="13100" name="Google Shape;13100;p7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1" name="Google Shape;13101;p7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102" name="Google Shape;13102;p77"/>
          <p:cNvGrpSpPr/>
          <p:nvPr/>
        </p:nvGrpSpPr>
        <p:grpSpPr>
          <a:xfrm>
            <a:off x="1133133" y="3351922"/>
            <a:ext cx="313984" cy="358560"/>
            <a:chOff x="1133133" y="3351922"/>
            <a:chExt cx="313984" cy="358560"/>
          </a:xfrm>
        </p:grpSpPr>
        <p:sp>
          <p:nvSpPr>
            <p:cNvPr id="13103" name="Google Shape;13103;p7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4" name="Google Shape;13104;p7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5" name="Google Shape;13105;p7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6" name="Google Shape;13106;p7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7" name="Google Shape;13107;p7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8" name="Google Shape;13108;p7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9" name="Google Shape;13109;p7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0" name="Google Shape;13110;p7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1" name="Google Shape;13111;p7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2" name="Google Shape;13112;p7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3" name="Google Shape;13113;p7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4" name="Google Shape;13114;p7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5" name="Google Shape;13115;p7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6" name="Google Shape;13116;p7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7" name="Google Shape;13117;p7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8" name="Google Shape;13118;p7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119" name="Google Shape;13119;p7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120" name="Google Shape;13120;p77"/>
          <p:cNvGrpSpPr/>
          <p:nvPr/>
        </p:nvGrpSpPr>
        <p:grpSpPr>
          <a:xfrm>
            <a:off x="2795053" y="3352594"/>
            <a:ext cx="288448" cy="357120"/>
            <a:chOff x="2795053" y="3352594"/>
            <a:chExt cx="288448" cy="357120"/>
          </a:xfrm>
        </p:grpSpPr>
        <p:sp>
          <p:nvSpPr>
            <p:cNvPr id="13121" name="Google Shape;13121;p7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2" name="Google Shape;13122;p7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3" name="Google Shape;13123;p7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4" name="Google Shape;13124;p7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5" name="Google Shape;13125;p7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6" name="Google Shape;13126;p7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7" name="Google Shape;13127;p7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8" name="Google Shape;13128;p7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9" name="Google Shape;13129;p7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30" name="Google Shape;13130;p77"/>
          <p:cNvGrpSpPr/>
          <p:nvPr/>
        </p:nvGrpSpPr>
        <p:grpSpPr>
          <a:xfrm>
            <a:off x="2236525" y="3353202"/>
            <a:ext cx="304832" cy="356512"/>
            <a:chOff x="2236525" y="3353202"/>
            <a:chExt cx="304832" cy="356512"/>
          </a:xfrm>
        </p:grpSpPr>
        <p:sp>
          <p:nvSpPr>
            <p:cNvPr id="13131" name="Google Shape;13131;p7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2" name="Google Shape;13132;p7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3" name="Google Shape;13133;p7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34" name="Google Shape;13134;p77"/>
          <p:cNvGrpSpPr/>
          <p:nvPr/>
        </p:nvGrpSpPr>
        <p:grpSpPr>
          <a:xfrm>
            <a:off x="3910637" y="3352690"/>
            <a:ext cx="256800" cy="357024"/>
            <a:chOff x="3910637" y="3352690"/>
            <a:chExt cx="256800" cy="357024"/>
          </a:xfrm>
        </p:grpSpPr>
        <p:sp>
          <p:nvSpPr>
            <p:cNvPr id="13135" name="Google Shape;13135;p7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6" name="Google Shape;13136;p7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7" name="Google Shape;13137;p7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38" name="Google Shape;13138;p77"/>
          <p:cNvGrpSpPr/>
          <p:nvPr/>
        </p:nvGrpSpPr>
        <p:grpSpPr>
          <a:xfrm>
            <a:off x="6056429" y="3351922"/>
            <a:ext cx="360064" cy="360096"/>
            <a:chOff x="6056429" y="3351922"/>
            <a:chExt cx="360064" cy="360096"/>
          </a:xfrm>
        </p:grpSpPr>
        <p:sp>
          <p:nvSpPr>
            <p:cNvPr id="13139" name="Google Shape;13139;p7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0" name="Google Shape;13140;p7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1" name="Google Shape;13141;p7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42" name="Google Shape;13142;p77"/>
          <p:cNvGrpSpPr/>
          <p:nvPr/>
        </p:nvGrpSpPr>
        <p:grpSpPr>
          <a:xfrm>
            <a:off x="6608877" y="3353074"/>
            <a:ext cx="357408" cy="357408"/>
            <a:chOff x="6608877" y="3353074"/>
            <a:chExt cx="357408" cy="357408"/>
          </a:xfrm>
        </p:grpSpPr>
        <p:sp>
          <p:nvSpPr>
            <p:cNvPr id="13143" name="Google Shape;13143;p7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4" name="Google Shape;13144;p7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5" name="Google Shape;13145;p7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6" name="Google Shape;13146;p7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7" name="Google Shape;13147;p7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8" name="Google Shape;13148;p7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9" name="Google Shape;13149;p7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150" name="Google Shape;13150;p7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151" name="Google Shape;13151;p77"/>
          <p:cNvGrpSpPr/>
          <p:nvPr/>
        </p:nvGrpSpPr>
        <p:grpSpPr>
          <a:xfrm>
            <a:off x="3316269" y="3352402"/>
            <a:ext cx="344832" cy="356544"/>
            <a:chOff x="3316269" y="3352402"/>
            <a:chExt cx="344832" cy="356544"/>
          </a:xfrm>
        </p:grpSpPr>
        <p:sp>
          <p:nvSpPr>
            <p:cNvPr id="13152" name="Google Shape;13152;p7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3" name="Google Shape;13153;p7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4" name="Google Shape;13154;p7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155" name="Google Shape;13155;p7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156" name="Google Shape;13156;p77"/>
          <p:cNvGrpSpPr/>
          <p:nvPr/>
        </p:nvGrpSpPr>
        <p:grpSpPr>
          <a:xfrm>
            <a:off x="4959533" y="3370226"/>
            <a:ext cx="357408" cy="323488"/>
            <a:chOff x="4959533" y="3370226"/>
            <a:chExt cx="357408" cy="323488"/>
          </a:xfrm>
        </p:grpSpPr>
        <p:sp>
          <p:nvSpPr>
            <p:cNvPr id="13157" name="Google Shape;13157;p7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8" name="Google Shape;13158;p7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59" name="Google Shape;13159;p77"/>
          <p:cNvGrpSpPr/>
          <p:nvPr/>
        </p:nvGrpSpPr>
        <p:grpSpPr>
          <a:xfrm>
            <a:off x="7158637" y="3353074"/>
            <a:ext cx="357056" cy="357408"/>
            <a:chOff x="7158637" y="3353074"/>
            <a:chExt cx="357056" cy="357408"/>
          </a:xfrm>
        </p:grpSpPr>
        <p:sp>
          <p:nvSpPr>
            <p:cNvPr id="13160" name="Google Shape;13160;p7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1" name="Google Shape;13161;p7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2" name="Google Shape;13162;p7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3" name="Google Shape;13163;p7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64" name="Google Shape;13164;p77"/>
          <p:cNvGrpSpPr/>
          <p:nvPr/>
        </p:nvGrpSpPr>
        <p:grpSpPr>
          <a:xfrm>
            <a:off x="5508909" y="3371506"/>
            <a:ext cx="358560" cy="319552"/>
            <a:chOff x="5508909" y="3371506"/>
            <a:chExt cx="358560" cy="319552"/>
          </a:xfrm>
        </p:grpSpPr>
        <p:sp>
          <p:nvSpPr>
            <p:cNvPr id="13165" name="Google Shape;13165;p7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6" name="Google Shape;13166;p7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7" name="Google Shape;13167;p7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8" name="Google Shape;13168;p7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9" name="Google Shape;13169;p7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0" name="Google Shape;13170;p7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1" name="Google Shape;13171;p7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2" name="Google Shape;13172;p7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3" name="Google Shape;13173;p7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4" name="Google Shape;13174;p7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78"/>
        <p:cNvGrpSpPr/>
        <p:nvPr/>
      </p:nvGrpSpPr>
      <p:grpSpPr>
        <a:xfrm>
          <a:off x="0" y="0"/>
          <a:ext cx="0" cy="0"/>
          <a:chOff x="0" y="0"/>
          <a:chExt cx="0" cy="0"/>
        </a:xfrm>
      </p:grpSpPr>
      <p:sp>
        <p:nvSpPr>
          <p:cNvPr id="13179" name="Google Shape;13179;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dirty="0">
              <a:solidFill>
                <a:srgbClr val="FFFFFF"/>
              </a:solidFill>
              <a:latin typeface="Arial"/>
              <a:ea typeface="Arial"/>
              <a:cs typeface="Arial"/>
              <a:sym typeface="Arial"/>
            </a:endParaRPr>
          </a:p>
        </p:txBody>
      </p:sp>
      <p:grpSp>
        <p:nvGrpSpPr>
          <p:cNvPr id="13180" name="Google Shape;13180;p78"/>
          <p:cNvGrpSpPr/>
          <p:nvPr/>
        </p:nvGrpSpPr>
        <p:grpSpPr>
          <a:xfrm>
            <a:off x="1306445" y="3397829"/>
            <a:ext cx="367255" cy="269855"/>
            <a:chOff x="1306445" y="3397829"/>
            <a:chExt cx="367255" cy="269855"/>
          </a:xfrm>
        </p:grpSpPr>
        <p:sp>
          <p:nvSpPr>
            <p:cNvPr id="13181" name="Google Shape;13181;p7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2" name="Google Shape;13182;p7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3" name="Google Shape;13183;p7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4" name="Google Shape;13184;p7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5" name="Google Shape;13185;p7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6" name="Google Shape;13186;p7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87" name="Google Shape;13187;p78"/>
          <p:cNvGrpSpPr/>
          <p:nvPr/>
        </p:nvGrpSpPr>
        <p:grpSpPr>
          <a:xfrm>
            <a:off x="1781317" y="3391400"/>
            <a:ext cx="367255" cy="282364"/>
            <a:chOff x="1781317" y="3391400"/>
            <a:chExt cx="367255" cy="282364"/>
          </a:xfrm>
        </p:grpSpPr>
        <p:sp>
          <p:nvSpPr>
            <p:cNvPr id="13188" name="Google Shape;13188;p7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9" name="Google Shape;13189;p7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0" name="Google Shape;13190;p7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1" name="Google Shape;13191;p7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2" name="Google Shape;13192;p7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3" name="Google Shape;13193;p7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94" name="Google Shape;13194;p78"/>
          <p:cNvGrpSpPr/>
          <p:nvPr/>
        </p:nvGrpSpPr>
        <p:grpSpPr>
          <a:xfrm>
            <a:off x="3678830" y="3370933"/>
            <a:ext cx="369164" cy="323297"/>
            <a:chOff x="3678830" y="3370933"/>
            <a:chExt cx="369164" cy="323297"/>
          </a:xfrm>
        </p:grpSpPr>
        <p:sp>
          <p:nvSpPr>
            <p:cNvPr id="13195" name="Google Shape;13195;p7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6" name="Google Shape;13196;p7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7" name="Google Shape;13197;p7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8" name="Google Shape;13198;p7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9" name="Google Shape;13199;p7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0" name="Google Shape;13200;p7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1" name="Google Shape;13201;p7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2" name="Google Shape;13202;p7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3" name="Google Shape;13203;p7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4" name="Google Shape;13204;p7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5" name="Google Shape;13205;p7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06" name="Google Shape;13206;p78"/>
          <p:cNvGrpSpPr/>
          <p:nvPr/>
        </p:nvGrpSpPr>
        <p:grpSpPr>
          <a:xfrm>
            <a:off x="859265" y="3348175"/>
            <a:ext cx="312316" cy="368400"/>
            <a:chOff x="859265" y="3348175"/>
            <a:chExt cx="312316" cy="368400"/>
          </a:xfrm>
        </p:grpSpPr>
        <p:sp>
          <p:nvSpPr>
            <p:cNvPr id="13207" name="Google Shape;13207;p7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8" name="Google Shape;13208;p7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9" name="Google Shape;13209;p7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0" name="Google Shape;13210;p7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1" name="Google Shape;13211;p7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212" name="Google Shape;13212;p7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213" name="Google Shape;13213;p78"/>
          <p:cNvGrpSpPr/>
          <p:nvPr/>
        </p:nvGrpSpPr>
        <p:grpSpPr>
          <a:xfrm>
            <a:off x="2766374" y="3361013"/>
            <a:ext cx="330110" cy="308908"/>
            <a:chOff x="2766264" y="3394042"/>
            <a:chExt cx="294873" cy="275934"/>
          </a:xfrm>
        </p:grpSpPr>
        <p:sp>
          <p:nvSpPr>
            <p:cNvPr id="13214" name="Google Shape;13214;p7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5" name="Google Shape;13215;p7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6" name="Google Shape;13216;p7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7" name="Google Shape;13217;p7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18" name="Google Shape;13218;p78"/>
          <p:cNvGrpSpPr/>
          <p:nvPr/>
        </p:nvGrpSpPr>
        <p:grpSpPr>
          <a:xfrm>
            <a:off x="3214972" y="3359188"/>
            <a:ext cx="346406" cy="347552"/>
            <a:chOff x="3214972" y="3359188"/>
            <a:chExt cx="346406" cy="347552"/>
          </a:xfrm>
        </p:grpSpPr>
        <p:sp>
          <p:nvSpPr>
            <p:cNvPr id="13219" name="Google Shape;13219;p7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0" name="Google Shape;13220;p7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1" name="Google Shape;13221;p7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2" name="Google Shape;13222;p7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3" name="Google Shape;13223;p7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4" name="Google Shape;13224;p7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5" name="Google Shape;13225;p7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6" name="Google Shape;13226;p7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7" name="Google Shape;13227;p7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8" name="Google Shape;13228;p7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9" name="Google Shape;13229;p7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0" name="Google Shape;13230;p7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1" name="Google Shape;13231;p7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2" name="Google Shape;13232;p7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33" name="Google Shape;13233;p78"/>
          <p:cNvGrpSpPr/>
          <p:nvPr/>
        </p:nvGrpSpPr>
        <p:grpSpPr>
          <a:xfrm>
            <a:off x="4629306" y="3409193"/>
            <a:ext cx="367255" cy="244486"/>
            <a:chOff x="4629306" y="3409193"/>
            <a:chExt cx="367255" cy="244486"/>
          </a:xfrm>
        </p:grpSpPr>
        <p:sp>
          <p:nvSpPr>
            <p:cNvPr id="13234" name="Google Shape;13234;p7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5" name="Google Shape;13235;p7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6" name="Google Shape;13236;p7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7" name="Google Shape;13237;p7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8" name="Google Shape;13238;p7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9" name="Google Shape;13239;p7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0" name="Google Shape;13240;p7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1" name="Google Shape;13241;p7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2" name="Google Shape;13242;p7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3" name="Google Shape;13243;p7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44" name="Google Shape;13244;p78"/>
          <p:cNvGrpSpPr/>
          <p:nvPr/>
        </p:nvGrpSpPr>
        <p:grpSpPr>
          <a:xfrm>
            <a:off x="4193490" y="3350084"/>
            <a:ext cx="289939" cy="334661"/>
            <a:chOff x="4193490" y="3350084"/>
            <a:chExt cx="289939" cy="334661"/>
          </a:xfrm>
        </p:grpSpPr>
        <p:sp>
          <p:nvSpPr>
            <p:cNvPr id="13245" name="Google Shape;13245;p7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6" name="Google Shape;13246;p7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7" name="Google Shape;13247;p7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8" name="Google Shape;13248;p7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9" name="Google Shape;13249;p7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0" name="Google Shape;13250;p7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1" name="Google Shape;13251;p7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2" name="Google Shape;13252;p7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3" name="Google Shape;13253;p7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4" name="Google Shape;13254;p7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55" name="Google Shape;13255;p78"/>
          <p:cNvGrpSpPr/>
          <p:nvPr/>
        </p:nvGrpSpPr>
        <p:grpSpPr>
          <a:xfrm>
            <a:off x="6533281" y="3351230"/>
            <a:ext cx="357037" cy="357005"/>
            <a:chOff x="6533281" y="3351230"/>
            <a:chExt cx="357037" cy="357005"/>
          </a:xfrm>
        </p:grpSpPr>
        <p:sp>
          <p:nvSpPr>
            <p:cNvPr id="13256" name="Google Shape;13256;p7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7" name="Google Shape;13257;p7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8" name="Google Shape;13258;p7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59" name="Google Shape;13259;p78"/>
          <p:cNvGrpSpPr/>
          <p:nvPr/>
        </p:nvGrpSpPr>
        <p:grpSpPr>
          <a:xfrm>
            <a:off x="6058441" y="3351230"/>
            <a:ext cx="357387" cy="357005"/>
            <a:chOff x="6058441" y="3351230"/>
            <a:chExt cx="357387" cy="357005"/>
          </a:xfrm>
        </p:grpSpPr>
        <p:sp>
          <p:nvSpPr>
            <p:cNvPr id="13260" name="Google Shape;13260;p7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1" name="Google Shape;13261;p7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62" name="Google Shape;13262;p78"/>
          <p:cNvGrpSpPr/>
          <p:nvPr/>
        </p:nvGrpSpPr>
        <p:grpSpPr>
          <a:xfrm>
            <a:off x="7957483" y="3350848"/>
            <a:ext cx="357387" cy="357387"/>
            <a:chOff x="7957483" y="3350848"/>
            <a:chExt cx="357387" cy="357387"/>
          </a:xfrm>
        </p:grpSpPr>
        <p:sp>
          <p:nvSpPr>
            <p:cNvPr id="13263" name="Google Shape;13263;p7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4" name="Google Shape;13264;p7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5" name="Google Shape;13265;p7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66" name="Google Shape;13266;p78"/>
          <p:cNvGrpSpPr/>
          <p:nvPr/>
        </p:nvGrpSpPr>
        <p:grpSpPr>
          <a:xfrm>
            <a:off x="7007771" y="3351230"/>
            <a:ext cx="357387" cy="357005"/>
            <a:chOff x="7007771" y="3351230"/>
            <a:chExt cx="357387" cy="357005"/>
          </a:xfrm>
        </p:grpSpPr>
        <p:sp>
          <p:nvSpPr>
            <p:cNvPr id="13267" name="Google Shape;13267;p7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8" name="Google Shape;13268;p7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9" name="Google Shape;13269;p7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0" name="Google Shape;13270;p7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1" name="Google Shape;13271;p7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72" name="Google Shape;13272;p78"/>
          <p:cNvGrpSpPr/>
          <p:nvPr/>
        </p:nvGrpSpPr>
        <p:grpSpPr>
          <a:xfrm>
            <a:off x="5108729" y="3351230"/>
            <a:ext cx="357005" cy="357005"/>
            <a:chOff x="5108729" y="3351230"/>
            <a:chExt cx="357005" cy="357005"/>
          </a:xfrm>
        </p:grpSpPr>
        <p:sp>
          <p:nvSpPr>
            <p:cNvPr id="13273" name="Google Shape;13273;p7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4" name="Google Shape;13274;p7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75" name="Google Shape;13275;p78"/>
          <p:cNvGrpSpPr/>
          <p:nvPr/>
        </p:nvGrpSpPr>
        <p:grpSpPr>
          <a:xfrm>
            <a:off x="5583569" y="3351230"/>
            <a:ext cx="357419" cy="357005"/>
            <a:chOff x="5583569" y="3351230"/>
            <a:chExt cx="357419" cy="357005"/>
          </a:xfrm>
        </p:grpSpPr>
        <p:sp>
          <p:nvSpPr>
            <p:cNvPr id="13276" name="Google Shape;13276;p7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7" name="Google Shape;13277;p7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78" name="Google Shape;13278;p78"/>
          <p:cNvGrpSpPr/>
          <p:nvPr/>
        </p:nvGrpSpPr>
        <p:grpSpPr>
          <a:xfrm>
            <a:off x="7482229" y="3351230"/>
            <a:ext cx="357419" cy="357005"/>
            <a:chOff x="7482229" y="3351230"/>
            <a:chExt cx="357419" cy="357005"/>
          </a:xfrm>
        </p:grpSpPr>
        <p:sp>
          <p:nvSpPr>
            <p:cNvPr id="13279" name="Google Shape;13279;p7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0" name="Google Shape;13280;p7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1" name="Google Shape;13281;p7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2" name="Google Shape;13282;p7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3" name="Google Shape;13283;p7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84" name="Google Shape;13284;p78"/>
          <p:cNvGrpSpPr/>
          <p:nvPr/>
        </p:nvGrpSpPr>
        <p:grpSpPr>
          <a:xfrm>
            <a:off x="3764485" y="2890682"/>
            <a:ext cx="222874" cy="345737"/>
            <a:chOff x="3764485" y="2890682"/>
            <a:chExt cx="222874" cy="345737"/>
          </a:xfrm>
        </p:grpSpPr>
        <p:sp>
          <p:nvSpPr>
            <p:cNvPr id="13285" name="Google Shape;13285;p7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6" name="Google Shape;13286;p7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7" name="Google Shape;13287;p7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88" name="Google Shape;13288;p78"/>
          <p:cNvGrpSpPr/>
          <p:nvPr/>
        </p:nvGrpSpPr>
        <p:grpSpPr>
          <a:xfrm>
            <a:off x="2238616" y="2908131"/>
            <a:ext cx="422596" cy="310382"/>
            <a:chOff x="2278533" y="2937377"/>
            <a:chExt cx="346788" cy="254704"/>
          </a:xfrm>
        </p:grpSpPr>
        <p:sp>
          <p:nvSpPr>
            <p:cNvPr id="13289" name="Google Shape;13289;p7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0" name="Google Shape;13290;p7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291" name="Google Shape;13291;p7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292" name="Google Shape;13292;p78"/>
          <p:cNvGrpSpPr/>
          <p:nvPr/>
        </p:nvGrpSpPr>
        <p:grpSpPr>
          <a:xfrm>
            <a:off x="1836637" y="2891510"/>
            <a:ext cx="286152" cy="346438"/>
            <a:chOff x="1836637" y="2891510"/>
            <a:chExt cx="286152" cy="346438"/>
          </a:xfrm>
        </p:grpSpPr>
        <p:sp>
          <p:nvSpPr>
            <p:cNvPr id="13293" name="Google Shape;13293;p7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4" name="Google Shape;13294;p7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5" name="Google Shape;13295;p7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96" name="Google Shape;13296;p78"/>
          <p:cNvGrpSpPr/>
          <p:nvPr/>
        </p:nvGrpSpPr>
        <p:grpSpPr>
          <a:xfrm>
            <a:off x="5585861" y="2905929"/>
            <a:ext cx="379764" cy="337684"/>
            <a:chOff x="5585861" y="2905929"/>
            <a:chExt cx="379764" cy="337684"/>
          </a:xfrm>
        </p:grpSpPr>
        <p:sp>
          <p:nvSpPr>
            <p:cNvPr id="13297" name="Google Shape;13297;p7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8" name="Google Shape;13298;p7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9" name="Google Shape;13299;p7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0" name="Google Shape;13300;p7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01" name="Google Shape;13301;p78"/>
          <p:cNvGrpSpPr/>
          <p:nvPr/>
        </p:nvGrpSpPr>
        <p:grpSpPr>
          <a:xfrm>
            <a:off x="1327676" y="2910480"/>
            <a:ext cx="347934" cy="310024"/>
            <a:chOff x="1327676" y="2910480"/>
            <a:chExt cx="347934" cy="310024"/>
          </a:xfrm>
        </p:grpSpPr>
        <p:sp>
          <p:nvSpPr>
            <p:cNvPr id="13302" name="Google Shape;13302;p7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3" name="Google Shape;13303;p7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4" name="Google Shape;13304;p7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5" name="Google Shape;13305;p7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6" name="Google Shape;13306;p7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307" name="Google Shape;13307;p7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308" name="Google Shape;13308;p78"/>
          <p:cNvGrpSpPr/>
          <p:nvPr/>
        </p:nvGrpSpPr>
        <p:grpSpPr>
          <a:xfrm>
            <a:off x="2753401" y="2869564"/>
            <a:ext cx="382828" cy="358601"/>
            <a:chOff x="2753373" y="2902523"/>
            <a:chExt cx="347552" cy="325557"/>
          </a:xfrm>
        </p:grpSpPr>
        <p:sp>
          <p:nvSpPr>
            <p:cNvPr id="13309" name="Google Shape;13309;p7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0" name="Google Shape;13310;p7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1" name="Google Shape;13311;p7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2" name="Google Shape;13312;p7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3" name="Google Shape;13313;p7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4" name="Google Shape;13314;p7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15" name="Google Shape;13315;p78"/>
          <p:cNvGrpSpPr/>
          <p:nvPr/>
        </p:nvGrpSpPr>
        <p:grpSpPr>
          <a:xfrm>
            <a:off x="849016" y="2903255"/>
            <a:ext cx="356655" cy="335425"/>
            <a:chOff x="849016" y="2903255"/>
            <a:chExt cx="356655" cy="335425"/>
          </a:xfrm>
        </p:grpSpPr>
        <p:sp>
          <p:nvSpPr>
            <p:cNvPr id="13316" name="Google Shape;13316;p7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7" name="Google Shape;13317;p7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8" name="Google Shape;13318;p7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9" name="Google Shape;13319;p7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0" name="Google Shape;13320;p7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1" name="Google Shape;13321;p7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2" name="Google Shape;13322;p7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3" name="Google Shape;13323;p7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4" name="Google Shape;13324;p7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5" name="Google Shape;13325;p7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6" name="Google Shape;13326;p7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27" name="Google Shape;13327;p78"/>
          <p:cNvGrpSpPr/>
          <p:nvPr/>
        </p:nvGrpSpPr>
        <p:grpSpPr>
          <a:xfrm>
            <a:off x="4210933" y="2926777"/>
            <a:ext cx="280072" cy="275520"/>
            <a:chOff x="4210933" y="2926777"/>
            <a:chExt cx="280072" cy="275520"/>
          </a:xfrm>
        </p:grpSpPr>
        <p:sp>
          <p:nvSpPr>
            <p:cNvPr id="13328" name="Google Shape;13328;p7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9" name="Google Shape;13329;p7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0" name="Google Shape;13330;p7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1" name="Google Shape;13331;p7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2" name="Google Shape;13332;p7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3" name="Google Shape;13333;p7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4" name="Google Shape;13334;p7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5" name="Google Shape;13335;p7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6" name="Google Shape;13336;p7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7" name="Google Shape;13337;p7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8" name="Google Shape;13338;p7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9" name="Google Shape;13339;p7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0" name="Google Shape;13340;p7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41" name="Google Shape;13341;p78"/>
          <p:cNvGrpSpPr/>
          <p:nvPr/>
        </p:nvGrpSpPr>
        <p:grpSpPr>
          <a:xfrm>
            <a:off x="4667216" y="2915382"/>
            <a:ext cx="320273" cy="318395"/>
            <a:chOff x="4667216" y="2915382"/>
            <a:chExt cx="320273" cy="318395"/>
          </a:xfrm>
        </p:grpSpPr>
        <p:sp>
          <p:nvSpPr>
            <p:cNvPr id="13342" name="Google Shape;13342;p7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3" name="Google Shape;13343;p7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4" name="Google Shape;13344;p7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5" name="Google Shape;13345;p7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46" name="Google Shape;13346;p78"/>
          <p:cNvGrpSpPr/>
          <p:nvPr/>
        </p:nvGrpSpPr>
        <p:grpSpPr>
          <a:xfrm>
            <a:off x="5170480" y="2934639"/>
            <a:ext cx="261929" cy="280550"/>
            <a:chOff x="5170480" y="2934639"/>
            <a:chExt cx="261929" cy="280550"/>
          </a:xfrm>
        </p:grpSpPr>
        <p:sp>
          <p:nvSpPr>
            <p:cNvPr id="13347" name="Google Shape;13347;p7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8" name="Google Shape;13348;p7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9" name="Google Shape;13349;p7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0" name="Google Shape;13350;p7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1" name="Google Shape;13351;p7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2" name="Google Shape;13352;p7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3" name="Google Shape;13353;p7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54" name="Google Shape;13354;p78"/>
          <p:cNvGrpSpPr/>
          <p:nvPr/>
        </p:nvGrpSpPr>
        <p:grpSpPr>
          <a:xfrm>
            <a:off x="6069423" y="2891892"/>
            <a:ext cx="362321" cy="364231"/>
            <a:chOff x="6069423" y="2891892"/>
            <a:chExt cx="362321" cy="364231"/>
          </a:xfrm>
        </p:grpSpPr>
        <p:sp>
          <p:nvSpPr>
            <p:cNvPr id="13355" name="Google Shape;13355;p7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6" name="Google Shape;13356;p7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7" name="Google Shape;13357;p7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8" name="Google Shape;13358;p7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9" name="Google Shape;13359;p7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0" name="Google Shape;13360;p7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61" name="Google Shape;13361;p78"/>
          <p:cNvGrpSpPr/>
          <p:nvPr/>
        </p:nvGrpSpPr>
        <p:grpSpPr>
          <a:xfrm>
            <a:off x="6571955" y="2919170"/>
            <a:ext cx="308878" cy="311170"/>
            <a:chOff x="6571955" y="2919170"/>
            <a:chExt cx="308878" cy="311170"/>
          </a:xfrm>
        </p:grpSpPr>
        <p:sp>
          <p:nvSpPr>
            <p:cNvPr id="13362" name="Google Shape;13362;p7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3" name="Google Shape;13363;p7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4" name="Google Shape;13364;p7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5" name="Google Shape;13365;p7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6" name="Google Shape;13366;p7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7" name="Google Shape;13367;p7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8" name="Google Shape;13368;p7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9" name="Google Shape;13369;p7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0" name="Google Shape;13370;p7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1" name="Google Shape;13371;p7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72" name="Google Shape;13372;p78"/>
          <p:cNvGrpSpPr/>
          <p:nvPr/>
        </p:nvGrpSpPr>
        <p:grpSpPr>
          <a:xfrm>
            <a:off x="7500054" y="2934735"/>
            <a:ext cx="350576" cy="280454"/>
            <a:chOff x="7500054" y="2934735"/>
            <a:chExt cx="350576" cy="280454"/>
          </a:xfrm>
        </p:grpSpPr>
        <p:sp>
          <p:nvSpPr>
            <p:cNvPr id="13373" name="Google Shape;13373;p7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4" name="Google Shape;13374;p7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5" name="Google Shape;13375;p7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6" name="Google Shape;13376;p7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7" name="Google Shape;13377;p7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8" name="Google Shape;13378;p7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9" name="Google Shape;13379;p7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0" name="Google Shape;13380;p7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81" name="Google Shape;13381;p78"/>
          <p:cNvGrpSpPr/>
          <p:nvPr/>
        </p:nvGrpSpPr>
        <p:grpSpPr>
          <a:xfrm>
            <a:off x="7024430" y="2874662"/>
            <a:ext cx="332012" cy="355454"/>
            <a:chOff x="7055134" y="2919170"/>
            <a:chExt cx="290321" cy="310820"/>
          </a:xfrm>
        </p:grpSpPr>
        <p:sp>
          <p:nvSpPr>
            <p:cNvPr id="13382" name="Google Shape;13382;p7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3" name="Google Shape;13383;p7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4" name="Google Shape;13384;p7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5" name="Google Shape;13385;p7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6" name="Google Shape;13386;p7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7" name="Google Shape;13387;p7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8" name="Google Shape;13388;p7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9" name="Google Shape;13389;p7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0" name="Google Shape;13390;p7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1" name="Google Shape;13391;p7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2" name="Google Shape;13392;p7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3" name="Google Shape;13393;p7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4" name="Google Shape;13394;p7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5" name="Google Shape;13395;p7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96" name="Google Shape;13396;p78"/>
          <p:cNvGrpSpPr/>
          <p:nvPr/>
        </p:nvGrpSpPr>
        <p:grpSpPr>
          <a:xfrm>
            <a:off x="7985143" y="2900613"/>
            <a:ext cx="330109" cy="347552"/>
            <a:chOff x="7985143" y="2900613"/>
            <a:chExt cx="330109" cy="347552"/>
          </a:xfrm>
        </p:grpSpPr>
        <p:sp>
          <p:nvSpPr>
            <p:cNvPr id="13397" name="Google Shape;13397;p7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8" name="Google Shape;13398;p7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9" name="Google Shape;13399;p7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0" name="Google Shape;13400;p7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1" name="Google Shape;13401;p7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2" name="Google Shape;13402;p7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3" name="Google Shape;13403;p7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4" name="Google Shape;13404;p7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05" name="Google Shape;13405;p78"/>
          <p:cNvGrpSpPr/>
          <p:nvPr/>
        </p:nvGrpSpPr>
        <p:grpSpPr>
          <a:xfrm>
            <a:off x="7990840" y="2435226"/>
            <a:ext cx="354363" cy="353631"/>
            <a:chOff x="7990840" y="2435226"/>
            <a:chExt cx="354363" cy="353631"/>
          </a:xfrm>
        </p:grpSpPr>
        <p:sp>
          <p:nvSpPr>
            <p:cNvPr id="13406" name="Google Shape;13406;p7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7" name="Google Shape;13407;p7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8" name="Google Shape;13408;p7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09" name="Google Shape;13409;p78"/>
          <p:cNvGrpSpPr/>
          <p:nvPr/>
        </p:nvGrpSpPr>
        <p:grpSpPr>
          <a:xfrm>
            <a:off x="1817317" y="2480330"/>
            <a:ext cx="350958" cy="263043"/>
            <a:chOff x="1817317" y="2480330"/>
            <a:chExt cx="350958" cy="263043"/>
          </a:xfrm>
        </p:grpSpPr>
        <p:sp>
          <p:nvSpPr>
            <p:cNvPr id="13410" name="Google Shape;13410;p7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1" name="Google Shape;13411;p7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2" name="Google Shape;13412;p7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3" name="Google Shape;13413;p7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4" name="Google Shape;13414;p7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15" name="Google Shape;13415;p78"/>
          <p:cNvGrpSpPr/>
          <p:nvPr/>
        </p:nvGrpSpPr>
        <p:grpSpPr>
          <a:xfrm>
            <a:off x="1341727" y="2483349"/>
            <a:ext cx="419913" cy="308109"/>
            <a:chOff x="1341727" y="2483349"/>
            <a:chExt cx="419913" cy="308109"/>
          </a:xfrm>
        </p:grpSpPr>
        <p:sp>
          <p:nvSpPr>
            <p:cNvPr id="13416" name="Google Shape;13416;p7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7" name="Google Shape;13417;p7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8" name="Google Shape;13418;p7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19" name="Google Shape;13419;p78"/>
          <p:cNvGrpSpPr/>
          <p:nvPr/>
        </p:nvGrpSpPr>
        <p:grpSpPr>
          <a:xfrm>
            <a:off x="854332" y="2447736"/>
            <a:ext cx="376358" cy="330109"/>
            <a:chOff x="854332" y="2447736"/>
            <a:chExt cx="376358" cy="330109"/>
          </a:xfrm>
        </p:grpSpPr>
        <p:sp>
          <p:nvSpPr>
            <p:cNvPr id="13420" name="Google Shape;13420;p7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1" name="Google Shape;13421;p7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2" name="Google Shape;13422;p7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3" name="Google Shape;13423;p7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4" name="Google Shape;13424;p7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5" name="Google Shape;13425;p7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6" name="Google Shape;13426;p7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7" name="Google Shape;13427;p7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28" name="Google Shape;13428;p78"/>
          <p:cNvGrpSpPr/>
          <p:nvPr/>
        </p:nvGrpSpPr>
        <p:grpSpPr>
          <a:xfrm>
            <a:off x="4206763" y="2450951"/>
            <a:ext cx="322151" cy="322374"/>
            <a:chOff x="4206763" y="2450951"/>
            <a:chExt cx="322151" cy="322374"/>
          </a:xfrm>
        </p:grpSpPr>
        <p:sp>
          <p:nvSpPr>
            <p:cNvPr id="13429" name="Google Shape;13429;p7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0" name="Google Shape;13430;p7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31" name="Google Shape;13431;p78"/>
          <p:cNvGrpSpPr/>
          <p:nvPr/>
        </p:nvGrpSpPr>
        <p:grpSpPr>
          <a:xfrm>
            <a:off x="7528096" y="2450059"/>
            <a:ext cx="327976" cy="324316"/>
            <a:chOff x="7528096" y="2450059"/>
            <a:chExt cx="327976" cy="324316"/>
          </a:xfrm>
        </p:grpSpPr>
        <p:sp>
          <p:nvSpPr>
            <p:cNvPr id="13432" name="Google Shape;13432;p7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3" name="Google Shape;13433;p7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4" name="Google Shape;13434;p7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5" name="Google Shape;13435;p7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6" name="Google Shape;13436;p7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37" name="Google Shape;13437;p78"/>
          <p:cNvGrpSpPr/>
          <p:nvPr/>
        </p:nvGrpSpPr>
        <p:grpSpPr>
          <a:xfrm>
            <a:off x="7077129" y="2512542"/>
            <a:ext cx="282364" cy="198619"/>
            <a:chOff x="7077129" y="2512542"/>
            <a:chExt cx="282364" cy="198619"/>
          </a:xfrm>
        </p:grpSpPr>
        <p:sp>
          <p:nvSpPr>
            <p:cNvPr id="13438" name="Google Shape;13438;p7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9" name="Google Shape;13439;p7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0" name="Google Shape;13440;p7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1" name="Google Shape;13441;p7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2" name="Google Shape;13442;p7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3" name="Google Shape;13443;p7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44" name="Google Shape;13444;p78"/>
          <p:cNvGrpSpPr/>
          <p:nvPr/>
        </p:nvGrpSpPr>
        <p:grpSpPr>
          <a:xfrm>
            <a:off x="3725461" y="2444712"/>
            <a:ext cx="334279" cy="334661"/>
            <a:chOff x="3725461" y="2444712"/>
            <a:chExt cx="334279" cy="334661"/>
          </a:xfrm>
        </p:grpSpPr>
        <p:sp>
          <p:nvSpPr>
            <p:cNvPr id="13445" name="Google Shape;13445;p7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6" name="Google Shape;13446;p7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7" name="Google Shape;13447;p7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8" name="Google Shape;13448;p7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9" name="Google Shape;13449;p7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0" name="Google Shape;13450;p7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1" name="Google Shape;13451;p7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52" name="Google Shape;13452;p78"/>
          <p:cNvGrpSpPr/>
          <p:nvPr/>
        </p:nvGrpSpPr>
        <p:grpSpPr>
          <a:xfrm>
            <a:off x="6577238" y="2457221"/>
            <a:ext cx="332019" cy="310788"/>
            <a:chOff x="6577238" y="2457221"/>
            <a:chExt cx="332019" cy="310788"/>
          </a:xfrm>
        </p:grpSpPr>
        <p:sp>
          <p:nvSpPr>
            <p:cNvPr id="13453" name="Google Shape;13453;p7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4" name="Google Shape;13454;p7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5" name="Google Shape;13455;p7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6" name="Google Shape;13456;p7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7" name="Google Shape;13457;p7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8" name="Google Shape;13458;p7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59" name="Google Shape;13459;p78"/>
          <p:cNvGrpSpPr/>
          <p:nvPr/>
        </p:nvGrpSpPr>
        <p:grpSpPr>
          <a:xfrm>
            <a:off x="2818561" y="2439778"/>
            <a:ext cx="247892" cy="346024"/>
            <a:chOff x="2818561" y="2439778"/>
            <a:chExt cx="247892" cy="346024"/>
          </a:xfrm>
        </p:grpSpPr>
        <p:sp>
          <p:nvSpPr>
            <p:cNvPr id="13460" name="Google Shape;13460;p7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1" name="Google Shape;13461;p7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2" name="Google Shape;13462;p7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3" name="Google Shape;13463;p7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4" name="Google Shape;13464;p7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5" name="Google Shape;13465;p7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6" name="Google Shape;13466;p7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7" name="Google Shape;13467;p7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8" name="Google Shape;13468;p7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9" name="Google Shape;13469;p7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0" name="Google Shape;13470;p7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1" name="Google Shape;13471;p7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72" name="Google Shape;13472;p78"/>
          <p:cNvGrpSpPr/>
          <p:nvPr/>
        </p:nvGrpSpPr>
        <p:grpSpPr>
          <a:xfrm>
            <a:off x="3207778" y="2474632"/>
            <a:ext cx="419933" cy="275170"/>
            <a:chOff x="3207778" y="2474632"/>
            <a:chExt cx="419933" cy="275170"/>
          </a:xfrm>
        </p:grpSpPr>
        <p:sp>
          <p:nvSpPr>
            <p:cNvPr id="13473" name="Google Shape;13473;p7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4" name="Google Shape;13474;p7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5" name="Google Shape;13475;p7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6" name="Google Shape;13476;p7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7" name="Google Shape;13477;p7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8" name="Google Shape;13478;p7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9" name="Google Shape;13479;p7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0" name="Google Shape;13480;p7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1" name="Google Shape;13481;p7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2" name="Google Shape;13482;p7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3" name="Google Shape;13483;p7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4" name="Google Shape;13484;p7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5" name="Google Shape;13485;p7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6" name="Google Shape;13486;p7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87" name="Google Shape;13487;p78"/>
          <p:cNvGrpSpPr/>
          <p:nvPr/>
        </p:nvGrpSpPr>
        <p:grpSpPr>
          <a:xfrm>
            <a:off x="6099375" y="2456075"/>
            <a:ext cx="337684" cy="314194"/>
            <a:chOff x="6099375" y="2456075"/>
            <a:chExt cx="337684" cy="314194"/>
          </a:xfrm>
        </p:grpSpPr>
        <p:sp>
          <p:nvSpPr>
            <p:cNvPr id="13488" name="Google Shape;13488;p7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9" name="Google Shape;13489;p7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90" name="Google Shape;13490;p78"/>
          <p:cNvGrpSpPr/>
          <p:nvPr/>
        </p:nvGrpSpPr>
        <p:grpSpPr>
          <a:xfrm>
            <a:off x="2312623" y="2468584"/>
            <a:ext cx="312698" cy="286534"/>
            <a:chOff x="2312623" y="2468584"/>
            <a:chExt cx="312698" cy="286534"/>
          </a:xfrm>
        </p:grpSpPr>
        <p:sp>
          <p:nvSpPr>
            <p:cNvPr id="13491" name="Google Shape;13491;p7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2" name="Google Shape;13492;p7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3" name="Google Shape;13493;p7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94" name="Google Shape;13494;p78"/>
          <p:cNvGrpSpPr/>
          <p:nvPr/>
        </p:nvGrpSpPr>
        <p:grpSpPr>
          <a:xfrm>
            <a:off x="5618805" y="2440924"/>
            <a:ext cx="345292" cy="342618"/>
            <a:chOff x="5618805" y="2440924"/>
            <a:chExt cx="345292" cy="342618"/>
          </a:xfrm>
        </p:grpSpPr>
        <p:sp>
          <p:nvSpPr>
            <p:cNvPr id="13495" name="Google Shape;13495;p7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6" name="Google Shape;13496;p7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7" name="Google Shape;13497;p7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8" name="Google Shape;13498;p7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9" name="Google Shape;13499;p7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00" name="Google Shape;13500;p78"/>
          <p:cNvGrpSpPr/>
          <p:nvPr/>
        </p:nvGrpSpPr>
        <p:grpSpPr>
          <a:xfrm>
            <a:off x="4653179" y="2446590"/>
            <a:ext cx="377886" cy="331255"/>
            <a:chOff x="4653179" y="2446590"/>
            <a:chExt cx="377886" cy="331255"/>
          </a:xfrm>
        </p:grpSpPr>
        <p:sp>
          <p:nvSpPr>
            <p:cNvPr id="13501" name="Google Shape;13501;p7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2" name="Google Shape;13502;p7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3" name="Google Shape;13503;p7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4" name="Google Shape;13504;p7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05" name="Google Shape;13505;p78"/>
          <p:cNvGrpSpPr/>
          <p:nvPr/>
        </p:nvGrpSpPr>
        <p:grpSpPr>
          <a:xfrm>
            <a:off x="5184517" y="2459481"/>
            <a:ext cx="252062" cy="305122"/>
            <a:chOff x="5184517" y="2459481"/>
            <a:chExt cx="252062" cy="305122"/>
          </a:xfrm>
        </p:grpSpPr>
        <p:sp>
          <p:nvSpPr>
            <p:cNvPr id="13506" name="Google Shape;13506;p7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7" name="Google Shape;13507;p7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8" name="Google Shape;13508;p7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9" name="Google Shape;13509;p7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0" name="Google Shape;13510;p7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1" name="Google Shape;13511;p7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512" name="Google Shape;13512;p7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513" name="Google Shape;13513;p78"/>
          <p:cNvGrpSpPr/>
          <p:nvPr/>
        </p:nvGrpSpPr>
        <p:grpSpPr>
          <a:xfrm>
            <a:off x="6155459" y="1969108"/>
            <a:ext cx="249770" cy="363849"/>
            <a:chOff x="6155459" y="1969108"/>
            <a:chExt cx="249770" cy="363849"/>
          </a:xfrm>
        </p:grpSpPr>
        <p:sp>
          <p:nvSpPr>
            <p:cNvPr id="13514" name="Google Shape;13514;p7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5" name="Google Shape;13515;p7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6" name="Google Shape;13516;p7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7" name="Google Shape;13517;p7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8" name="Google Shape;13518;p7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9" name="Google Shape;13519;p7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0" name="Google Shape;13520;p7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1" name="Google Shape;13521;p7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2" name="Google Shape;13522;p7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23" name="Google Shape;13523;p78"/>
          <p:cNvGrpSpPr/>
          <p:nvPr/>
        </p:nvGrpSpPr>
        <p:grpSpPr>
          <a:xfrm>
            <a:off x="2280029" y="1970604"/>
            <a:ext cx="353631" cy="354395"/>
            <a:chOff x="2280029" y="1970604"/>
            <a:chExt cx="353631" cy="354395"/>
          </a:xfrm>
        </p:grpSpPr>
        <p:sp>
          <p:nvSpPr>
            <p:cNvPr id="13524" name="Google Shape;13524;p7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5" name="Google Shape;13525;p7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6" name="Google Shape;13526;p7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7" name="Google Shape;13527;p7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28" name="Google Shape;13528;p78"/>
          <p:cNvGrpSpPr/>
          <p:nvPr/>
        </p:nvGrpSpPr>
        <p:grpSpPr>
          <a:xfrm>
            <a:off x="8065100" y="2000174"/>
            <a:ext cx="255086" cy="301685"/>
            <a:chOff x="8065100" y="2000174"/>
            <a:chExt cx="255086" cy="301685"/>
          </a:xfrm>
        </p:grpSpPr>
        <p:sp>
          <p:nvSpPr>
            <p:cNvPr id="13529" name="Google Shape;13529;p7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0" name="Google Shape;13530;p7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1" name="Google Shape;13531;p7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2" name="Google Shape;13532;p7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33" name="Google Shape;13533;p78"/>
          <p:cNvGrpSpPr/>
          <p:nvPr/>
        </p:nvGrpSpPr>
        <p:grpSpPr>
          <a:xfrm>
            <a:off x="6633705" y="1969108"/>
            <a:ext cx="249420" cy="363849"/>
            <a:chOff x="6633705" y="1969108"/>
            <a:chExt cx="249420" cy="363849"/>
          </a:xfrm>
        </p:grpSpPr>
        <p:sp>
          <p:nvSpPr>
            <p:cNvPr id="13534" name="Google Shape;13534;p7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5" name="Google Shape;13535;p7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6" name="Google Shape;13536;p7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7" name="Google Shape;13537;p7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8" name="Google Shape;13538;p7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9" name="Google Shape;13539;p7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0" name="Google Shape;13540;p7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1" name="Google Shape;13541;p7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42" name="Google Shape;13542;p78"/>
          <p:cNvGrpSpPr/>
          <p:nvPr/>
        </p:nvGrpSpPr>
        <p:grpSpPr>
          <a:xfrm>
            <a:off x="5211031" y="1969108"/>
            <a:ext cx="226661" cy="363467"/>
            <a:chOff x="5211031" y="1969108"/>
            <a:chExt cx="226661" cy="363467"/>
          </a:xfrm>
        </p:grpSpPr>
        <p:sp>
          <p:nvSpPr>
            <p:cNvPr id="13543" name="Google Shape;13543;p7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4" name="Google Shape;13544;p7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45" name="Google Shape;13545;p78"/>
          <p:cNvGrpSpPr/>
          <p:nvPr/>
        </p:nvGrpSpPr>
        <p:grpSpPr>
          <a:xfrm>
            <a:off x="3712952" y="1970604"/>
            <a:ext cx="354363" cy="354395"/>
            <a:chOff x="3712952" y="1970604"/>
            <a:chExt cx="354363" cy="354395"/>
          </a:xfrm>
        </p:grpSpPr>
        <p:sp>
          <p:nvSpPr>
            <p:cNvPr id="13546" name="Google Shape;13546;p7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7" name="Google Shape;13547;p7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8" name="Google Shape;13548;p7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9" name="Google Shape;13549;p7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0" name="Google Shape;13550;p7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1" name="Google Shape;13551;p7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2" name="Google Shape;13552;p7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3" name="Google Shape;13553;p7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4" name="Google Shape;13554;p7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55" name="Google Shape;13555;p78"/>
          <p:cNvGrpSpPr/>
          <p:nvPr/>
        </p:nvGrpSpPr>
        <p:grpSpPr>
          <a:xfrm>
            <a:off x="3235438" y="1970604"/>
            <a:ext cx="354363" cy="354745"/>
            <a:chOff x="3235438" y="1970604"/>
            <a:chExt cx="354363" cy="354745"/>
          </a:xfrm>
        </p:grpSpPr>
        <p:sp>
          <p:nvSpPr>
            <p:cNvPr id="13556" name="Google Shape;13556;p7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7" name="Google Shape;13557;p7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8" name="Google Shape;13558;p7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9" name="Google Shape;13559;p7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0" name="Google Shape;13560;p7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1" name="Google Shape;13561;p7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2" name="Google Shape;13562;p7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3" name="Google Shape;13563;p7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4" name="Google Shape;13564;p7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5" name="Google Shape;13565;p7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6" name="Google Shape;13566;p7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7" name="Google Shape;13567;p7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8" name="Google Shape;13568;p7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69" name="Google Shape;13569;p78"/>
          <p:cNvGrpSpPr/>
          <p:nvPr/>
        </p:nvGrpSpPr>
        <p:grpSpPr>
          <a:xfrm>
            <a:off x="1329585" y="1989925"/>
            <a:ext cx="341472" cy="335074"/>
            <a:chOff x="1329585" y="1989925"/>
            <a:chExt cx="341472" cy="335074"/>
          </a:xfrm>
        </p:grpSpPr>
        <p:sp>
          <p:nvSpPr>
            <p:cNvPr id="13570" name="Google Shape;13570;p7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1" name="Google Shape;13571;p7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2" name="Google Shape;13572;p7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73" name="Google Shape;13573;p78"/>
          <p:cNvGrpSpPr/>
          <p:nvPr/>
        </p:nvGrpSpPr>
        <p:grpSpPr>
          <a:xfrm>
            <a:off x="5591871" y="1989906"/>
            <a:ext cx="416649" cy="325597"/>
            <a:chOff x="5626763" y="2013829"/>
            <a:chExt cx="351722" cy="274788"/>
          </a:xfrm>
        </p:grpSpPr>
        <p:sp>
          <p:nvSpPr>
            <p:cNvPr id="13574" name="Google Shape;13574;p7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5" name="Google Shape;13575;p7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6" name="Google Shape;13576;p7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7" name="Google Shape;13577;p7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8" name="Google Shape;13578;p7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9" name="Google Shape;13579;p7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0" name="Google Shape;13580;p7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1" name="Google Shape;13581;p7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2" name="Google Shape;13582;p7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3" name="Google Shape;13583;p7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84" name="Google Shape;13584;p78"/>
          <p:cNvGrpSpPr/>
          <p:nvPr/>
        </p:nvGrpSpPr>
        <p:grpSpPr>
          <a:xfrm>
            <a:off x="7576605" y="1983877"/>
            <a:ext cx="276698" cy="333133"/>
            <a:chOff x="7576605" y="1983877"/>
            <a:chExt cx="276698" cy="333133"/>
          </a:xfrm>
        </p:grpSpPr>
        <p:sp>
          <p:nvSpPr>
            <p:cNvPr id="13585" name="Google Shape;13585;p7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6" name="Google Shape;13586;p7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87" name="Google Shape;13587;p78"/>
          <p:cNvGrpSpPr/>
          <p:nvPr/>
        </p:nvGrpSpPr>
        <p:grpSpPr>
          <a:xfrm>
            <a:off x="853568" y="1975538"/>
            <a:ext cx="337334" cy="353599"/>
            <a:chOff x="853568" y="1975538"/>
            <a:chExt cx="337334" cy="353599"/>
          </a:xfrm>
        </p:grpSpPr>
        <p:sp>
          <p:nvSpPr>
            <p:cNvPr id="13588" name="Google Shape;13588;p7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9" name="Google Shape;13589;p7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0" name="Google Shape;13590;p7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1" name="Google Shape;13591;p7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92" name="Google Shape;13592;p78"/>
          <p:cNvGrpSpPr/>
          <p:nvPr/>
        </p:nvGrpSpPr>
        <p:grpSpPr>
          <a:xfrm>
            <a:off x="2770052" y="2009628"/>
            <a:ext cx="327085" cy="277080"/>
            <a:chOff x="2770052" y="2009628"/>
            <a:chExt cx="327085" cy="277080"/>
          </a:xfrm>
        </p:grpSpPr>
        <p:sp>
          <p:nvSpPr>
            <p:cNvPr id="13593" name="Google Shape;13593;p7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4" name="Google Shape;13594;p7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595" name="Google Shape;13595;p7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596" name="Google Shape;13596;p78"/>
          <p:cNvGrpSpPr/>
          <p:nvPr/>
        </p:nvGrpSpPr>
        <p:grpSpPr>
          <a:xfrm>
            <a:off x="4195399" y="1970604"/>
            <a:ext cx="344878" cy="343573"/>
            <a:chOff x="4195399" y="1970604"/>
            <a:chExt cx="344878" cy="343573"/>
          </a:xfrm>
        </p:grpSpPr>
        <p:sp>
          <p:nvSpPr>
            <p:cNvPr id="13597" name="Google Shape;13597;p7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8" name="Google Shape;13598;p7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9" name="Google Shape;13599;p7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0" name="Google Shape;13600;p7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01" name="Google Shape;13601;p78"/>
          <p:cNvGrpSpPr/>
          <p:nvPr/>
        </p:nvGrpSpPr>
        <p:grpSpPr>
          <a:xfrm>
            <a:off x="4674791" y="1977447"/>
            <a:ext cx="344528" cy="344114"/>
            <a:chOff x="4674791" y="1977447"/>
            <a:chExt cx="344528" cy="344114"/>
          </a:xfrm>
        </p:grpSpPr>
        <p:sp>
          <p:nvSpPr>
            <p:cNvPr id="13602" name="Google Shape;13602;p7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3" name="Google Shape;13603;p7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4" name="Google Shape;13604;p7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5" name="Google Shape;13605;p7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6" name="Google Shape;13606;p7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7" name="Google Shape;13607;p7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8" name="Google Shape;13608;p7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9" name="Google Shape;13609;p7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0" name="Google Shape;13610;p7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1" name="Google Shape;13611;p7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2" name="Google Shape;13612;p7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3" name="Google Shape;13613;p7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4" name="Google Shape;13614;p7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5" name="Google Shape;13615;p7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6" name="Google Shape;13616;p7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7" name="Google Shape;13617;p7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8" name="Google Shape;13618;p7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9" name="Google Shape;13619;p7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0" name="Google Shape;13620;p7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1" name="Google Shape;13621;p7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2" name="Google Shape;13622;p7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3" name="Google Shape;13623;p7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4" name="Google Shape;13624;p7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5" name="Google Shape;13625;p7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6" name="Google Shape;13626;p7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7" name="Google Shape;13627;p7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28" name="Google Shape;13628;p78"/>
          <p:cNvGrpSpPr/>
          <p:nvPr/>
        </p:nvGrpSpPr>
        <p:grpSpPr>
          <a:xfrm>
            <a:off x="6083810" y="1547297"/>
            <a:ext cx="382819" cy="310788"/>
            <a:chOff x="6083810" y="1547297"/>
            <a:chExt cx="382819" cy="310788"/>
          </a:xfrm>
        </p:grpSpPr>
        <p:sp>
          <p:nvSpPr>
            <p:cNvPr id="13629" name="Google Shape;13629;p7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0" name="Google Shape;13630;p7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1" name="Google Shape;13631;p7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2" name="Google Shape;13632;p7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3" name="Google Shape;13633;p7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4" name="Google Shape;13634;p7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5" name="Google Shape;13635;p7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6" name="Google Shape;13636;p7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7" name="Google Shape;13637;p7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8" name="Google Shape;13638;p7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9" name="Google Shape;13639;p7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0" name="Google Shape;13640;p7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1" name="Google Shape;13641;p7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2" name="Google Shape;13642;p7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3" name="Google Shape;13643;p7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4" name="Google Shape;13644;p7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5" name="Google Shape;13645;p7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6" name="Google Shape;13646;p7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47" name="Google Shape;13647;p78"/>
          <p:cNvGrpSpPr/>
          <p:nvPr/>
        </p:nvGrpSpPr>
        <p:grpSpPr>
          <a:xfrm>
            <a:off x="6558300" y="1538193"/>
            <a:ext cx="382788" cy="328613"/>
            <a:chOff x="6558300" y="1538193"/>
            <a:chExt cx="382788" cy="328613"/>
          </a:xfrm>
        </p:grpSpPr>
        <p:sp>
          <p:nvSpPr>
            <p:cNvPr id="13648" name="Google Shape;13648;p7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9" name="Google Shape;13649;p7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50" name="Google Shape;13650;p78"/>
          <p:cNvGrpSpPr/>
          <p:nvPr/>
        </p:nvGrpSpPr>
        <p:grpSpPr>
          <a:xfrm>
            <a:off x="5194002" y="1511297"/>
            <a:ext cx="259605" cy="346024"/>
            <a:chOff x="5194002" y="1511297"/>
            <a:chExt cx="259605" cy="346024"/>
          </a:xfrm>
        </p:grpSpPr>
        <p:sp>
          <p:nvSpPr>
            <p:cNvPr id="13651" name="Google Shape;13651;p7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2" name="Google Shape;13652;p7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3" name="Google Shape;13653;p7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4" name="Google Shape;13654;p7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55" name="Google Shape;13655;p78"/>
          <p:cNvGrpSpPr/>
          <p:nvPr/>
        </p:nvGrpSpPr>
        <p:grpSpPr>
          <a:xfrm>
            <a:off x="1394741" y="1512061"/>
            <a:ext cx="252444" cy="351722"/>
            <a:chOff x="1394741" y="1512061"/>
            <a:chExt cx="252444" cy="351722"/>
          </a:xfrm>
        </p:grpSpPr>
        <p:sp>
          <p:nvSpPr>
            <p:cNvPr id="13656" name="Google Shape;13656;p7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7" name="Google Shape;13657;p7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8" name="Google Shape;13658;p7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9" name="Google Shape;13659;p7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0" name="Google Shape;13660;p7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1" name="Google Shape;13661;p7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2" name="Google Shape;13662;p7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3" name="Google Shape;13663;p7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4" name="Google Shape;13664;p7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5" name="Google Shape;13665;p7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6" name="Google Shape;13666;p7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7" name="Google Shape;13667;p7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8" name="Google Shape;13668;p7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9" name="Google Shape;13669;p7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0" name="Google Shape;13670;p7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1" name="Google Shape;13671;p7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2" name="Google Shape;13672;p7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73" name="Google Shape;13673;p78"/>
          <p:cNvGrpSpPr/>
          <p:nvPr/>
        </p:nvGrpSpPr>
        <p:grpSpPr>
          <a:xfrm>
            <a:off x="855096" y="1504485"/>
            <a:ext cx="380910" cy="339594"/>
            <a:chOff x="855096" y="1504485"/>
            <a:chExt cx="380910" cy="339594"/>
          </a:xfrm>
        </p:grpSpPr>
        <p:sp>
          <p:nvSpPr>
            <p:cNvPr id="13674" name="Google Shape;13674;p7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5" name="Google Shape;13675;p7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6" name="Google Shape;13676;p7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7" name="Google Shape;13677;p7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8" name="Google Shape;13678;p7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79" name="Google Shape;13679;p78"/>
          <p:cNvGrpSpPr/>
          <p:nvPr/>
        </p:nvGrpSpPr>
        <p:grpSpPr>
          <a:xfrm>
            <a:off x="1819576" y="1511679"/>
            <a:ext cx="352103" cy="352103"/>
            <a:chOff x="1819576" y="1511679"/>
            <a:chExt cx="352103" cy="352103"/>
          </a:xfrm>
        </p:grpSpPr>
        <p:sp>
          <p:nvSpPr>
            <p:cNvPr id="13680" name="Google Shape;13680;p7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1" name="Google Shape;13681;p7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2" name="Google Shape;13682;p7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3" name="Google Shape;13683;p7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84" name="Google Shape;13684;p78"/>
          <p:cNvGrpSpPr/>
          <p:nvPr/>
        </p:nvGrpSpPr>
        <p:grpSpPr>
          <a:xfrm>
            <a:off x="5621097" y="1500761"/>
            <a:ext cx="371424" cy="355446"/>
            <a:chOff x="5621097" y="1500761"/>
            <a:chExt cx="371424" cy="355446"/>
          </a:xfrm>
        </p:grpSpPr>
        <p:sp>
          <p:nvSpPr>
            <p:cNvPr id="13685" name="Google Shape;13685;p7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6" name="Google Shape;13686;p7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87" name="Google Shape;13687;p78"/>
          <p:cNvGrpSpPr/>
          <p:nvPr/>
        </p:nvGrpSpPr>
        <p:grpSpPr>
          <a:xfrm>
            <a:off x="4670239" y="1541599"/>
            <a:ext cx="359679" cy="321833"/>
            <a:chOff x="4670239" y="1541599"/>
            <a:chExt cx="359679" cy="321833"/>
          </a:xfrm>
        </p:grpSpPr>
        <p:sp>
          <p:nvSpPr>
            <p:cNvPr id="13688" name="Google Shape;13688;p7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9" name="Google Shape;13689;p7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0" name="Google Shape;13690;p7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1" name="Google Shape;13691;p7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2" name="Google Shape;13692;p7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93" name="Google Shape;13693;p78"/>
          <p:cNvGrpSpPr/>
          <p:nvPr/>
        </p:nvGrpSpPr>
        <p:grpSpPr>
          <a:xfrm>
            <a:off x="4212429" y="1502385"/>
            <a:ext cx="321037" cy="353822"/>
            <a:chOff x="4212429" y="1502385"/>
            <a:chExt cx="321037" cy="353822"/>
          </a:xfrm>
        </p:grpSpPr>
        <p:sp>
          <p:nvSpPr>
            <p:cNvPr id="13694" name="Google Shape;13694;p7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5" name="Google Shape;13695;p7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6" name="Google Shape;13696;p7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7" name="Google Shape;13697;p7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98" name="Google Shape;13698;p78"/>
          <p:cNvGrpSpPr/>
          <p:nvPr/>
        </p:nvGrpSpPr>
        <p:grpSpPr>
          <a:xfrm>
            <a:off x="2302788" y="1505981"/>
            <a:ext cx="336188" cy="335425"/>
            <a:chOff x="2302788" y="1505981"/>
            <a:chExt cx="336188" cy="335425"/>
          </a:xfrm>
        </p:grpSpPr>
        <p:sp>
          <p:nvSpPr>
            <p:cNvPr id="13699" name="Google Shape;13699;p7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0" name="Google Shape;13700;p7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1" name="Google Shape;13701;p7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2" name="Google Shape;13702;p7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3" name="Google Shape;13703;p7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4" name="Google Shape;13704;p7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5" name="Google Shape;13705;p7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6" name="Google Shape;13706;p7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7" name="Google Shape;13707;p7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8" name="Google Shape;13708;p7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9" name="Google Shape;13709;p7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0" name="Google Shape;13710;p7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1" name="Google Shape;13711;p7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2" name="Google Shape;13712;p7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3" name="Google Shape;13713;p7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4" name="Google Shape;13714;p7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5" name="Google Shape;13715;p7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16" name="Google Shape;13716;p78"/>
          <p:cNvGrpSpPr/>
          <p:nvPr/>
        </p:nvGrpSpPr>
        <p:grpSpPr>
          <a:xfrm>
            <a:off x="2780301" y="1521896"/>
            <a:ext cx="333133" cy="321037"/>
            <a:chOff x="2780301" y="1521896"/>
            <a:chExt cx="333133" cy="321037"/>
          </a:xfrm>
        </p:grpSpPr>
        <p:sp>
          <p:nvSpPr>
            <p:cNvPr id="13717" name="Google Shape;13717;p7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8" name="Google Shape;13718;p7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9" name="Google Shape;13719;p7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0" name="Google Shape;13720;p7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1" name="Google Shape;13721;p7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2" name="Google Shape;13722;p7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3" name="Google Shape;13723;p7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4" name="Google Shape;13724;p7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5" name="Google Shape;13725;p7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6" name="Google Shape;13726;p7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7" name="Google Shape;13727;p7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8" name="Google Shape;13728;p7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9" name="Google Shape;13729;p7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0" name="Google Shape;13730;p7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1" name="Google Shape;13731;p7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2" name="Google Shape;13732;p7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3" name="Google Shape;13733;p7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4" name="Google Shape;13734;p7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5" name="Google Shape;13735;p7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6" name="Google Shape;13736;p7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737" name="Google Shape;13737;p7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8" name="Google Shape;13738;p7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9" name="Google Shape;13739;p7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740" name="Google Shape;13740;p78"/>
          <p:cNvGrpSpPr/>
          <p:nvPr/>
        </p:nvGrpSpPr>
        <p:grpSpPr>
          <a:xfrm>
            <a:off x="3316159" y="1515085"/>
            <a:ext cx="211892" cy="339594"/>
            <a:chOff x="3316159" y="1515085"/>
            <a:chExt cx="211892" cy="339594"/>
          </a:xfrm>
        </p:grpSpPr>
        <p:sp>
          <p:nvSpPr>
            <p:cNvPr id="13741" name="Google Shape;13741;p7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2" name="Google Shape;13742;p7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3" name="Google Shape;13743;p7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4" name="Google Shape;13744;p7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5" name="Google Shape;13745;p7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6" name="Google Shape;13746;p7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47" name="Google Shape;13747;p78"/>
          <p:cNvGrpSpPr/>
          <p:nvPr/>
        </p:nvGrpSpPr>
        <p:grpSpPr>
          <a:xfrm>
            <a:off x="3716358" y="1544655"/>
            <a:ext cx="361971" cy="314958"/>
            <a:chOff x="3716358" y="1544655"/>
            <a:chExt cx="361971" cy="314958"/>
          </a:xfrm>
        </p:grpSpPr>
        <p:sp>
          <p:nvSpPr>
            <p:cNvPr id="13748" name="Google Shape;13748;p7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9" name="Google Shape;13749;p7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0" name="Google Shape;13750;p7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1" name="Google Shape;13751;p7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2" name="Google Shape;13752;p7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753" name="Google Shape;13753;p78"/>
            <p:cNvGrpSpPr/>
            <p:nvPr/>
          </p:nvGrpSpPr>
          <p:grpSpPr>
            <a:xfrm>
              <a:off x="3716358" y="1544655"/>
              <a:ext cx="361971" cy="314958"/>
              <a:chOff x="3716358" y="1544655"/>
              <a:chExt cx="361971" cy="314958"/>
            </a:xfrm>
          </p:grpSpPr>
          <p:sp>
            <p:nvSpPr>
              <p:cNvPr id="13754" name="Google Shape;13754;p7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5" name="Google Shape;13755;p7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6" name="Google Shape;13756;p7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7" name="Google Shape;13757;p7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8" name="Google Shape;13758;p7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3759" name="Google Shape;13759;p78"/>
          <p:cNvGrpSpPr/>
          <p:nvPr/>
        </p:nvGrpSpPr>
        <p:grpSpPr>
          <a:xfrm>
            <a:off x="7011924" y="1557552"/>
            <a:ext cx="499533" cy="305136"/>
            <a:chOff x="7009649" y="1541981"/>
            <a:chExt cx="524940" cy="320655"/>
          </a:xfrm>
        </p:grpSpPr>
        <p:sp>
          <p:nvSpPr>
            <p:cNvPr id="13760" name="Google Shape;13760;p7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1" name="Google Shape;13761;p7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2" name="Google Shape;13762;p7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3" name="Google Shape;13763;p7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4" name="Google Shape;13764;p7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5" name="Google Shape;13765;p7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6" name="Google Shape;13766;p7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7" name="Google Shape;13767;p7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68" name="Google Shape;13768;p78"/>
          <p:cNvGrpSpPr/>
          <p:nvPr/>
        </p:nvGrpSpPr>
        <p:grpSpPr>
          <a:xfrm>
            <a:off x="8034034" y="1518109"/>
            <a:ext cx="282746" cy="340358"/>
            <a:chOff x="8034034" y="1518109"/>
            <a:chExt cx="282746" cy="340358"/>
          </a:xfrm>
        </p:grpSpPr>
        <p:sp>
          <p:nvSpPr>
            <p:cNvPr id="13769" name="Google Shape;13769;p7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0" name="Google Shape;13770;p7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1" name="Google Shape;13771;p7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2" name="Google Shape;13772;p7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73" name="Google Shape;13773;p78"/>
          <p:cNvGrpSpPr/>
          <p:nvPr/>
        </p:nvGrpSpPr>
        <p:grpSpPr>
          <a:xfrm>
            <a:off x="7582302" y="1499934"/>
            <a:ext cx="369133" cy="360411"/>
            <a:chOff x="7582302" y="1499934"/>
            <a:chExt cx="369133" cy="360411"/>
          </a:xfrm>
        </p:grpSpPr>
        <p:sp>
          <p:nvSpPr>
            <p:cNvPr id="13774" name="Google Shape;13774;p7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5" name="Google Shape;13775;p7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6" name="Google Shape;13776;p7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7" name="Google Shape;13777;p7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8" name="Google Shape;13778;p7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779" name="Google Shape;13779;p78"/>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780" name="Google Shape;13780;p78"/>
          <p:cNvGrpSpPr/>
          <p:nvPr/>
        </p:nvGrpSpPr>
        <p:grpSpPr>
          <a:xfrm>
            <a:off x="3051327" y="3817152"/>
            <a:ext cx="346056" cy="345674"/>
            <a:chOff x="3303268" y="3817349"/>
            <a:chExt cx="346056" cy="345674"/>
          </a:xfrm>
        </p:grpSpPr>
        <p:sp>
          <p:nvSpPr>
            <p:cNvPr id="13781" name="Google Shape;13781;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2" name="Google Shape;13782;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3" name="Google Shape;13783;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4" name="Google Shape;13784;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85" name="Google Shape;13785;p78"/>
          <p:cNvGrpSpPr/>
          <p:nvPr/>
        </p:nvGrpSpPr>
        <p:grpSpPr>
          <a:xfrm>
            <a:off x="3500416" y="3817152"/>
            <a:ext cx="346056" cy="345674"/>
            <a:chOff x="3752358" y="3817349"/>
            <a:chExt cx="346056" cy="345674"/>
          </a:xfrm>
        </p:grpSpPr>
        <p:sp>
          <p:nvSpPr>
            <p:cNvPr id="13786" name="Google Shape;13786;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7" name="Google Shape;13787;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8" name="Google Shape;13788;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9" name="Google Shape;13789;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90" name="Google Shape;13790;p78"/>
          <p:cNvGrpSpPr/>
          <p:nvPr/>
        </p:nvGrpSpPr>
        <p:grpSpPr>
          <a:xfrm>
            <a:off x="4848066" y="3817152"/>
            <a:ext cx="346024" cy="345674"/>
            <a:chOff x="5100008" y="3817349"/>
            <a:chExt cx="346024" cy="345674"/>
          </a:xfrm>
        </p:grpSpPr>
        <p:sp>
          <p:nvSpPr>
            <p:cNvPr id="13791" name="Google Shape;13791;p7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2" name="Google Shape;13792;p7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3" name="Google Shape;13793;p7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94" name="Google Shape;13794;p78"/>
          <p:cNvGrpSpPr/>
          <p:nvPr/>
        </p:nvGrpSpPr>
        <p:grpSpPr>
          <a:xfrm>
            <a:off x="5746977" y="3817152"/>
            <a:ext cx="345674" cy="345674"/>
            <a:chOff x="5998919" y="3817349"/>
            <a:chExt cx="345674" cy="345674"/>
          </a:xfrm>
        </p:grpSpPr>
        <p:sp>
          <p:nvSpPr>
            <p:cNvPr id="13795" name="Google Shape;13795;p7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6" name="Google Shape;13796;p7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7" name="Google Shape;13797;p7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98" name="Google Shape;13798;p78"/>
          <p:cNvGrpSpPr/>
          <p:nvPr/>
        </p:nvGrpSpPr>
        <p:grpSpPr>
          <a:xfrm>
            <a:off x="3949506" y="3817152"/>
            <a:ext cx="346024" cy="345674"/>
            <a:chOff x="4201447" y="3817349"/>
            <a:chExt cx="346024" cy="345674"/>
          </a:xfrm>
        </p:grpSpPr>
        <p:sp>
          <p:nvSpPr>
            <p:cNvPr id="13799" name="Google Shape;13799;p7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0" name="Google Shape;13800;p7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01" name="Google Shape;13801;p78"/>
          <p:cNvGrpSpPr/>
          <p:nvPr/>
        </p:nvGrpSpPr>
        <p:grpSpPr>
          <a:xfrm>
            <a:off x="4398977" y="3817152"/>
            <a:ext cx="346024" cy="345674"/>
            <a:chOff x="4650919" y="3817349"/>
            <a:chExt cx="346024" cy="345674"/>
          </a:xfrm>
        </p:grpSpPr>
        <p:sp>
          <p:nvSpPr>
            <p:cNvPr id="13802" name="Google Shape;13802;p7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3" name="Google Shape;13803;p7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4" name="Google Shape;13804;p7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05" name="Google Shape;13805;p78"/>
          <p:cNvGrpSpPr/>
          <p:nvPr/>
        </p:nvGrpSpPr>
        <p:grpSpPr>
          <a:xfrm>
            <a:off x="5297920" y="3817152"/>
            <a:ext cx="345642" cy="345674"/>
            <a:chOff x="5549861" y="3817349"/>
            <a:chExt cx="345642" cy="345674"/>
          </a:xfrm>
        </p:grpSpPr>
        <p:sp>
          <p:nvSpPr>
            <p:cNvPr id="13806" name="Google Shape;13806;p7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7" name="Google Shape;13807;p7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8" name="Google Shape;13808;p7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09" name="Google Shape;13809;p78"/>
          <p:cNvGrpSpPr/>
          <p:nvPr/>
        </p:nvGrpSpPr>
        <p:grpSpPr>
          <a:xfrm>
            <a:off x="6196089" y="3817152"/>
            <a:ext cx="346056" cy="345674"/>
            <a:chOff x="2238181" y="4120624"/>
            <a:chExt cx="346056" cy="345674"/>
          </a:xfrm>
        </p:grpSpPr>
        <p:grpSp>
          <p:nvGrpSpPr>
            <p:cNvPr id="13810" name="Google Shape;13810;p78"/>
            <p:cNvGrpSpPr/>
            <p:nvPr/>
          </p:nvGrpSpPr>
          <p:grpSpPr>
            <a:xfrm>
              <a:off x="2309155" y="4177413"/>
              <a:ext cx="203862" cy="231903"/>
              <a:chOff x="1512725" y="258500"/>
              <a:chExt cx="4570900" cy="5199625"/>
            </a:xfrm>
          </p:grpSpPr>
          <p:sp>
            <p:nvSpPr>
              <p:cNvPr id="13811" name="Google Shape;13811;p7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2" name="Google Shape;13812;p7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13" name="Google Shape;13813;p7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grpSp>
        <p:nvGrpSpPr>
          <p:cNvPr id="417" name="Google Shape;417;p39"/>
          <p:cNvGrpSpPr/>
          <p:nvPr/>
        </p:nvGrpSpPr>
        <p:grpSpPr>
          <a:xfrm>
            <a:off x="1220500" y="853725"/>
            <a:ext cx="6702900" cy="3436200"/>
            <a:chOff x="1220500" y="853725"/>
            <a:chExt cx="6702900" cy="3436200"/>
          </a:xfrm>
        </p:grpSpPr>
        <p:sp>
          <p:nvSpPr>
            <p:cNvPr id="418" name="Google Shape;418;p39"/>
            <p:cNvSpPr/>
            <p:nvPr/>
          </p:nvSpPr>
          <p:spPr>
            <a:xfrm>
              <a:off x="1343360" y="923586"/>
              <a:ext cx="6457500" cy="32964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 name="Google Shape;419;p39"/>
            <p:cNvSpPr/>
            <p:nvPr/>
          </p:nvSpPr>
          <p:spPr>
            <a:xfrm>
              <a:off x="1220500" y="853725"/>
              <a:ext cx="6702900" cy="34362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20" name="Google Shape;420;p39"/>
          <p:cNvSpPr txBox="1">
            <a:spLocks noGrp="1"/>
          </p:cNvSpPr>
          <p:nvPr>
            <p:ph type="title"/>
          </p:nvPr>
        </p:nvSpPr>
        <p:spPr>
          <a:xfrm>
            <a:off x="2776625" y="2860333"/>
            <a:ext cx="3590700" cy="73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a:t>
            </a:r>
            <a:endParaRPr dirty="0"/>
          </a:p>
        </p:txBody>
      </p:sp>
      <p:sp>
        <p:nvSpPr>
          <p:cNvPr id="421" name="Google Shape;421;p39"/>
          <p:cNvSpPr txBox="1">
            <a:spLocks noGrp="1"/>
          </p:cNvSpPr>
          <p:nvPr>
            <p:ph type="title" idx="2"/>
          </p:nvPr>
        </p:nvSpPr>
        <p:spPr>
          <a:xfrm>
            <a:off x="3372575" y="1226067"/>
            <a:ext cx="2398800" cy="153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dirty="0"/>
          </a:p>
        </p:txBody>
      </p:sp>
      <p:sp>
        <p:nvSpPr>
          <p:cNvPr id="422" name="Google Shape;422;p39"/>
          <p:cNvSpPr txBox="1">
            <a:spLocks noGrp="1"/>
          </p:cNvSpPr>
          <p:nvPr>
            <p:ph type="subTitle" idx="1"/>
          </p:nvPr>
        </p:nvSpPr>
        <p:spPr>
          <a:xfrm>
            <a:off x="1636700" y="3584858"/>
            <a:ext cx="58704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Enter a subtitle here if you need it</a:t>
            </a:r>
            <a:endParaRPr dirty="0"/>
          </a:p>
        </p:txBody>
      </p:sp>
      <p:grpSp>
        <p:nvGrpSpPr>
          <p:cNvPr id="423" name="Google Shape;423;p39"/>
          <p:cNvGrpSpPr/>
          <p:nvPr/>
        </p:nvGrpSpPr>
        <p:grpSpPr>
          <a:xfrm>
            <a:off x="2504622" y="2721317"/>
            <a:ext cx="4134677" cy="221374"/>
            <a:chOff x="729050" y="223975"/>
            <a:chExt cx="6133625" cy="328400"/>
          </a:xfrm>
        </p:grpSpPr>
        <p:sp>
          <p:nvSpPr>
            <p:cNvPr id="424" name="Google Shape;424;p39"/>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 name="Google Shape;425;p39"/>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 name="Google Shape;426;p39"/>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 name="Google Shape;427;p39"/>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 name="Google Shape;428;p39"/>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 name="Google Shape;429;p39"/>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39"/>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 name="Google Shape;431;p39"/>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 name="Google Shape;432;p39"/>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6"/>
        <p:cNvGrpSpPr/>
        <p:nvPr/>
      </p:nvGrpSpPr>
      <p:grpSpPr>
        <a:xfrm>
          <a:off x="0" y="0"/>
          <a:ext cx="0" cy="0"/>
          <a:chOff x="0" y="0"/>
          <a:chExt cx="0" cy="0"/>
        </a:xfrm>
      </p:grpSpPr>
      <p:sp>
        <p:nvSpPr>
          <p:cNvPr id="437" name="Google Shape;437;p40"/>
          <p:cNvSpPr txBox="1">
            <a:spLocks noGrp="1"/>
          </p:cNvSpPr>
          <p:nvPr>
            <p:ph type="subTitle" idx="1"/>
          </p:nvPr>
        </p:nvSpPr>
        <p:spPr>
          <a:xfrm>
            <a:off x="4574700" y="2353200"/>
            <a:ext cx="3622500" cy="115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give a brief description of the topic you want to talk about. For example, you can talk about Mercury</a:t>
            </a:r>
            <a:endParaRPr dirty="0"/>
          </a:p>
        </p:txBody>
      </p:sp>
      <p:sp>
        <p:nvSpPr>
          <p:cNvPr id="438" name="Google Shape;438;p40"/>
          <p:cNvSpPr txBox="1">
            <a:spLocks noGrp="1"/>
          </p:cNvSpPr>
          <p:nvPr>
            <p:ph type="title"/>
          </p:nvPr>
        </p:nvSpPr>
        <p:spPr>
          <a:xfrm>
            <a:off x="4341150" y="1532128"/>
            <a:ext cx="4089600" cy="5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the Topic</a:t>
            </a:r>
            <a:endParaRPr dirty="0"/>
          </a:p>
        </p:txBody>
      </p:sp>
      <p:sp>
        <p:nvSpPr>
          <p:cNvPr id="439" name="Google Shape;439;p40"/>
          <p:cNvSpPr/>
          <p:nvPr/>
        </p:nvSpPr>
        <p:spPr>
          <a:xfrm>
            <a:off x="560850" y="335850"/>
            <a:ext cx="3622500" cy="4471800"/>
          </a:xfrm>
          <a:prstGeom prst="plaque">
            <a:avLst>
              <a:gd name="adj" fmla="val 8509"/>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40" name="Google Shape;440;p40"/>
          <p:cNvPicPr preferRelativeResize="0"/>
          <p:nvPr/>
        </p:nvPicPr>
        <p:blipFill rotWithShape="1">
          <a:blip r:embed="rId3">
            <a:alphaModFix/>
          </a:blip>
          <a:srcRect l="27584" r="27584"/>
          <a:stretch/>
        </p:blipFill>
        <p:spPr>
          <a:xfrm>
            <a:off x="739895" y="523495"/>
            <a:ext cx="3264411" cy="4096510"/>
          </a:xfrm>
          <a:prstGeom prst="rect">
            <a:avLst/>
          </a:prstGeom>
          <a:noFill/>
          <a:ln w="28575" cap="flat" cmpd="sng">
            <a:solidFill>
              <a:schemeClr val="dk2"/>
            </a:solidFill>
            <a:prstDash val="solid"/>
            <a:round/>
            <a:headEnd type="none" w="sm" len="sm"/>
            <a:tailEnd type="none" w="sm" len="sm"/>
          </a:ln>
        </p:spPr>
      </p:pic>
      <p:grpSp>
        <p:nvGrpSpPr>
          <p:cNvPr id="441" name="Google Shape;441;p40"/>
          <p:cNvGrpSpPr/>
          <p:nvPr/>
        </p:nvGrpSpPr>
        <p:grpSpPr>
          <a:xfrm>
            <a:off x="4801024" y="2171918"/>
            <a:ext cx="3169857" cy="169717"/>
            <a:chOff x="729050" y="223975"/>
            <a:chExt cx="6133625" cy="328400"/>
          </a:xfrm>
        </p:grpSpPr>
        <p:sp>
          <p:nvSpPr>
            <p:cNvPr id="442" name="Google Shape;442;p40"/>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 name="Google Shape;443;p40"/>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 name="Google Shape;444;p40"/>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 name="Google Shape;445;p40"/>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 name="Google Shape;446;p40"/>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 name="Google Shape;447;p40"/>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448;p40"/>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 name="Google Shape;449;p40"/>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 name="Google Shape;450;p40"/>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sp>
        <p:nvSpPr>
          <p:cNvPr id="455" name="Google Shape;455;p41"/>
          <p:cNvSpPr txBox="1">
            <a:spLocks noGrp="1"/>
          </p:cNvSpPr>
          <p:nvPr>
            <p:ph type="title" idx="4"/>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Definition of Concepts</a:t>
            </a:r>
            <a:endParaRPr dirty="0"/>
          </a:p>
        </p:txBody>
      </p:sp>
      <p:sp>
        <p:nvSpPr>
          <p:cNvPr id="456" name="Google Shape;456;p41"/>
          <p:cNvSpPr txBox="1">
            <a:spLocks noGrp="1"/>
          </p:cNvSpPr>
          <p:nvPr>
            <p:ph type="title"/>
          </p:nvPr>
        </p:nvSpPr>
        <p:spPr>
          <a:xfrm>
            <a:off x="1187075" y="1964000"/>
            <a:ext cx="29976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dirty="0"/>
          </a:p>
        </p:txBody>
      </p:sp>
      <p:sp>
        <p:nvSpPr>
          <p:cNvPr id="457" name="Google Shape;457;p41"/>
          <p:cNvSpPr txBox="1">
            <a:spLocks noGrp="1"/>
          </p:cNvSpPr>
          <p:nvPr>
            <p:ph type="subTitle" idx="1"/>
          </p:nvPr>
        </p:nvSpPr>
        <p:spPr>
          <a:xfrm>
            <a:off x="1187113" y="2331049"/>
            <a:ext cx="2997600" cy="6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t>
            </a:r>
            <a:endParaRPr dirty="0"/>
          </a:p>
        </p:txBody>
      </p:sp>
      <p:sp>
        <p:nvSpPr>
          <p:cNvPr id="458" name="Google Shape;458;p41"/>
          <p:cNvSpPr txBox="1">
            <a:spLocks noGrp="1"/>
          </p:cNvSpPr>
          <p:nvPr>
            <p:ph type="title" idx="2"/>
          </p:nvPr>
        </p:nvSpPr>
        <p:spPr>
          <a:xfrm>
            <a:off x="4959250" y="1964000"/>
            <a:ext cx="29976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dirty="0"/>
          </a:p>
        </p:txBody>
      </p:sp>
      <p:sp>
        <p:nvSpPr>
          <p:cNvPr id="459" name="Google Shape;459;p41"/>
          <p:cNvSpPr txBox="1">
            <a:spLocks noGrp="1"/>
          </p:cNvSpPr>
          <p:nvPr>
            <p:ph type="subTitle" idx="3"/>
          </p:nvPr>
        </p:nvSpPr>
        <p:spPr>
          <a:xfrm>
            <a:off x="4959287" y="2331049"/>
            <a:ext cx="2997600" cy="6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dirty="0"/>
          </a:p>
        </p:txBody>
      </p:sp>
      <p:sp>
        <p:nvSpPr>
          <p:cNvPr id="460" name="Google Shape;460;p41"/>
          <p:cNvSpPr txBox="1">
            <a:spLocks noGrp="1"/>
          </p:cNvSpPr>
          <p:nvPr>
            <p:ph type="title" idx="5"/>
          </p:nvPr>
        </p:nvSpPr>
        <p:spPr>
          <a:xfrm>
            <a:off x="1187075" y="3339688"/>
            <a:ext cx="29976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dirty="0"/>
          </a:p>
        </p:txBody>
      </p:sp>
      <p:sp>
        <p:nvSpPr>
          <p:cNvPr id="461" name="Google Shape;461;p41"/>
          <p:cNvSpPr txBox="1">
            <a:spLocks noGrp="1"/>
          </p:cNvSpPr>
          <p:nvPr>
            <p:ph type="subTitle" idx="6"/>
          </p:nvPr>
        </p:nvSpPr>
        <p:spPr>
          <a:xfrm>
            <a:off x="1187075" y="3706734"/>
            <a:ext cx="2997600" cy="6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Yes, this is the ringed one. It’s a gas giant</a:t>
            </a:r>
            <a:endParaRPr dirty="0"/>
          </a:p>
        </p:txBody>
      </p:sp>
      <p:sp>
        <p:nvSpPr>
          <p:cNvPr id="462" name="Google Shape;462;p41"/>
          <p:cNvSpPr txBox="1">
            <a:spLocks noGrp="1"/>
          </p:cNvSpPr>
          <p:nvPr>
            <p:ph type="title" idx="7"/>
          </p:nvPr>
        </p:nvSpPr>
        <p:spPr>
          <a:xfrm>
            <a:off x="4959250" y="3339688"/>
            <a:ext cx="29976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dirty="0"/>
          </a:p>
        </p:txBody>
      </p:sp>
      <p:sp>
        <p:nvSpPr>
          <p:cNvPr id="463" name="Google Shape;463;p41"/>
          <p:cNvSpPr txBox="1">
            <a:spLocks noGrp="1"/>
          </p:cNvSpPr>
          <p:nvPr>
            <p:ph type="subTitle" idx="8"/>
          </p:nvPr>
        </p:nvSpPr>
        <p:spPr>
          <a:xfrm>
            <a:off x="4959250" y="3706734"/>
            <a:ext cx="2997600" cy="6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nice name and is the second planet </a:t>
            </a:r>
            <a:endParaRPr dirty="0"/>
          </a:p>
        </p:txBody>
      </p:sp>
      <p:sp>
        <p:nvSpPr>
          <p:cNvPr id="464" name="Google Shape;464;p41"/>
          <p:cNvSpPr txBox="1">
            <a:spLocks noGrp="1"/>
          </p:cNvSpPr>
          <p:nvPr>
            <p:ph type="title" idx="9"/>
          </p:nvPr>
        </p:nvSpPr>
        <p:spPr>
          <a:xfrm>
            <a:off x="2357825" y="1534742"/>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dirty="0"/>
          </a:p>
        </p:txBody>
      </p:sp>
      <p:sp>
        <p:nvSpPr>
          <p:cNvPr id="465" name="Google Shape;465;p41"/>
          <p:cNvSpPr txBox="1">
            <a:spLocks noGrp="1"/>
          </p:cNvSpPr>
          <p:nvPr>
            <p:ph type="title" idx="13"/>
          </p:nvPr>
        </p:nvSpPr>
        <p:spPr>
          <a:xfrm>
            <a:off x="6130000" y="1534742"/>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dirty="0"/>
          </a:p>
        </p:txBody>
      </p:sp>
      <p:sp>
        <p:nvSpPr>
          <p:cNvPr id="466" name="Google Shape;466;p41"/>
          <p:cNvSpPr txBox="1">
            <a:spLocks noGrp="1"/>
          </p:cNvSpPr>
          <p:nvPr>
            <p:ph type="title" idx="14"/>
          </p:nvPr>
        </p:nvSpPr>
        <p:spPr>
          <a:xfrm>
            <a:off x="2357825" y="2910742"/>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dirty="0"/>
          </a:p>
        </p:txBody>
      </p:sp>
      <p:sp>
        <p:nvSpPr>
          <p:cNvPr id="467" name="Google Shape;467;p41"/>
          <p:cNvSpPr txBox="1">
            <a:spLocks noGrp="1"/>
          </p:cNvSpPr>
          <p:nvPr>
            <p:ph type="title" idx="15"/>
          </p:nvPr>
        </p:nvSpPr>
        <p:spPr>
          <a:xfrm>
            <a:off x="6130000" y="2910742"/>
            <a:ext cx="656100" cy="50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42"/>
          <p:cNvSpPr txBox="1">
            <a:spLocks noGrp="1"/>
          </p:cNvSpPr>
          <p:nvPr>
            <p:ph type="title" idx="6"/>
          </p:nvPr>
        </p:nvSpPr>
        <p:spPr>
          <a:xfrm>
            <a:off x="713250"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dirty="0"/>
          </a:p>
        </p:txBody>
      </p:sp>
      <p:sp>
        <p:nvSpPr>
          <p:cNvPr id="473" name="Google Shape;473;p42"/>
          <p:cNvSpPr txBox="1">
            <a:spLocks noGrp="1"/>
          </p:cNvSpPr>
          <p:nvPr>
            <p:ph type="title"/>
          </p:nvPr>
        </p:nvSpPr>
        <p:spPr>
          <a:xfrm>
            <a:off x="1176913" y="26914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dirty="0"/>
          </a:p>
        </p:txBody>
      </p:sp>
      <p:sp>
        <p:nvSpPr>
          <p:cNvPr id="474" name="Google Shape;474;p42"/>
          <p:cNvSpPr txBox="1">
            <a:spLocks noGrp="1"/>
          </p:cNvSpPr>
          <p:nvPr>
            <p:ph type="subTitle" idx="1"/>
          </p:nvPr>
        </p:nvSpPr>
        <p:spPr>
          <a:xfrm>
            <a:off x="1176913" y="30584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t>
            </a:r>
            <a:endParaRPr dirty="0"/>
          </a:p>
        </p:txBody>
      </p:sp>
      <p:sp>
        <p:nvSpPr>
          <p:cNvPr id="475" name="Google Shape;475;p42"/>
          <p:cNvSpPr txBox="1">
            <a:spLocks noGrp="1"/>
          </p:cNvSpPr>
          <p:nvPr>
            <p:ph type="title" idx="2"/>
          </p:nvPr>
        </p:nvSpPr>
        <p:spPr>
          <a:xfrm>
            <a:off x="3606588" y="26914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dirty="0"/>
          </a:p>
        </p:txBody>
      </p:sp>
      <p:sp>
        <p:nvSpPr>
          <p:cNvPr id="476" name="Google Shape;476;p42"/>
          <p:cNvSpPr txBox="1">
            <a:spLocks noGrp="1"/>
          </p:cNvSpPr>
          <p:nvPr>
            <p:ph type="subTitle" idx="3"/>
          </p:nvPr>
        </p:nvSpPr>
        <p:spPr>
          <a:xfrm>
            <a:off x="3606588" y="30584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a:t>
            </a:r>
            <a:endParaRPr dirty="0"/>
          </a:p>
        </p:txBody>
      </p:sp>
      <p:sp>
        <p:nvSpPr>
          <p:cNvPr id="477" name="Google Shape;477;p42"/>
          <p:cNvSpPr txBox="1">
            <a:spLocks noGrp="1"/>
          </p:cNvSpPr>
          <p:nvPr>
            <p:ph type="title" idx="4"/>
          </p:nvPr>
        </p:nvSpPr>
        <p:spPr>
          <a:xfrm>
            <a:off x="6036263" y="2691400"/>
            <a:ext cx="1930800" cy="5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dirty="0"/>
          </a:p>
        </p:txBody>
      </p:sp>
      <p:sp>
        <p:nvSpPr>
          <p:cNvPr id="478" name="Google Shape;478;p42"/>
          <p:cNvSpPr txBox="1">
            <a:spLocks noGrp="1"/>
          </p:cNvSpPr>
          <p:nvPr>
            <p:ph type="subTitle" idx="5"/>
          </p:nvPr>
        </p:nvSpPr>
        <p:spPr>
          <a:xfrm>
            <a:off x="6036263" y="3058444"/>
            <a:ext cx="1930800" cy="90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It’s terribly hot</a:t>
            </a:r>
            <a:endParaRPr dirty="0"/>
          </a:p>
        </p:txBody>
      </p:sp>
      <p:grpSp>
        <p:nvGrpSpPr>
          <p:cNvPr id="479" name="Google Shape;479;p42"/>
          <p:cNvGrpSpPr/>
          <p:nvPr/>
        </p:nvGrpSpPr>
        <p:grpSpPr>
          <a:xfrm>
            <a:off x="4280766" y="2069816"/>
            <a:ext cx="587998" cy="549590"/>
            <a:chOff x="4291253" y="1953748"/>
            <a:chExt cx="587998" cy="549590"/>
          </a:xfrm>
        </p:grpSpPr>
        <p:grpSp>
          <p:nvGrpSpPr>
            <p:cNvPr id="480" name="Google Shape;480;p42"/>
            <p:cNvGrpSpPr/>
            <p:nvPr/>
          </p:nvGrpSpPr>
          <p:grpSpPr>
            <a:xfrm>
              <a:off x="4291253" y="1953748"/>
              <a:ext cx="573887" cy="535479"/>
              <a:chOff x="1180825" y="407200"/>
              <a:chExt cx="5231425" cy="4881300"/>
            </a:xfrm>
          </p:grpSpPr>
          <p:sp>
            <p:nvSpPr>
              <p:cNvPr id="481" name="Google Shape;481;p42"/>
              <p:cNvSpPr/>
              <p:nvPr/>
            </p:nvSpPr>
            <p:spPr>
              <a:xfrm>
                <a:off x="2609575" y="1438525"/>
                <a:ext cx="1043050" cy="2408175"/>
              </a:xfrm>
              <a:custGeom>
                <a:avLst/>
                <a:gdLst/>
                <a:ahLst/>
                <a:cxnLst/>
                <a:rect l="l" t="t" r="r" b="b"/>
                <a:pathLst>
                  <a:path w="41722" h="96327" extrusionOk="0">
                    <a:moveTo>
                      <a:pt x="20877" y="8906"/>
                    </a:moveTo>
                    <a:cubicBezTo>
                      <a:pt x="26227" y="17974"/>
                      <a:pt x="34675" y="33729"/>
                      <a:pt x="35524" y="42439"/>
                    </a:cubicBezTo>
                    <a:lnTo>
                      <a:pt x="32653" y="44853"/>
                    </a:lnTo>
                    <a:cubicBezTo>
                      <a:pt x="32425" y="45048"/>
                      <a:pt x="32229" y="45277"/>
                      <a:pt x="32033" y="45538"/>
                    </a:cubicBezTo>
                    <a:lnTo>
                      <a:pt x="30043" y="48637"/>
                    </a:lnTo>
                    <a:cubicBezTo>
                      <a:pt x="29750" y="49093"/>
                      <a:pt x="29554" y="49648"/>
                      <a:pt x="29554" y="50202"/>
                    </a:cubicBezTo>
                    <a:lnTo>
                      <a:pt x="29391" y="54965"/>
                    </a:lnTo>
                    <a:cubicBezTo>
                      <a:pt x="29358" y="55780"/>
                      <a:pt x="29652" y="56596"/>
                      <a:pt x="30207" y="57183"/>
                    </a:cubicBezTo>
                    <a:lnTo>
                      <a:pt x="31413" y="58455"/>
                    </a:lnTo>
                    <a:cubicBezTo>
                      <a:pt x="28673" y="63772"/>
                      <a:pt x="25607" y="67524"/>
                      <a:pt x="25575" y="67556"/>
                    </a:cubicBezTo>
                    <a:cubicBezTo>
                      <a:pt x="25118" y="68111"/>
                      <a:pt x="24857" y="68796"/>
                      <a:pt x="24857" y="69513"/>
                    </a:cubicBezTo>
                    <a:lnTo>
                      <a:pt x="24857" y="90227"/>
                    </a:lnTo>
                    <a:lnTo>
                      <a:pt x="16865" y="90227"/>
                    </a:lnTo>
                    <a:lnTo>
                      <a:pt x="16865" y="69513"/>
                    </a:lnTo>
                    <a:cubicBezTo>
                      <a:pt x="16865" y="68828"/>
                      <a:pt x="16637" y="68111"/>
                      <a:pt x="16180" y="67556"/>
                    </a:cubicBezTo>
                    <a:cubicBezTo>
                      <a:pt x="16082" y="67458"/>
                      <a:pt x="6133" y="55356"/>
                      <a:pt x="6133" y="43809"/>
                    </a:cubicBezTo>
                    <a:cubicBezTo>
                      <a:pt x="6133" y="43581"/>
                      <a:pt x="6133" y="43352"/>
                      <a:pt x="6166" y="43124"/>
                    </a:cubicBezTo>
                    <a:lnTo>
                      <a:pt x="9004" y="40775"/>
                    </a:lnTo>
                    <a:cubicBezTo>
                      <a:pt x="9265" y="40547"/>
                      <a:pt x="9460" y="40319"/>
                      <a:pt x="9623" y="40058"/>
                    </a:cubicBezTo>
                    <a:lnTo>
                      <a:pt x="11874" y="36567"/>
                    </a:lnTo>
                    <a:lnTo>
                      <a:pt x="14973" y="33958"/>
                    </a:lnTo>
                    <a:cubicBezTo>
                      <a:pt x="15691" y="33338"/>
                      <a:pt x="16082" y="32457"/>
                      <a:pt x="16050" y="31511"/>
                    </a:cubicBezTo>
                    <a:lnTo>
                      <a:pt x="15886" y="25966"/>
                    </a:lnTo>
                    <a:cubicBezTo>
                      <a:pt x="15886" y="25509"/>
                      <a:pt x="15756" y="25052"/>
                      <a:pt x="15560" y="24628"/>
                    </a:cubicBezTo>
                    <a:lnTo>
                      <a:pt x="13929" y="21530"/>
                    </a:lnTo>
                    <a:cubicBezTo>
                      <a:pt x="16408" y="16604"/>
                      <a:pt x="19018" y="12037"/>
                      <a:pt x="20877" y="8906"/>
                    </a:cubicBezTo>
                    <a:close/>
                    <a:moveTo>
                      <a:pt x="20877" y="0"/>
                    </a:moveTo>
                    <a:cubicBezTo>
                      <a:pt x="19833" y="0"/>
                      <a:pt x="18855" y="522"/>
                      <a:pt x="18300" y="1403"/>
                    </a:cubicBezTo>
                    <a:cubicBezTo>
                      <a:pt x="18072" y="1762"/>
                      <a:pt x="12624" y="10308"/>
                      <a:pt x="7731" y="20192"/>
                    </a:cubicBezTo>
                    <a:cubicBezTo>
                      <a:pt x="7307" y="21073"/>
                      <a:pt x="7307" y="22117"/>
                      <a:pt x="7764" y="22965"/>
                    </a:cubicBezTo>
                    <a:lnTo>
                      <a:pt x="9787" y="26847"/>
                    </a:lnTo>
                    <a:lnTo>
                      <a:pt x="9884" y="30239"/>
                    </a:lnTo>
                    <a:lnTo>
                      <a:pt x="7568" y="32196"/>
                    </a:lnTo>
                    <a:cubicBezTo>
                      <a:pt x="7340" y="32392"/>
                      <a:pt x="7112" y="32620"/>
                      <a:pt x="6949" y="32881"/>
                    </a:cubicBezTo>
                    <a:lnTo>
                      <a:pt x="4730" y="36339"/>
                    </a:lnTo>
                    <a:lnTo>
                      <a:pt x="1273" y="39210"/>
                    </a:lnTo>
                    <a:cubicBezTo>
                      <a:pt x="686" y="39699"/>
                      <a:pt x="294" y="40416"/>
                      <a:pt x="196" y="41167"/>
                    </a:cubicBezTo>
                    <a:cubicBezTo>
                      <a:pt x="66" y="42113"/>
                      <a:pt x="1" y="42993"/>
                      <a:pt x="1" y="43809"/>
                    </a:cubicBezTo>
                    <a:cubicBezTo>
                      <a:pt x="1" y="55715"/>
                      <a:pt x="8253" y="67328"/>
                      <a:pt x="10765" y="70590"/>
                    </a:cubicBezTo>
                    <a:lnTo>
                      <a:pt x="10765" y="93293"/>
                    </a:lnTo>
                    <a:cubicBezTo>
                      <a:pt x="10765" y="94957"/>
                      <a:pt x="12135" y="96327"/>
                      <a:pt x="13831" y="96327"/>
                    </a:cubicBezTo>
                    <a:lnTo>
                      <a:pt x="27923" y="96327"/>
                    </a:lnTo>
                    <a:cubicBezTo>
                      <a:pt x="29619" y="96327"/>
                      <a:pt x="30989" y="94957"/>
                      <a:pt x="30989" y="93293"/>
                    </a:cubicBezTo>
                    <a:lnTo>
                      <a:pt x="30989" y="70590"/>
                    </a:lnTo>
                    <a:cubicBezTo>
                      <a:pt x="32327" y="68828"/>
                      <a:pt x="35393" y="64588"/>
                      <a:pt x="37872" y="59205"/>
                    </a:cubicBezTo>
                    <a:cubicBezTo>
                      <a:pt x="38394" y="58064"/>
                      <a:pt x="38198" y="56726"/>
                      <a:pt x="37350" y="55813"/>
                    </a:cubicBezTo>
                    <a:lnTo>
                      <a:pt x="35556" y="53921"/>
                    </a:lnTo>
                    <a:lnTo>
                      <a:pt x="35654" y="51246"/>
                    </a:lnTo>
                    <a:lnTo>
                      <a:pt x="36926" y="49256"/>
                    </a:lnTo>
                    <a:lnTo>
                      <a:pt x="40612" y="46158"/>
                    </a:lnTo>
                    <a:cubicBezTo>
                      <a:pt x="41330" y="45570"/>
                      <a:pt x="41721" y="44722"/>
                      <a:pt x="41721" y="43809"/>
                    </a:cubicBezTo>
                    <a:cubicBezTo>
                      <a:pt x="41721" y="30239"/>
                      <a:pt x="24205" y="2577"/>
                      <a:pt x="23454" y="1403"/>
                    </a:cubicBezTo>
                    <a:cubicBezTo>
                      <a:pt x="22900" y="522"/>
                      <a:pt x="21921" y="0"/>
                      <a:pt x="20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 name="Google Shape;482;p42"/>
              <p:cNvSpPr/>
              <p:nvPr/>
            </p:nvSpPr>
            <p:spPr>
              <a:xfrm>
                <a:off x="3989400" y="1436900"/>
                <a:ext cx="1003075" cy="2410625"/>
              </a:xfrm>
              <a:custGeom>
                <a:avLst/>
                <a:gdLst/>
                <a:ahLst/>
                <a:cxnLst/>
                <a:rect l="l" t="t" r="r" b="b"/>
                <a:pathLst>
                  <a:path w="40123" h="96425" extrusionOk="0">
                    <a:moveTo>
                      <a:pt x="20910" y="8938"/>
                    </a:moveTo>
                    <a:cubicBezTo>
                      <a:pt x="23454" y="13244"/>
                      <a:pt x="27466" y="20322"/>
                      <a:pt x="30663" y="27368"/>
                    </a:cubicBezTo>
                    <a:lnTo>
                      <a:pt x="30467" y="27760"/>
                    </a:lnTo>
                    <a:cubicBezTo>
                      <a:pt x="30304" y="28086"/>
                      <a:pt x="30206" y="28412"/>
                      <a:pt x="30174" y="28771"/>
                    </a:cubicBezTo>
                    <a:lnTo>
                      <a:pt x="29619" y="33762"/>
                    </a:lnTo>
                    <a:cubicBezTo>
                      <a:pt x="29587" y="33957"/>
                      <a:pt x="29587" y="34153"/>
                      <a:pt x="29619" y="34349"/>
                    </a:cubicBezTo>
                    <a:lnTo>
                      <a:pt x="29945" y="38133"/>
                    </a:lnTo>
                    <a:lnTo>
                      <a:pt x="28869" y="41199"/>
                    </a:lnTo>
                    <a:cubicBezTo>
                      <a:pt x="28510" y="42178"/>
                      <a:pt x="28673" y="43254"/>
                      <a:pt x="29326" y="44070"/>
                    </a:cubicBezTo>
                    <a:lnTo>
                      <a:pt x="31381" y="46777"/>
                    </a:lnTo>
                    <a:lnTo>
                      <a:pt x="32327" y="49909"/>
                    </a:lnTo>
                    <a:cubicBezTo>
                      <a:pt x="32327" y="49974"/>
                      <a:pt x="32359" y="50039"/>
                      <a:pt x="32392" y="50104"/>
                    </a:cubicBezTo>
                    <a:lnTo>
                      <a:pt x="33729" y="53758"/>
                    </a:lnTo>
                    <a:cubicBezTo>
                      <a:pt x="30794" y="61554"/>
                      <a:pt x="25672" y="67784"/>
                      <a:pt x="25640" y="67850"/>
                    </a:cubicBezTo>
                    <a:cubicBezTo>
                      <a:pt x="25183" y="68404"/>
                      <a:pt x="24922" y="69089"/>
                      <a:pt x="24922" y="69807"/>
                    </a:cubicBezTo>
                    <a:lnTo>
                      <a:pt x="24922" y="90292"/>
                    </a:lnTo>
                    <a:lnTo>
                      <a:pt x="16897" y="90292"/>
                    </a:lnTo>
                    <a:lnTo>
                      <a:pt x="16897" y="69807"/>
                    </a:lnTo>
                    <a:cubicBezTo>
                      <a:pt x="16897" y="69089"/>
                      <a:pt x="16637" y="68404"/>
                      <a:pt x="16180" y="67850"/>
                    </a:cubicBezTo>
                    <a:cubicBezTo>
                      <a:pt x="16082" y="67719"/>
                      <a:pt x="6100" y="55584"/>
                      <a:pt x="6100" y="43972"/>
                    </a:cubicBezTo>
                    <a:cubicBezTo>
                      <a:pt x="6100" y="35621"/>
                      <a:pt x="15201" y="18528"/>
                      <a:pt x="20910" y="8938"/>
                    </a:cubicBezTo>
                    <a:close/>
                    <a:moveTo>
                      <a:pt x="20910" y="0"/>
                    </a:moveTo>
                    <a:cubicBezTo>
                      <a:pt x="19866" y="0"/>
                      <a:pt x="18887" y="555"/>
                      <a:pt x="18333" y="1435"/>
                    </a:cubicBezTo>
                    <a:cubicBezTo>
                      <a:pt x="18137" y="1729"/>
                      <a:pt x="13733" y="8644"/>
                      <a:pt x="9264" y="17289"/>
                    </a:cubicBezTo>
                    <a:cubicBezTo>
                      <a:pt x="3099" y="29162"/>
                      <a:pt x="0" y="38165"/>
                      <a:pt x="0" y="43972"/>
                    </a:cubicBezTo>
                    <a:cubicBezTo>
                      <a:pt x="0" y="55943"/>
                      <a:pt x="8253" y="67589"/>
                      <a:pt x="10765" y="70883"/>
                    </a:cubicBezTo>
                    <a:lnTo>
                      <a:pt x="10765" y="93358"/>
                    </a:lnTo>
                    <a:cubicBezTo>
                      <a:pt x="10765" y="95054"/>
                      <a:pt x="12135" y="96425"/>
                      <a:pt x="13831" y="96425"/>
                    </a:cubicBezTo>
                    <a:lnTo>
                      <a:pt x="27988" y="96425"/>
                    </a:lnTo>
                    <a:cubicBezTo>
                      <a:pt x="29684" y="96425"/>
                      <a:pt x="31054" y="95054"/>
                      <a:pt x="31054" y="93358"/>
                    </a:cubicBezTo>
                    <a:lnTo>
                      <a:pt x="31054" y="70883"/>
                    </a:lnTo>
                    <a:cubicBezTo>
                      <a:pt x="32783" y="68600"/>
                      <a:pt x="37285" y="62337"/>
                      <a:pt x="39862" y="54736"/>
                    </a:cubicBezTo>
                    <a:cubicBezTo>
                      <a:pt x="40123" y="54084"/>
                      <a:pt x="40090" y="53334"/>
                      <a:pt x="39862" y="52681"/>
                    </a:cubicBezTo>
                    <a:lnTo>
                      <a:pt x="38166" y="48082"/>
                    </a:lnTo>
                    <a:lnTo>
                      <a:pt x="37089" y="44461"/>
                    </a:lnTo>
                    <a:cubicBezTo>
                      <a:pt x="36959" y="44135"/>
                      <a:pt x="36796" y="43776"/>
                      <a:pt x="36567" y="43482"/>
                    </a:cubicBezTo>
                    <a:lnTo>
                      <a:pt x="35197" y="41656"/>
                    </a:lnTo>
                    <a:lnTo>
                      <a:pt x="35915" y="39535"/>
                    </a:lnTo>
                    <a:cubicBezTo>
                      <a:pt x="36078" y="39144"/>
                      <a:pt x="36111" y="38687"/>
                      <a:pt x="36078" y="38263"/>
                    </a:cubicBezTo>
                    <a:lnTo>
                      <a:pt x="35752" y="34121"/>
                    </a:lnTo>
                    <a:lnTo>
                      <a:pt x="36208" y="29978"/>
                    </a:lnTo>
                    <a:lnTo>
                      <a:pt x="36796" y="28771"/>
                    </a:lnTo>
                    <a:cubicBezTo>
                      <a:pt x="37187" y="27955"/>
                      <a:pt x="37187" y="27009"/>
                      <a:pt x="36828" y="26194"/>
                    </a:cubicBezTo>
                    <a:cubicBezTo>
                      <a:pt x="31511" y="14059"/>
                      <a:pt x="23813" y="1925"/>
                      <a:pt x="23487" y="1435"/>
                    </a:cubicBezTo>
                    <a:cubicBezTo>
                      <a:pt x="22932" y="555"/>
                      <a:pt x="21954" y="0"/>
                      <a:pt x="20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 name="Google Shape;483;p42"/>
              <p:cNvSpPr/>
              <p:nvPr/>
            </p:nvSpPr>
            <p:spPr>
              <a:xfrm>
                <a:off x="1856875" y="1918850"/>
                <a:ext cx="3886675" cy="2184750"/>
              </a:xfrm>
              <a:custGeom>
                <a:avLst/>
                <a:gdLst/>
                <a:ahLst/>
                <a:cxnLst/>
                <a:rect l="l" t="t" r="r" b="b"/>
                <a:pathLst>
                  <a:path w="155467" h="87390" extrusionOk="0">
                    <a:moveTo>
                      <a:pt x="3067" y="1"/>
                    </a:moveTo>
                    <a:cubicBezTo>
                      <a:pt x="1370" y="1"/>
                      <a:pt x="0" y="1371"/>
                      <a:pt x="0" y="3067"/>
                    </a:cubicBezTo>
                    <a:lnTo>
                      <a:pt x="0" y="84323"/>
                    </a:lnTo>
                    <a:cubicBezTo>
                      <a:pt x="0" y="86019"/>
                      <a:pt x="1370" y="87389"/>
                      <a:pt x="3067" y="87389"/>
                    </a:cubicBezTo>
                    <a:lnTo>
                      <a:pt x="152400" y="87389"/>
                    </a:lnTo>
                    <a:cubicBezTo>
                      <a:pt x="154097" y="87389"/>
                      <a:pt x="155467" y="86019"/>
                      <a:pt x="155467" y="84323"/>
                    </a:cubicBezTo>
                    <a:lnTo>
                      <a:pt x="155467" y="63805"/>
                    </a:lnTo>
                    <a:cubicBezTo>
                      <a:pt x="155467" y="62109"/>
                      <a:pt x="154097" y="60739"/>
                      <a:pt x="152400" y="60739"/>
                    </a:cubicBezTo>
                    <a:cubicBezTo>
                      <a:pt x="150737" y="60739"/>
                      <a:pt x="149367" y="62109"/>
                      <a:pt x="149367" y="63805"/>
                    </a:cubicBezTo>
                    <a:lnTo>
                      <a:pt x="149367" y="81257"/>
                    </a:lnTo>
                    <a:lnTo>
                      <a:pt x="6100" y="81257"/>
                    </a:lnTo>
                    <a:lnTo>
                      <a:pt x="6100" y="3067"/>
                    </a:lnTo>
                    <a:cubicBezTo>
                      <a:pt x="6100" y="1371"/>
                      <a:pt x="4730" y="1"/>
                      <a:pt x="3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 name="Google Shape;484;p42"/>
              <p:cNvSpPr/>
              <p:nvPr/>
            </p:nvSpPr>
            <p:spPr>
              <a:xfrm>
                <a:off x="1856875" y="1198775"/>
                <a:ext cx="3886675" cy="2085250"/>
              </a:xfrm>
              <a:custGeom>
                <a:avLst/>
                <a:gdLst/>
                <a:ahLst/>
                <a:cxnLst/>
                <a:rect l="l" t="t" r="r" b="b"/>
                <a:pathLst>
                  <a:path w="155467" h="83410" extrusionOk="0">
                    <a:moveTo>
                      <a:pt x="3067" y="0"/>
                    </a:moveTo>
                    <a:cubicBezTo>
                      <a:pt x="1370" y="0"/>
                      <a:pt x="0" y="1370"/>
                      <a:pt x="0" y="3034"/>
                    </a:cubicBezTo>
                    <a:lnTo>
                      <a:pt x="0" y="19605"/>
                    </a:lnTo>
                    <a:cubicBezTo>
                      <a:pt x="0" y="21301"/>
                      <a:pt x="1370" y="22671"/>
                      <a:pt x="3067" y="22671"/>
                    </a:cubicBezTo>
                    <a:cubicBezTo>
                      <a:pt x="4730" y="22671"/>
                      <a:pt x="6100" y="21301"/>
                      <a:pt x="6100" y="19605"/>
                    </a:cubicBezTo>
                    <a:lnTo>
                      <a:pt x="6100" y="6100"/>
                    </a:lnTo>
                    <a:lnTo>
                      <a:pt x="149367" y="6100"/>
                    </a:lnTo>
                    <a:lnTo>
                      <a:pt x="149367" y="80376"/>
                    </a:lnTo>
                    <a:cubicBezTo>
                      <a:pt x="149367" y="82039"/>
                      <a:pt x="150737" y="83409"/>
                      <a:pt x="152400" y="83409"/>
                    </a:cubicBezTo>
                    <a:cubicBezTo>
                      <a:pt x="154097" y="83409"/>
                      <a:pt x="155467" y="82039"/>
                      <a:pt x="155467" y="80376"/>
                    </a:cubicBezTo>
                    <a:lnTo>
                      <a:pt x="155467" y="3034"/>
                    </a:lnTo>
                    <a:cubicBezTo>
                      <a:pt x="155467" y="1370"/>
                      <a:pt x="154097" y="0"/>
                      <a:pt x="152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 name="Google Shape;485;p42"/>
              <p:cNvSpPr/>
              <p:nvPr/>
            </p:nvSpPr>
            <p:spPr>
              <a:xfrm>
                <a:off x="1180825" y="407200"/>
                <a:ext cx="5231425" cy="4881300"/>
              </a:xfrm>
              <a:custGeom>
                <a:avLst/>
                <a:gdLst/>
                <a:ahLst/>
                <a:cxnLst/>
                <a:rect l="l" t="t" r="r" b="b"/>
                <a:pathLst>
                  <a:path w="209257" h="195252" extrusionOk="0">
                    <a:moveTo>
                      <a:pt x="153510" y="7035"/>
                    </a:moveTo>
                    <a:lnTo>
                      <a:pt x="158403" y="19529"/>
                    </a:lnTo>
                    <a:lnTo>
                      <a:pt x="121673" y="19529"/>
                    </a:lnTo>
                    <a:lnTo>
                      <a:pt x="153510" y="7035"/>
                    </a:lnTo>
                    <a:close/>
                    <a:moveTo>
                      <a:pt x="13799" y="61902"/>
                    </a:moveTo>
                    <a:lnTo>
                      <a:pt x="13799" y="80626"/>
                    </a:lnTo>
                    <a:lnTo>
                      <a:pt x="7438" y="64414"/>
                    </a:lnTo>
                    <a:lnTo>
                      <a:pt x="13799" y="61902"/>
                    </a:lnTo>
                    <a:close/>
                    <a:moveTo>
                      <a:pt x="195752" y="114616"/>
                    </a:moveTo>
                    <a:lnTo>
                      <a:pt x="202113" y="130860"/>
                    </a:lnTo>
                    <a:lnTo>
                      <a:pt x="195752" y="133339"/>
                    </a:lnTo>
                    <a:lnTo>
                      <a:pt x="195752" y="114616"/>
                    </a:lnTo>
                    <a:close/>
                    <a:moveTo>
                      <a:pt x="189620" y="25661"/>
                    </a:moveTo>
                    <a:lnTo>
                      <a:pt x="189620" y="98469"/>
                    </a:lnTo>
                    <a:lnTo>
                      <a:pt x="189620" y="137841"/>
                    </a:lnTo>
                    <a:lnTo>
                      <a:pt x="189620" y="169580"/>
                    </a:lnTo>
                    <a:lnTo>
                      <a:pt x="19931" y="169580"/>
                    </a:lnTo>
                    <a:lnTo>
                      <a:pt x="19931" y="96772"/>
                    </a:lnTo>
                    <a:lnTo>
                      <a:pt x="19931" y="57400"/>
                    </a:lnTo>
                    <a:lnTo>
                      <a:pt x="19931" y="25661"/>
                    </a:lnTo>
                    <a:close/>
                    <a:moveTo>
                      <a:pt x="87878" y="175713"/>
                    </a:moveTo>
                    <a:lnTo>
                      <a:pt x="56041" y="188206"/>
                    </a:lnTo>
                    <a:lnTo>
                      <a:pt x="51149" y="175713"/>
                    </a:lnTo>
                    <a:close/>
                    <a:moveTo>
                      <a:pt x="155243" y="1"/>
                    </a:moveTo>
                    <a:cubicBezTo>
                      <a:pt x="154863" y="1"/>
                      <a:pt x="154475" y="71"/>
                      <a:pt x="154097" y="218"/>
                    </a:cubicBezTo>
                    <a:lnTo>
                      <a:pt x="104906" y="19529"/>
                    </a:lnTo>
                    <a:lnTo>
                      <a:pt x="16865" y="19529"/>
                    </a:lnTo>
                    <a:cubicBezTo>
                      <a:pt x="15169" y="19529"/>
                      <a:pt x="13799" y="20899"/>
                      <a:pt x="13799" y="22595"/>
                    </a:cubicBezTo>
                    <a:lnTo>
                      <a:pt x="13799" y="55313"/>
                    </a:lnTo>
                    <a:lnTo>
                      <a:pt x="2349" y="59814"/>
                    </a:lnTo>
                    <a:cubicBezTo>
                      <a:pt x="751" y="60434"/>
                      <a:pt x="1" y="62228"/>
                      <a:pt x="620" y="63794"/>
                    </a:cubicBezTo>
                    <a:lnTo>
                      <a:pt x="13799" y="97360"/>
                    </a:lnTo>
                    <a:lnTo>
                      <a:pt x="13799" y="172646"/>
                    </a:lnTo>
                    <a:cubicBezTo>
                      <a:pt x="13799" y="174342"/>
                      <a:pt x="15169" y="175713"/>
                      <a:pt x="16865" y="175713"/>
                    </a:cubicBezTo>
                    <a:lnTo>
                      <a:pt x="44559" y="175713"/>
                    </a:lnTo>
                    <a:lnTo>
                      <a:pt x="51475" y="193295"/>
                    </a:lnTo>
                    <a:cubicBezTo>
                      <a:pt x="51768" y="194078"/>
                      <a:pt x="52355" y="194665"/>
                      <a:pt x="53106" y="194991"/>
                    </a:cubicBezTo>
                    <a:cubicBezTo>
                      <a:pt x="53497" y="195154"/>
                      <a:pt x="53921" y="195252"/>
                      <a:pt x="54313" y="195252"/>
                    </a:cubicBezTo>
                    <a:cubicBezTo>
                      <a:pt x="54704" y="195252"/>
                      <a:pt x="55096" y="195187"/>
                      <a:pt x="55454" y="195023"/>
                    </a:cubicBezTo>
                    <a:lnTo>
                      <a:pt x="104645" y="175713"/>
                    </a:lnTo>
                    <a:lnTo>
                      <a:pt x="192686" y="175713"/>
                    </a:lnTo>
                    <a:cubicBezTo>
                      <a:pt x="194382" y="175713"/>
                      <a:pt x="195752" y="174342"/>
                      <a:pt x="195752" y="172646"/>
                    </a:cubicBezTo>
                    <a:lnTo>
                      <a:pt x="195752" y="139929"/>
                    </a:lnTo>
                    <a:lnTo>
                      <a:pt x="207202" y="135427"/>
                    </a:lnTo>
                    <a:cubicBezTo>
                      <a:pt x="207985" y="135133"/>
                      <a:pt x="208572" y="134546"/>
                      <a:pt x="208898" y="133796"/>
                    </a:cubicBezTo>
                    <a:cubicBezTo>
                      <a:pt x="209224" y="133046"/>
                      <a:pt x="209257" y="132198"/>
                      <a:pt x="208931" y="131447"/>
                    </a:cubicBezTo>
                    <a:lnTo>
                      <a:pt x="195752" y="97882"/>
                    </a:lnTo>
                    <a:lnTo>
                      <a:pt x="195752" y="22595"/>
                    </a:lnTo>
                    <a:cubicBezTo>
                      <a:pt x="195752" y="20899"/>
                      <a:pt x="194382" y="19529"/>
                      <a:pt x="192686" y="19529"/>
                    </a:cubicBezTo>
                    <a:lnTo>
                      <a:pt x="164992" y="19529"/>
                    </a:lnTo>
                    <a:lnTo>
                      <a:pt x="158076" y="1947"/>
                    </a:lnTo>
                    <a:cubicBezTo>
                      <a:pt x="157603" y="727"/>
                      <a:pt x="156466" y="1"/>
                      <a:pt x="155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86" name="Google Shape;486;p42"/>
            <p:cNvGrpSpPr/>
            <p:nvPr/>
          </p:nvGrpSpPr>
          <p:grpSpPr>
            <a:xfrm>
              <a:off x="4305364" y="1967859"/>
              <a:ext cx="573887" cy="535479"/>
              <a:chOff x="1180825" y="407200"/>
              <a:chExt cx="5231425" cy="4881300"/>
            </a:xfrm>
          </p:grpSpPr>
          <p:sp>
            <p:nvSpPr>
              <p:cNvPr id="487" name="Google Shape;487;p42"/>
              <p:cNvSpPr/>
              <p:nvPr/>
            </p:nvSpPr>
            <p:spPr>
              <a:xfrm>
                <a:off x="2609575" y="1438525"/>
                <a:ext cx="1043050" cy="2408175"/>
              </a:xfrm>
              <a:custGeom>
                <a:avLst/>
                <a:gdLst/>
                <a:ahLst/>
                <a:cxnLst/>
                <a:rect l="l" t="t" r="r" b="b"/>
                <a:pathLst>
                  <a:path w="41722" h="96327" extrusionOk="0">
                    <a:moveTo>
                      <a:pt x="20877" y="8906"/>
                    </a:moveTo>
                    <a:cubicBezTo>
                      <a:pt x="26227" y="17974"/>
                      <a:pt x="34675" y="33729"/>
                      <a:pt x="35524" y="42439"/>
                    </a:cubicBezTo>
                    <a:lnTo>
                      <a:pt x="32653" y="44853"/>
                    </a:lnTo>
                    <a:cubicBezTo>
                      <a:pt x="32425" y="45048"/>
                      <a:pt x="32229" y="45277"/>
                      <a:pt x="32033" y="45538"/>
                    </a:cubicBezTo>
                    <a:lnTo>
                      <a:pt x="30043" y="48637"/>
                    </a:lnTo>
                    <a:cubicBezTo>
                      <a:pt x="29750" y="49093"/>
                      <a:pt x="29554" y="49648"/>
                      <a:pt x="29554" y="50202"/>
                    </a:cubicBezTo>
                    <a:lnTo>
                      <a:pt x="29391" y="54965"/>
                    </a:lnTo>
                    <a:cubicBezTo>
                      <a:pt x="29358" y="55780"/>
                      <a:pt x="29652" y="56596"/>
                      <a:pt x="30207" y="57183"/>
                    </a:cubicBezTo>
                    <a:lnTo>
                      <a:pt x="31413" y="58455"/>
                    </a:lnTo>
                    <a:cubicBezTo>
                      <a:pt x="28673" y="63772"/>
                      <a:pt x="25607" y="67524"/>
                      <a:pt x="25575" y="67556"/>
                    </a:cubicBezTo>
                    <a:cubicBezTo>
                      <a:pt x="25118" y="68111"/>
                      <a:pt x="24857" y="68796"/>
                      <a:pt x="24857" y="69513"/>
                    </a:cubicBezTo>
                    <a:lnTo>
                      <a:pt x="24857" y="90227"/>
                    </a:lnTo>
                    <a:lnTo>
                      <a:pt x="16865" y="90227"/>
                    </a:lnTo>
                    <a:lnTo>
                      <a:pt x="16865" y="69513"/>
                    </a:lnTo>
                    <a:cubicBezTo>
                      <a:pt x="16865" y="68828"/>
                      <a:pt x="16637" y="68111"/>
                      <a:pt x="16180" y="67556"/>
                    </a:cubicBezTo>
                    <a:cubicBezTo>
                      <a:pt x="16082" y="67458"/>
                      <a:pt x="6133" y="55356"/>
                      <a:pt x="6133" y="43809"/>
                    </a:cubicBezTo>
                    <a:cubicBezTo>
                      <a:pt x="6133" y="43581"/>
                      <a:pt x="6133" y="43352"/>
                      <a:pt x="6166" y="43124"/>
                    </a:cubicBezTo>
                    <a:lnTo>
                      <a:pt x="9004" y="40775"/>
                    </a:lnTo>
                    <a:cubicBezTo>
                      <a:pt x="9265" y="40547"/>
                      <a:pt x="9460" y="40319"/>
                      <a:pt x="9623" y="40058"/>
                    </a:cubicBezTo>
                    <a:lnTo>
                      <a:pt x="11874" y="36567"/>
                    </a:lnTo>
                    <a:lnTo>
                      <a:pt x="14973" y="33958"/>
                    </a:lnTo>
                    <a:cubicBezTo>
                      <a:pt x="15691" y="33338"/>
                      <a:pt x="16082" y="32457"/>
                      <a:pt x="16050" y="31511"/>
                    </a:cubicBezTo>
                    <a:lnTo>
                      <a:pt x="15886" y="25966"/>
                    </a:lnTo>
                    <a:cubicBezTo>
                      <a:pt x="15886" y="25509"/>
                      <a:pt x="15756" y="25052"/>
                      <a:pt x="15560" y="24628"/>
                    </a:cubicBezTo>
                    <a:lnTo>
                      <a:pt x="13929" y="21530"/>
                    </a:lnTo>
                    <a:cubicBezTo>
                      <a:pt x="16408" y="16604"/>
                      <a:pt x="19018" y="12037"/>
                      <a:pt x="20877" y="8906"/>
                    </a:cubicBezTo>
                    <a:close/>
                    <a:moveTo>
                      <a:pt x="20877" y="0"/>
                    </a:moveTo>
                    <a:cubicBezTo>
                      <a:pt x="19833" y="0"/>
                      <a:pt x="18855" y="522"/>
                      <a:pt x="18300" y="1403"/>
                    </a:cubicBezTo>
                    <a:cubicBezTo>
                      <a:pt x="18072" y="1762"/>
                      <a:pt x="12624" y="10308"/>
                      <a:pt x="7731" y="20192"/>
                    </a:cubicBezTo>
                    <a:cubicBezTo>
                      <a:pt x="7307" y="21073"/>
                      <a:pt x="7307" y="22117"/>
                      <a:pt x="7764" y="22965"/>
                    </a:cubicBezTo>
                    <a:lnTo>
                      <a:pt x="9787" y="26847"/>
                    </a:lnTo>
                    <a:lnTo>
                      <a:pt x="9884" y="30239"/>
                    </a:lnTo>
                    <a:lnTo>
                      <a:pt x="7568" y="32196"/>
                    </a:lnTo>
                    <a:cubicBezTo>
                      <a:pt x="7340" y="32392"/>
                      <a:pt x="7112" y="32620"/>
                      <a:pt x="6949" y="32881"/>
                    </a:cubicBezTo>
                    <a:lnTo>
                      <a:pt x="4730" y="36339"/>
                    </a:lnTo>
                    <a:lnTo>
                      <a:pt x="1273" y="39210"/>
                    </a:lnTo>
                    <a:cubicBezTo>
                      <a:pt x="686" y="39699"/>
                      <a:pt x="294" y="40416"/>
                      <a:pt x="196" y="41167"/>
                    </a:cubicBezTo>
                    <a:cubicBezTo>
                      <a:pt x="66" y="42113"/>
                      <a:pt x="1" y="42993"/>
                      <a:pt x="1" y="43809"/>
                    </a:cubicBezTo>
                    <a:cubicBezTo>
                      <a:pt x="1" y="55715"/>
                      <a:pt x="8253" y="67328"/>
                      <a:pt x="10765" y="70590"/>
                    </a:cubicBezTo>
                    <a:lnTo>
                      <a:pt x="10765" y="93293"/>
                    </a:lnTo>
                    <a:cubicBezTo>
                      <a:pt x="10765" y="94957"/>
                      <a:pt x="12135" y="96327"/>
                      <a:pt x="13831" y="96327"/>
                    </a:cubicBezTo>
                    <a:lnTo>
                      <a:pt x="27923" y="96327"/>
                    </a:lnTo>
                    <a:cubicBezTo>
                      <a:pt x="29619" y="96327"/>
                      <a:pt x="30989" y="94957"/>
                      <a:pt x="30989" y="93293"/>
                    </a:cubicBezTo>
                    <a:lnTo>
                      <a:pt x="30989" y="70590"/>
                    </a:lnTo>
                    <a:cubicBezTo>
                      <a:pt x="32327" y="68828"/>
                      <a:pt x="35393" y="64588"/>
                      <a:pt x="37872" y="59205"/>
                    </a:cubicBezTo>
                    <a:cubicBezTo>
                      <a:pt x="38394" y="58064"/>
                      <a:pt x="38198" y="56726"/>
                      <a:pt x="37350" y="55813"/>
                    </a:cubicBezTo>
                    <a:lnTo>
                      <a:pt x="35556" y="53921"/>
                    </a:lnTo>
                    <a:lnTo>
                      <a:pt x="35654" y="51246"/>
                    </a:lnTo>
                    <a:lnTo>
                      <a:pt x="36926" y="49256"/>
                    </a:lnTo>
                    <a:lnTo>
                      <a:pt x="40612" y="46158"/>
                    </a:lnTo>
                    <a:cubicBezTo>
                      <a:pt x="41330" y="45570"/>
                      <a:pt x="41721" y="44722"/>
                      <a:pt x="41721" y="43809"/>
                    </a:cubicBezTo>
                    <a:cubicBezTo>
                      <a:pt x="41721" y="30239"/>
                      <a:pt x="24205" y="2577"/>
                      <a:pt x="23454" y="1403"/>
                    </a:cubicBezTo>
                    <a:cubicBezTo>
                      <a:pt x="22900" y="522"/>
                      <a:pt x="21921" y="0"/>
                      <a:pt x="20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42"/>
              <p:cNvSpPr/>
              <p:nvPr/>
            </p:nvSpPr>
            <p:spPr>
              <a:xfrm>
                <a:off x="3989400" y="1436900"/>
                <a:ext cx="1003075" cy="2410625"/>
              </a:xfrm>
              <a:custGeom>
                <a:avLst/>
                <a:gdLst/>
                <a:ahLst/>
                <a:cxnLst/>
                <a:rect l="l" t="t" r="r" b="b"/>
                <a:pathLst>
                  <a:path w="40123" h="96425" extrusionOk="0">
                    <a:moveTo>
                      <a:pt x="20910" y="8938"/>
                    </a:moveTo>
                    <a:cubicBezTo>
                      <a:pt x="23454" y="13244"/>
                      <a:pt x="27466" y="20322"/>
                      <a:pt x="30663" y="27368"/>
                    </a:cubicBezTo>
                    <a:lnTo>
                      <a:pt x="30467" y="27760"/>
                    </a:lnTo>
                    <a:cubicBezTo>
                      <a:pt x="30304" y="28086"/>
                      <a:pt x="30206" y="28412"/>
                      <a:pt x="30174" y="28771"/>
                    </a:cubicBezTo>
                    <a:lnTo>
                      <a:pt x="29619" y="33762"/>
                    </a:lnTo>
                    <a:cubicBezTo>
                      <a:pt x="29587" y="33957"/>
                      <a:pt x="29587" y="34153"/>
                      <a:pt x="29619" y="34349"/>
                    </a:cubicBezTo>
                    <a:lnTo>
                      <a:pt x="29945" y="38133"/>
                    </a:lnTo>
                    <a:lnTo>
                      <a:pt x="28869" y="41199"/>
                    </a:lnTo>
                    <a:cubicBezTo>
                      <a:pt x="28510" y="42178"/>
                      <a:pt x="28673" y="43254"/>
                      <a:pt x="29326" y="44070"/>
                    </a:cubicBezTo>
                    <a:lnTo>
                      <a:pt x="31381" y="46777"/>
                    </a:lnTo>
                    <a:lnTo>
                      <a:pt x="32327" y="49909"/>
                    </a:lnTo>
                    <a:cubicBezTo>
                      <a:pt x="32327" y="49974"/>
                      <a:pt x="32359" y="50039"/>
                      <a:pt x="32392" y="50104"/>
                    </a:cubicBezTo>
                    <a:lnTo>
                      <a:pt x="33729" y="53758"/>
                    </a:lnTo>
                    <a:cubicBezTo>
                      <a:pt x="30794" y="61554"/>
                      <a:pt x="25672" y="67784"/>
                      <a:pt x="25640" y="67850"/>
                    </a:cubicBezTo>
                    <a:cubicBezTo>
                      <a:pt x="25183" y="68404"/>
                      <a:pt x="24922" y="69089"/>
                      <a:pt x="24922" y="69807"/>
                    </a:cubicBezTo>
                    <a:lnTo>
                      <a:pt x="24922" y="90292"/>
                    </a:lnTo>
                    <a:lnTo>
                      <a:pt x="16897" y="90292"/>
                    </a:lnTo>
                    <a:lnTo>
                      <a:pt x="16897" y="69807"/>
                    </a:lnTo>
                    <a:cubicBezTo>
                      <a:pt x="16897" y="69089"/>
                      <a:pt x="16637" y="68404"/>
                      <a:pt x="16180" y="67850"/>
                    </a:cubicBezTo>
                    <a:cubicBezTo>
                      <a:pt x="16082" y="67719"/>
                      <a:pt x="6100" y="55584"/>
                      <a:pt x="6100" y="43972"/>
                    </a:cubicBezTo>
                    <a:cubicBezTo>
                      <a:pt x="6100" y="35621"/>
                      <a:pt x="15201" y="18528"/>
                      <a:pt x="20910" y="8938"/>
                    </a:cubicBezTo>
                    <a:close/>
                    <a:moveTo>
                      <a:pt x="20910" y="0"/>
                    </a:moveTo>
                    <a:cubicBezTo>
                      <a:pt x="19866" y="0"/>
                      <a:pt x="18887" y="555"/>
                      <a:pt x="18333" y="1435"/>
                    </a:cubicBezTo>
                    <a:cubicBezTo>
                      <a:pt x="18137" y="1729"/>
                      <a:pt x="13733" y="8644"/>
                      <a:pt x="9264" y="17289"/>
                    </a:cubicBezTo>
                    <a:cubicBezTo>
                      <a:pt x="3099" y="29162"/>
                      <a:pt x="0" y="38165"/>
                      <a:pt x="0" y="43972"/>
                    </a:cubicBezTo>
                    <a:cubicBezTo>
                      <a:pt x="0" y="55943"/>
                      <a:pt x="8253" y="67589"/>
                      <a:pt x="10765" y="70883"/>
                    </a:cubicBezTo>
                    <a:lnTo>
                      <a:pt x="10765" y="93358"/>
                    </a:lnTo>
                    <a:cubicBezTo>
                      <a:pt x="10765" y="95054"/>
                      <a:pt x="12135" y="96425"/>
                      <a:pt x="13831" y="96425"/>
                    </a:cubicBezTo>
                    <a:lnTo>
                      <a:pt x="27988" y="96425"/>
                    </a:lnTo>
                    <a:cubicBezTo>
                      <a:pt x="29684" y="96425"/>
                      <a:pt x="31054" y="95054"/>
                      <a:pt x="31054" y="93358"/>
                    </a:cubicBezTo>
                    <a:lnTo>
                      <a:pt x="31054" y="70883"/>
                    </a:lnTo>
                    <a:cubicBezTo>
                      <a:pt x="32783" y="68600"/>
                      <a:pt x="37285" y="62337"/>
                      <a:pt x="39862" y="54736"/>
                    </a:cubicBezTo>
                    <a:cubicBezTo>
                      <a:pt x="40123" y="54084"/>
                      <a:pt x="40090" y="53334"/>
                      <a:pt x="39862" y="52681"/>
                    </a:cubicBezTo>
                    <a:lnTo>
                      <a:pt x="38166" y="48082"/>
                    </a:lnTo>
                    <a:lnTo>
                      <a:pt x="37089" y="44461"/>
                    </a:lnTo>
                    <a:cubicBezTo>
                      <a:pt x="36959" y="44135"/>
                      <a:pt x="36796" y="43776"/>
                      <a:pt x="36567" y="43482"/>
                    </a:cubicBezTo>
                    <a:lnTo>
                      <a:pt x="35197" y="41656"/>
                    </a:lnTo>
                    <a:lnTo>
                      <a:pt x="35915" y="39535"/>
                    </a:lnTo>
                    <a:cubicBezTo>
                      <a:pt x="36078" y="39144"/>
                      <a:pt x="36111" y="38687"/>
                      <a:pt x="36078" y="38263"/>
                    </a:cubicBezTo>
                    <a:lnTo>
                      <a:pt x="35752" y="34121"/>
                    </a:lnTo>
                    <a:lnTo>
                      <a:pt x="36208" y="29978"/>
                    </a:lnTo>
                    <a:lnTo>
                      <a:pt x="36796" y="28771"/>
                    </a:lnTo>
                    <a:cubicBezTo>
                      <a:pt x="37187" y="27955"/>
                      <a:pt x="37187" y="27009"/>
                      <a:pt x="36828" y="26194"/>
                    </a:cubicBezTo>
                    <a:cubicBezTo>
                      <a:pt x="31511" y="14059"/>
                      <a:pt x="23813" y="1925"/>
                      <a:pt x="23487" y="1435"/>
                    </a:cubicBezTo>
                    <a:cubicBezTo>
                      <a:pt x="22932" y="555"/>
                      <a:pt x="21954" y="0"/>
                      <a:pt x="20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42"/>
              <p:cNvSpPr/>
              <p:nvPr/>
            </p:nvSpPr>
            <p:spPr>
              <a:xfrm>
                <a:off x="1856875" y="1918850"/>
                <a:ext cx="3886675" cy="2184750"/>
              </a:xfrm>
              <a:custGeom>
                <a:avLst/>
                <a:gdLst/>
                <a:ahLst/>
                <a:cxnLst/>
                <a:rect l="l" t="t" r="r" b="b"/>
                <a:pathLst>
                  <a:path w="155467" h="87390" extrusionOk="0">
                    <a:moveTo>
                      <a:pt x="3067" y="1"/>
                    </a:moveTo>
                    <a:cubicBezTo>
                      <a:pt x="1370" y="1"/>
                      <a:pt x="0" y="1371"/>
                      <a:pt x="0" y="3067"/>
                    </a:cubicBezTo>
                    <a:lnTo>
                      <a:pt x="0" y="84323"/>
                    </a:lnTo>
                    <a:cubicBezTo>
                      <a:pt x="0" y="86019"/>
                      <a:pt x="1370" y="87389"/>
                      <a:pt x="3067" y="87389"/>
                    </a:cubicBezTo>
                    <a:lnTo>
                      <a:pt x="152400" y="87389"/>
                    </a:lnTo>
                    <a:cubicBezTo>
                      <a:pt x="154097" y="87389"/>
                      <a:pt x="155467" y="86019"/>
                      <a:pt x="155467" y="84323"/>
                    </a:cubicBezTo>
                    <a:lnTo>
                      <a:pt x="155467" y="63805"/>
                    </a:lnTo>
                    <a:cubicBezTo>
                      <a:pt x="155467" y="62109"/>
                      <a:pt x="154097" y="60739"/>
                      <a:pt x="152400" y="60739"/>
                    </a:cubicBezTo>
                    <a:cubicBezTo>
                      <a:pt x="150737" y="60739"/>
                      <a:pt x="149367" y="62109"/>
                      <a:pt x="149367" y="63805"/>
                    </a:cubicBezTo>
                    <a:lnTo>
                      <a:pt x="149367" y="81257"/>
                    </a:lnTo>
                    <a:lnTo>
                      <a:pt x="6100" y="81257"/>
                    </a:lnTo>
                    <a:lnTo>
                      <a:pt x="6100" y="3067"/>
                    </a:lnTo>
                    <a:cubicBezTo>
                      <a:pt x="6100" y="1371"/>
                      <a:pt x="4730" y="1"/>
                      <a:pt x="3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 name="Google Shape;490;p42"/>
              <p:cNvSpPr/>
              <p:nvPr/>
            </p:nvSpPr>
            <p:spPr>
              <a:xfrm>
                <a:off x="1856875" y="1198775"/>
                <a:ext cx="3886675" cy="2085250"/>
              </a:xfrm>
              <a:custGeom>
                <a:avLst/>
                <a:gdLst/>
                <a:ahLst/>
                <a:cxnLst/>
                <a:rect l="l" t="t" r="r" b="b"/>
                <a:pathLst>
                  <a:path w="155467" h="83410" extrusionOk="0">
                    <a:moveTo>
                      <a:pt x="3067" y="0"/>
                    </a:moveTo>
                    <a:cubicBezTo>
                      <a:pt x="1370" y="0"/>
                      <a:pt x="0" y="1370"/>
                      <a:pt x="0" y="3034"/>
                    </a:cubicBezTo>
                    <a:lnTo>
                      <a:pt x="0" y="19605"/>
                    </a:lnTo>
                    <a:cubicBezTo>
                      <a:pt x="0" y="21301"/>
                      <a:pt x="1370" y="22671"/>
                      <a:pt x="3067" y="22671"/>
                    </a:cubicBezTo>
                    <a:cubicBezTo>
                      <a:pt x="4730" y="22671"/>
                      <a:pt x="6100" y="21301"/>
                      <a:pt x="6100" y="19605"/>
                    </a:cubicBezTo>
                    <a:lnTo>
                      <a:pt x="6100" y="6100"/>
                    </a:lnTo>
                    <a:lnTo>
                      <a:pt x="149367" y="6100"/>
                    </a:lnTo>
                    <a:lnTo>
                      <a:pt x="149367" y="80376"/>
                    </a:lnTo>
                    <a:cubicBezTo>
                      <a:pt x="149367" y="82039"/>
                      <a:pt x="150737" y="83409"/>
                      <a:pt x="152400" y="83409"/>
                    </a:cubicBezTo>
                    <a:cubicBezTo>
                      <a:pt x="154097" y="83409"/>
                      <a:pt x="155467" y="82039"/>
                      <a:pt x="155467" y="80376"/>
                    </a:cubicBezTo>
                    <a:lnTo>
                      <a:pt x="155467" y="3034"/>
                    </a:lnTo>
                    <a:cubicBezTo>
                      <a:pt x="155467" y="1370"/>
                      <a:pt x="154097" y="0"/>
                      <a:pt x="152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 name="Google Shape;491;p42"/>
              <p:cNvSpPr/>
              <p:nvPr/>
            </p:nvSpPr>
            <p:spPr>
              <a:xfrm>
                <a:off x="1180825" y="407200"/>
                <a:ext cx="5231425" cy="4881300"/>
              </a:xfrm>
              <a:custGeom>
                <a:avLst/>
                <a:gdLst/>
                <a:ahLst/>
                <a:cxnLst/>
                <a:rect l="l" t="t" r="r" b="b"/>
                <a:pathLst>
                  <a:path w="209257" h="195252" extrusionOk="0">
                    <a:moveTo>
                      <a:pt x="153510" y="7035"/>
                    </a:moveTo>
                    <a:lnTo>
                      <a:pt x="158403" y="19529"/>
                    </a:lnTo>
                    <a:lnTo>
                      <a:pt x="121673" y="19529"/>
                    </a:lnTo>
                    <a:lnTo>
                      <a:pt x="153510" y="7035"/>
                    </a:lnTo>
                    <a:close/>
                    <a:moveTo>
                      <a:pt x="13799" y="61902"/>
                    </a:moveTo>
                    <a:lnTo>
                      <a:pt x="13799" y="80626"/>
                    </a:lnTo>
                    <a:lnTo>
                      <a:pt x="7438" y="64414"/>
                    </a:lnTo>
                    <a:lnTo>
                      <a:pt x="13799" y="61902"/>
                    </a:lnTo>
                    <a:close/>
                    <a:moveTo>
                      <a:pt x="195752" y="114616"/>
                    </a:moveTo>
                    <a:lnTo>
                      <a:pt x="202113" y="130860"/>
                    </a:lnTo>
                    <a:lnTo>
                      <a:pt x="195752" y="133339"/>
                    </a:lnTo>
                    <a:lnTo>
                      <a:pt x="195752" y="114616"/>
                    </a:lnTo>
                    <a:close/>
                    <a:moveTo>
                      <a:pt x="189620" y="25661"/>
                    </a:moveTo>
                    <a:lnTo>
                      <a:pt x="189620" y="98469"/>
                    </a:lnTo>
                    <a:lnTo>
                      <a:pt x="189620" y="137841"/>
                    </a:lnTo>
                    <a:lnTo>
                      <a:pt x="189620" y="169580"/>
                    </a:lnTo>
                    <a:lnTo>
                      <a:pt x="19931" y="169580"/>
                    </a:lnTo>
                    <a:lnTo>
                      <a:pt x="19931" y="96772"/>
                    </a:lnTo>
                    <a:lnTo>
                      <a:pt x="19931" y="57400"/>
                    </a:lnTo>
                    <a:lnTo>
                      <a:pt x="19931" y="25661"/>
                    </a:lnTo>
                    <a:close/>
                    <a:moveTo>
                      <a:pt x="87878" y="175713"/>
                    </a:moveTo>
                    <a:lnTo>
                      <a:pt x="56041" y="188206"/>
                    </a:lnTo>
                    <a:lnTo>
                      <a:pt x="51149" y="175713"/>
                    </a:lnTo>
                    <a:close/>
                    <a:moveTo>
                      <a:pt x="155243" y="1"/>
                    </a:moveTo>
                    <a:cubicBezTo>
                      <a:pt x="154863" y="1"/>
                      <a:pt x="154475" y="71"/>
                      <a:pt x="154097" y="218"/>
                    </a:cubicBezTo>
                    <a:lnTo>
                      <a:pt x="104906" y="19529"/>
                    </a:lnTo>
                    <a:lnTo>
                      <a:pt x="16865" y="19529"/>
                    </a:lnTo>
                    <a:cubicBezTo>
                      <a:pt x="15169" y="19529"/>
                      <a:pt x="13799" y="20899"/>
                      <a:pt x="13799" y="22595"/>
                    </a:cubicBezTo>
                    <a:lnTo>
                      <a:pt x="13799" y="55313"/>
                    </a:lnTo>
                    <a:lnTo>
                      <a:pt x="2349" y="59814"/>
                    </a:lnTo>
                    <a:cubicBezTo>
                      <a:pt x="751" y="60434"/>
                      <a:pt x="1" y="62228"/>
                      <a:pt x="620" y="63794"/>
                    </a:cubicBezTo>
                    <a:lnTo>
                      <a:pt x="13799" y="97360"/>
                    </a:lnTo>
                    <a:lnTo>
                      <a:pt x="13799" y="172646"/>
                    </a:lnTo>
                    <a:cubicBezTo>
                      <a:pt x="13799" y="174342"/>
                      <a:pt x="15169" y="175713"/>
                      <a:pt x="16865" y="175713"/>
                    </a:cubicBezTo>
                    <a:lnTo>
                      <a:pt x="44559" y="175713"/>
                    </a:lnTo>
                    <a:lnTo>
                      <a:pt x="51475" y="193295"/>
                    </a:lnTo>
                    <a:cubicBezTo>
                      <a:pt x="51768" y="194078"/>
                      <a:pt x="52355" y="194665"/>
                      <a:pt x="53106" y="194991"/>
                    </a:cubicBezTo>
                    <a:cubicBezTo>
                      <a:pt x="53497" y="195154"/>
                      <a:pt x="53921" y="195252"/>
                      <a:pt x="54313" y="195252"/>
                    </a:cubicBezTo>
                    <a:cubicBezTo>
                      <a:pt x="54704" y="195252"/>
                      <a:pt x="55096" y="195187"/>
                      <a:pt x="55454" y="195023"/>
                    </a:cubicBezTo>
                    <a:lnTo>
                      <a:pt x="104645" y="175713"/>
                    </a:lnTo>
                    <a:lnTo>
                      <a:pt x="192686" y="175713"/>
                    </a:lnTo>
                    <a:cubicBezTo>
                      <a:pt x="194382" y="175713"/>
                      <a:pt x="195752" y="174342"/>
                      <a:pt x="195752" y="172646"/>
                    </a:cubicBezTo>
                    <a:lnTo>
                      <a:pt x="195752" y="139929"/>
                    </a:lnTo>
                    <a:lnTo>
                      <a:pt x="207202" y="135427"/>
                    </a:lnTo>
                    <a:cubicBezTo>
                      <a:pt x="207985" y="135133"/>
                      <a:pt x="208572" y="134546"/>
                      <a:pt x="208898" y="133796"/>
                    </a:cubicBezTo>
                    <a:cubicBezTo>
                      <a:pt x="209224" y="133046"/>
                      <a:pt x="209257" y="132198"/>
                      <a:pt x="208931" y="131447"/>
                    </a:cubicBezTo>
                    <a:lnTo>
                      <a:pt x="195752" y="97882"/>
                    </a:lnTo>
                    <a:lnTo>
                      <a:pt x="195752" y="22595"/>
                    </a:lnTo>
                    <a:cubicBezTo>
                      <a:pt x="195752" y="20899"/>
                      <a:pt x="194382" y="19529"/>
                      <a:pt x="192686" y="19529"/>
                    </a:cubicBezTo>
                    <a:lnTo>
                      <a:pt x="164992" y="19529"/>
                    </a:lnTo>
                    <a:lnTo>
                      <a:pt x="158076" y="1947"/>
                    </a:lnTo>
                    <a:cubicBezTo>
                      <a:pt x="157603" y="727"/>
                      <a:pt x="156466" y="1"/>
                      <a:pt x="155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492" name="Google Shape;492;p42"/>
          <p:cNvGrpSpPr/>
          <p:nvPr/>
        </p:nvGrpSpPr>
        <p:grpSpPr>
          <a:xfrm>
            <a:off x="1870016" y="2032737"/>
            <a:ext cx="571181" cy="586668"/>
            <a:chOff x="1869991" y="1935198"/>
            <a:chExt cx="571181" cy="586668"/>
          </a:xfrm>
        </p:grpSpPr>
        <p:grpSp>
          <p:nvGrpSpPr>
            <p:cNvPr id="493" name="Google Shape;493;p42"/>
            <p:cNvGrpSpPr/>
            <p:nvPr/>
          </p:nvGrpSpPr>
          <p:grpSpPr>
            <a:xfrm>
              <a:off x="1869991" y="1935198"/>
              <a:ext cx="557070" cy="572557"/>
              <a:chOff x="1261550" y="238025"/>
              <a:chExt cx="5078125" cy="5219300"/>
            </a:xfrm>
          </p:grpSpPr>
          <p:sp>
            <p:nvSpPr>
              <p:cNvPr id="494" name="Google Shape;494;p42"/>
              <p:cNvSpPr/>
              <p:nvPr/>
            </p:nvSpPr>
            <p:spPr>
              <a:xfrm>
                <a:off x="5327625" y="4371875"/>
                <a:ext cx="620625" cy="620600"/>
              </a:xfrm>
              <a:custGeom>
                <a:avLst/>
                <a:gdLst/>
                <a:ahLst/>
                <a:cxnLst/>
                <a:rect l="l" t="t" r="r" b="b"/>
                <a:pathLst>
                  <a:path w="24825" h="24824" extrusionOk="0">
                    <a:moveTo>
                      <a:pt x="12429" y="6133"/>
                    </a:moveTo>
                    <a:cubicBezTo>
                      <a:pt x="15886" y="6133"/>
                      <a:pt x="18724" y="8938"/>
                      <a:pt x="18724" y="12428"/>
                    </a:cubicBezTo>
                    <a:cubicBezTo>
                      <a:pt x="18724" y="15886"/>
                      <a:pt x="15886" y="18724"/>
                      <a:pt x="12429" y="18724"/>
                    </a:cubicBezTo>
                    <a:cubicBezTo>
                      <a:pt x="8938" y="18724"/>
                      <a:pt x="6133" y="15886"/>
                      <a:pt x="6133" y="12428"/>
                    </a:cubicBezTo>
                    <a:cubicBezTo>
                      <a:pt x="6133" y="8938"/>
                      <a:pt x="8938" y="6133"/>
                      <a:pt x="12429" y="6133"/>
                    </a:cubicBezTo>
                    <a:close/>
                    <a:moveTo>
                      <a:pt x="12429" y="0"/>
                    </a:moveTo>
                    <a:cubicBezTo>
                      <a:pt x="5579" y="0"/>
                      <a:pt x="1" y="5578"/>
                      <a:pt x="1" y="12428"/>
                    </a:cubicBezTo>
                    <a:cubicBezTo>
                      <a:pt x="1" y="19278"/>
                      <a:pt x="5579" y="24824"/>
                      <a:pt x="12429" y="24824"/>
                    </a:cubicBezTo>
                    <a:cubicBezTo>
                      <a:pt x="19279" y="24824"/>
                      <a:pt x="24824" y="19278"/>
                      <a:pt x="24824" y="12428"/>
                    </a:cubicBezTo>
                    <a:cubicBezTo>
                      <a:pt x="24824" y="5578"/>
                      <a:pt x="19279" y="0"/>
                      <a:pt x="12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 name="Google Shape;495;p42"/>
              <p:cNvSpPr/>
              <p:nvPr/>
            </p:nvSpPr>
            <p:spPr>
              <a:xfrm>
                <a:off x="5555975" y="2561450"/>
                <a:ext cx="620600" cy="620625"/>
              </a:xfrm>
              <a:custGeom>
                <a:avLst/>
                <a:gdLst/>
                <a:ahLst/>
                <a:cxnLst/>
                <a:rect l="l" t="t" r="r" b="b"/>
                <a:pathLst>
                  <a:path w="24824" h="24825" extrusionOk="0">
                    <a:moveTo>
                      <a:pt x="12396" y="6134"/>
                    </a:moveTo>
                    <a:cubicBezTo>
                      <a:pt x="15853" y="6134"/>
                      <a:pt x="18691" y="8939"/>
                      <a:pt x="18691" y="12429"/>
                    </a:cubicBezTo>
                    <a:cubicBezTo>
                      <a:pt x="18691" y="15887"/>
                      <a:pt x="15853" y="18692"/>
                      <a:pt x="12396" y="18692"/>
                    </a:cubicBezTo>
                    <a:cubicBezTo>
                      <a:pt x="8938" y="18692"/>
                      <a:pt x="6100" y="15887"/>
                      <a:pt x="6100" y="12429"/>
                    </a:cubicBezTo>
                    <a:cubicBezTo>
                      <a:pt x="6100" y="8939"/>
                      <a:pt x="8938" y="6134"/>
                      <a:pt x="12396" y="6134"/>
                    </a:cubicBezTo>
                    <a:close/>
                    <a:moveTo>
                      <a:pt x="12396" y="1"/>
                    </a:moveTo>
                    <a:cubicBezTo>
                      <a:pt x="5546" y="1"/>
                      <a:pt x="0" y="5579"/>
                      <a:pt x="0" y="12429"/>
                    </a:cubicBezTo>
                    <a:cubicBezTo>
                      <a:pt x="0" y="19247"/>
                      <a:pt x="5546" y="24825"/>
                      <a:pt x="12396" y="24825"/>
                    </a:cubicBezTo>
                    <a:cubicBezTo>
                      <a:pt x="19246" y="24825"/>
                      <a:pt x="24824" y="19247"/>
                      <a:pt x="24824" y="12429"/>
                    </a:cubicBezTo>
                    <a:cubicBezTo>
                      <a:pt x="24824" y="5579"/>
                      <a:pt x="19246" y="1"/>
                      <a:pt x="1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 name="Google Shape;496;p42"/>
              <p:cNvSpPr/>
              <p:nvPr/>
            </p:nvSpPr>
            <p:spPr>
              <a:xfrm>
                <a:off x="2124350" y="2045250"/>
                <a:ext cx="620625" cy="620625"/>
              </a:xfrm>
              <a:custGeom>
                <a:avLst/>
                <a:gdLst/>
                <a:ahLst/>
                <a:cxnLst/>
                <a:rect l="l" t="t" r="r" b="b"/>
                <a:pathLst>
                  <a:path w="24825" h="24825" extrusionOk="0">
                    <a:moveTo>
                      <a:pt x="12429" y="6133"/>
                    </a:moveTo>
                    <a:cubicBezTo>
                      <a:pt x="15887" y="6133"/>
                      <a:pt x="18725" y="8938"/>
                      <a:pt x="18725" y="12429"/>
                    </a:cubicBezTo>
                    <a:cubicBezTo>
                      <a:pt x="18725" y="15886"/>
                      <a:pt x="15887" y="18724"/>
                      <a:pt x="12429" y="18724"/>
                    </a:cubicBezTo>
                    <a:cubicBezTo>
                      <a:pt x="8939" y="18724"/>
                      <a:pt x="6133" y="15886"/>
                      <a:pt x="6133" y="12429"/>
                    </a:cubicBezTo>
                    <a:cubicBezTo>
                      <a:pt x="6133" y="8938"/>
                      <a:pt x="8939" y="6133"/>
                      <a:pt x="12429" y="6133"/>
                    </a:cubicBezTo>
                    <a:close/>
                    <a:moveTo>
                      <a:pt x="12429" y="1"/>
                    </a:moveTo>
                    <a:cubicBezTo>
                      <a:pt x="5579" y="1"/>
                      <a:pt x="1" y="5579"/>
                      <a:pt x="1" y="12429"/>
                    </a:cubicBezTo>
                    <a:cubicBezTo>
                      <a:pt x="1" y="19279"/>
                      <a:pt x="5579" y="24824"/>
                      <a:pt x="12429" y="24824"/>
                    </a:cubicBezTo>
                    <a:cubicBezTo>
                      <a:pt x="19279" y="24824"/>
                      <a:pt x="24824" y="19279"/>
                      <a:pt x="24824" y="12429"/>
                    </a:cubicBezTo>
                    <a:cubicBezTo>
                      <a:pt x="24824" y="5579"/>
                      <a:pt x="19279" y="1"/>
                      <a:pt x="12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 name="Google Shape;497;p42"/>
              <p:cNvSpPr/>
              <p:nvPr/>
            </p:nvSpPr>
            <p:spPr>
              <a:xfrm>
                <a:off x="1261550" y="238025"/>
                <a:ext cx="5078125" cy="5219300"/>
              </a:xfrm>
              <a:custGeom>
                <a:avLst/>
                <a:gdLst/>
                <a:ahLst/>
                <a:cxnLst/>
                <a:rect l="l" t="t" r="r" b="b"/>
                <a:pathLst>
                  <a:path w="203125" h="208772" extrusionOk="0">
                    <a:moveTo>
                      <a:pt x="113094" y="84783"/>
                    </a:moveTo>
                    <a:lnTo>
                      <a:pt x="96230" y="100604"/>
                    </a:lnTo>
                    <a:lnTo>
                      <a:pt x="95773" y="101060"/>
                    </a:lnTo>
                    <a:lnTo>
                      <a:pt x="88662" y="107682"/>
                    </a:lnTo>
                    <a:cubicBezTo>
                      <a:pt x="95218" y="98581"/>
                      <a:pt x="103471" y="90818"/>
                      <a:pt x="113094" y="84783"/>
                    </a:cubicBezTo>
                    <a:close/>
                    <a:moveTo>
                      <a:pt x="18725" y="100897"/>
                    </a:moveTo>
                    <a:cubicBezTo>
                      <a:pt x="21889" y="100897"/>
                      <a:pt x="24825" y="102757"/>
                      <a:pt x="26227" y="105595"/>
                    </a:cubicBezTo>
                    <a:cubicBezTo>
                      <a:pt x="26227" y="105627"/>
                      <a:pt x="26260" y="105692"/>
                      <a:pt x="26293" y="105725"/>
                    </a:cubicBezTo>
                    <a:cubicBezTo>
                      <a:pt x="26293" y="105725"/>
                      <a:pt x="26293" y="105758"/>
                      <a:pt x="26293" y="105758"/>
                    </a:cubicBezTo>
                    <a:cubicBezTo>
                      <a:pt x="26358" y="105888"/>
                      <a:pt x="26456" y="106019"/>
                      <a:pt x="26554" y="106149"/>
                    </a:cubicBezTo>
                    <a:cubicBezTo>
                      <a:pt x="26554" y="106149"/>
                      <a:pt x="26554" y="106182"/>
                      <a:pt x="26586" y="106182"/>
                    </a:cubicBezTo>
                    <a:cubicBezTo>
                      <a:pt x="26684" y="106312"/>
                      <a:pt x="26782" y="106410"/>
                      <a:pt x="26880" y="106508"/>
                    </a:cubicBezTo>
                    <a:cubicBezTo>
                      <a:pt x="26880" y="106540"/>
                      <a:pt x="26912" y="106540"/>
                      <a:pt x="26912" y="106540"/>
                    </a:cubicBezTo>
                    <a:cubicBezTo>
                      <a:pt x="27043" y="106671"/>
                      <a:pt x="27141" y="106736"/>
                      <a:pt x="27271" y="106834"/>
                    </a:cubicBezTo>
                    <a:cubicBezTo>
                      <a:pt x="27304" y="106834"/>
                      <a:pt x="27304" y="106867"/>
                      <a:pt x="27336" y="106867"/>
                    </a:cubicBezTo>
                    <a:cubicBezTo>
                      <a:pt x="27434" y="106932"/>
                      <a:pt x="27565" y="107030"/>
                      <a:pt x="27695" y="107062"/>
                    </a:cubicBezTo>
                    <a:cubicBezTo>
                      <a:pt x="27728" y="107095"/>
                      <a:pt x="27728" y="107095"/>
                      <a:pt x="27760" y="107095"/>
                    </a:cubicBezTo>
                    <a:cubicBezTo>
                      <a:pt x="27891" y="107160"/>
                      <a:pt x="28021" y="107225"/>
                      <a:pt x="28184" y="107258"/>
                    </a:cubicBezTo>
                    <a:lnTo>
                      <a:pt x="28217" y="107258"/>
                    </a:lnTo>
                    <a:cubicBezTo>
                      <a:pt x="28380" y="107291"/>
                      <a:pt x="28511" y="107323"/>
                      <a:pt x="28674" y="107356"/>
                    </a:cubicBezTo>
                    <a:lnTo>
                      <a:pt x="29196" y="107356"/>
                    </a:lnTo>
                    <a:cubicBezTo>
                      <a:pt x="29359" y="107356"/>
                      <a:pt x="29555" y="107323"/>
                      <a:pt x="29718" y="107291"/>
                    </a:cubicBezTo>
                    <a:cubicBezTo>
                      <a:pt x="30174" y="107160"/>
                      <a:pt x="30664" y="107095"/>
                      <a:pt x="31153" y="107062"/>
                    </a:cubicBezTo>
                    <a:cubicBezTo>
                      <a:pt x="31316" y="107062"/>
                      <a:pt x="31479" y="107030"/>
                      <a:pt x="31642" y="107030"/>
                    </a:cubicBezTo>
                    <a:cubicBezTo>
                      <a:pt x="36242" y="107030"/>
                      <a:pt x="39993" y="110781"/>
                      <a:pt x="39993" y="115380"/>
                    </a:cubicBezTo>
                    <a:cubicBezTo>
                      <a:pt x="39993" y="115641"/>
                      <a:pt x="39960" y="115902"/>
                      <a:pt x="39928" y="116163"/>
                    </a:cubicBezTo>
                    <a:cubicBezTo>
                      <a:pt x="39928" y="116261"/>
                      <a:pt x="39928" y="116359"/>
                      <a:pt x="39895" y="116424"/>
                    </a:cubicBezTo>
                    <a:cubicBezTo>
                      <a:pt x="39895" y="116620"/>
                      <a:pt x="39862" y="116783"/>
                      <a:pt x="39830" y="116946"/>
                    </a:cubicBezTo>
                    <a:cubicBezTo>
                      <a:pt x="39797" y="117044"/>
                      <a:pt x="39797" y="117142"/>
                      <a:pt x="39765" y="117240"/>
                    </a:cubicBezTo>
                    <a:cubicBezTo>
                      <a:pt x="39732" y="117403"/>
                      <a:pt x="39699" y="117566"/>
                      <a:pt x="39634" y="117729"/>
                    </a:cubicBezTo>
                    <a:cubicBezTo>
                      <a:pt x="39601" y="117827"/>
                      <a:pt x="39569" y="117892"/>
                      <a:pt x="39536" y="117990"/>
                    </a:cubicBezTo>
                    <a:cubicBezTo>
                      <a:pt x="39504" y="118153"/>
                      <a:pt x="39438" y="118316"/>
                      <a:pt x="39373" y="118479"/>
                    </a:cubicBezTo>
                    <a:cubicBezTo>
                      <a:pt x="39340" y="118545"/>
                      <a:pt x="39308" y="118642"/>
                      <a:pt x="39275" y="118708"/>
                    </a:cubicBezTo>
                    <a:cubicBezTo>
                      <a:pt x="39210" y="118871"/>
                      <a:pt x="39112" y="119034"/>
                      <a:pt x="39047" y="119197"/>
                    </a:cubicBezTo>
                    <a:cubicBezTo>
                      <a:pt x="39014" y="119262"/>
                      <a:pt x="38982" y="119327"/>
                      <a:pt x="38949" y="119393"/>
                    </a:cubicBezTo>
                    <a:cubicBezTo>
                      <a:pt x="38819" y="119588"/>
                      <a:pt x="38721" y="119784"/>
                      <a:pt x="38590" y="119980"/>
                    </a:cubicBezTo>
                    <a:cubicBezTo>
                      <a:pt x="38590" y="120012"/>
                      <a:pt x="38558" y="120012"/>
                      <a:pt x="38558" y="120045"/>
                    </a:cubicBezTo>
                    <a:cubicBezTo>
                      <a:pt x="38101" y="120697"/>
                      <a:pt x="37579" y="121285"/>
                      <a:pt x="36959" y="121807"/>
                    </a:cubicBezTo>
                    <a:cubicBezTo>
                      <a:pt x="36764" y="121937"/>
                      <a:pt x="36535" y="122100"/>
                      <a:pt x="36339" y="122263"/>
                    </a:cubicBezTo>
                    <a:cubicBezTo>
                      <a:pt x="36307" y="122263"/>
                      <a:pt x="36274" y="122296"/>
                      <a:pt x="36242" y="122296"/>
                    </a:cubicBezTo>
                    <a:cubicBezTo>
                      <a:pt x="36079" y="122426"/>
                      <a:pt x="35883" y="122524"/>
                      <a:pt x="35687" y="122655"/>
                    </a:cubicBezTo>
                    <a:cubicBezTo>
                      <a:pt x="35654" y="122687"/>
                      <a:pt x="35589" y="122687"/>
                      <a:pt x="35524" y="122720"/>
                    </a:cubicBezTo>
                    <a:cubicBezTo>
                      <a:pt x="35361" y="122818"/>
                      <a:pt x="35198" y="122916"/>
                      <a:pt x="35035" y="122981"/>
                    </a:cubicBezTo>
                    <a:cubicBezTo>
                      <a:pt x="34937" y="123014"/>
                      <a:pt x="34872" y="123046"/>
                      <a:pt x="34774" y="123079"/>
                    </a:cubicBezTo>
                    <a:cubicBezTo>
                      <a:pt x="34643" y="123144"/>
                      <a:pt x="34480" y="123209"/>
                      <a:pt x="34317" y="123242"/>
                    </a:cubicBezTo>
                    <a:cubicBezTo>
                      <a:pt x="34219" y="123274"/>
                      <a:pt x="34121" y="123307"/>
                      <a:pt x="34023" y="123340"/>
                    </a:cubicBezTo>
                    <a:cubicBezTo>
                      <a:pt x="33893" y="123372"/>
                      <a:pt x="33762" y="123405"/>
                      <a:pt x="33632" y="123438"/>
                    </a:cubicBezTo>
                    <a:cubicBezTo>
                      <a:pt x="33502" y="123470"/>
                      <a:pt x="33371" y="123503"/>
                      <a:pt x="33241" y="123535"/>
                    </a:cubicBezTo>
                    <a:cubicBezTo>
                      <a:pt x="32719" y="123633"/>
                      <a:pt x="32197" y="123699"/>
                      <a:pt x="31642" y="123699"/>
                    </a:cubicBezTo>
                    <a:cubicBezTo>
                      <a:pt x="31251" y="123699"/>
                      <a:pt x="30827" y="123666"/>
                      <a:pt x="30403" y="123601"/>
                    </a:cubicBezTo>
                    <a:cubicBezTo>
                      <a:pt x="30241" y="123575"/>
                      <a:pt x="30080" y="123562"/>
                      <a:pt x="29920" y="123562"/>
                    </a:cubicBezTo>
                    <a:cubicBezTo>
                      <a:pt x="28883" y="123562"/>
                      <a:pt x="27902" y="124099"/>
                      <a:pt x="27336" y="125003"/>
                    </a:cubicBezTo>
                    <a:cubicBezTo>
                      <a:pt x="25803" y="127482"/>
                      <a:pt x="23161" y="128950"/>
                      <a:pt x="20258" y="128950"/>
                    </a:cubicBezTo>
                    <a:cubicBezTo>
                      <a:pt x="15691" y="128950"/>
                      <a:pt x="11940" y="125199"/>
                      <a:pt x="11940" y="120632"/>
                    </a:cubicBezTo>
                    <a:cubicBezTo>
                      <a:pt x="11940" y="119523"/>
                      <a:pt x="12168" y="118447"/>
                      <a:pt x="12592" y="117436"/>
                    </a:cubicBezTo>
                    <a:cubicBezTo>
                      <a:pt x="13016" y="116392"/>
                      <a:pt x="12853" y="115217"/>
                      <a:pt x="12168" y="114369"/>
                    </a:cubicBezTo>
                    <a:cubicBezTo>
                      <a:pt x="11026" y="112869"/>
                      <a:pt x="10407" y="111107"/>
                      <a:pt x="10407" y="109248"/>
                    </a:cubicBezTo>
                    <a:cubicBezTo>
                      <a:pt x="10407" y="104649"/>
                      <a:pt x="14125" y="100897"/>
                      <a:pt x="18725" y="100897"/>
                    </a:cubicBezTo>
                    <a:close/>
                    <a:moveTo>
                      <a:pt x="130578" y="102235"/>
                    </a:moveTo>
                    <a:lnTo>
                      <a:pt x="117237" y="129113"/>
                    </a:lnTo>
                    <a:cubicBezTo>
                      <a:pt x="117041" y="129537"/>
                      <a:pt x="116780" y="129896"/>
                      <a:pt x="116454" y="130223"/>
                    </a:cubicBezTo>
                    <a:cubicBezTo>
                      <a:pt x="115680" y="130996"/>
                      <a:pt x="114662" y="131423"/>
                      <a:pt x="113577" y="131423"/>
                    </a:cubicBezTo>
                    <a:cubicBezTo>
                      <a:pt x="113289" y="131423"/>
                      <a:pt x="112996" y="131393"/>
                      <a:pt x="112703" y="131332"/>
                    </a:cubicBezTo>
                    <a:cubicBezTo>
                      <a:pt x="112572" y="131299"/>
                      <a:pt x="112442" y="131266"/>
                      <a:pt x="112279" y="131234"/>
                    </a:cubicBezTo>
                    <a:cubicBezTo>
                      <a:pt x="112148" y="131168"/>
                      <a:pt x="112018" y="131136"/>
                      <a:pt x="111887" y="131071"/>
                    </a:cubicBezTo>
                    <a:lnTo>
                      <a:pt x="111854" y="131071"/>
                    </a:lnTo>
                    <a:cubicBezTo>
                      <a:pt x="111822" y="131038"/>
                      <a:pt x="111822" y="131038"/>
                      <a:pt x="111822" y="131038"/>
                    </a:cubicBezTo>
                    <a:cubicBezTo>
                      <a:pt x="111691" y="130973"/>
                      <a:pt x="111561" y="130908"/>
                      <a:pt x="111430" y="130842"/>
                    </a:cubicBezTo>
                    <a:cubicBezTo>
                      <a:pt x="111430" y="130842"/>
                      <a:pt x="111398" y="130842"/>
                      <a:pt x="111398" y="130810"/>
                    </a:cubicBezTo>
                    <a:cubicBezTo>
                      <a:pt x="111072" y="130647"/>
                      <a:pt x="110811" y="130418"/>
                      <a:pt x="110550" y="130157"/>
                    </a:cubicBezTo>
                    <a:cubicBezTo>
                      <a:pt x="110550" y="130125"/>
                      <a:pt x="110550" y="130125"/>
                      <a:pt x="110517" y="130125"/>
                    </a:cubicBezTo>
                    <a:cubicBezTo>
                      <a:pt x="110452" y="130027"/>
                      <a:pt x="110387" y="129962"/>
                      <a:pt x="110321" y="129864"/>
                    </a:cubicBezTo>
                    <a:cubicBezTo>
                      <a:pt x="110289" y="129864"/>
                      <a:pt x="110289" y="129831"/>
                      <a:pt x="110256" y="129798"/>
                    </a:cubicBezTo>
                    <a:cubicBezTo>
                      <a:pt x="110191" y="129733"/>
                      <a:pt x="110158" y="129635"/>
                      <a:pt x="110093" y="129570"/>
                    </a:cubicBezTo>
                    <a:cubicBezTo>
                      <a:pt x="110060" y="129537"/>
                      <a:pt x="110060" y="129505"/>
                      <a:pt x="110028" y="129472"/>
                    </a:cubicBezTo>
                    <a:cubicBezTo>
                      <a:pt x="109995" y="129407"/>
                      <a:pt x="109930" y="129309"/>
                      <a:pt x="109897" y="129211"/>
                    </a:cubicBezTo>
                    <a:cubicBezTo>
                      <a:pt x="109865" y="129179"/>
                      <a:pt x="109865" y="129179"/>
                      <a:pt x="109865" y="129146"/>
                    </a:cubicBezTo>
                    <a:cubicBezTo>
                      <a:pt x="109408" y="128265"/>
                      <a:pt x="109277" y="127221"/>
                      <a:pt x="109538" y="126243"/>
                    </a:cubicBezTo>
                    <a:cubicBezTo>
                      <a:pt x="109538" y="126210"/>
                      <a:pt x="109538" y="126178"/>
                      <a:pt x="109571" y="126178"/>
                    </a:cubicBezTo>
                    <a:cubicBezTo>
                      <a:pt x="109571" y="126080"/>
                      <a:pt x="109604" y="125982"/>
                      <a:pt x="109636" y="125884"/>
                    </a:cubicBezTo>
                    <a:cubicBezTo>
                      <a:pt x="109702" y="125754"/>
                      <a:pt x="109734" y="125656"/>
                      <a:pt x="109799" y="125525"/>
                    </a:cubicBezTo>
                    <a:cubicBezTo>
                      <a:pt x="109799" y="125525"/>
                      <a:pt x="109799" y="125493"/>
                      <a:pt x="109799" y="125493"/>
                    </a:cubicBezTo>
                    <a:lnTo>
                      <a:pt x="114170" y="116392"/>
                    </a:lnTo>
                    <a:lnTo>
                      <a:pt x="124805" y="106410"/>
                    </a:lnTo>
                    <a:lnTo>
                      <a:pt x="130578" y="102235"/>
                    </a:lnTo>
                    <a:close/>
                    <a:moveTo>
                      <a:pt x="101840" y="127939"/>
                    </a:moveTo>
                    <a:lnTo>
                      <a:pt x="97893" y="136192"/>
                    </a:lnTo>
                    <a:cubicBezTo>
                      <a:pt x="97238" y="137575"/>
                      <a:pt x="95879" y="138380"/>
                      <a:pt x="94448" y="138380"/>
                    </a:cubicBezTo>
                    <a:cubicBezTo>
                      <a:pt x="93954" y="138380"/>
                      <a:pt x="93452" y="138285"/>
                      <a:pt x="92968" y="138084"/>
                    </a:cubicBezTo>
                    <a:cubicBezTo>
                      <a:pt x="92543" y="137888"/>
                      <a:pt x="92152" y="137660"/>
                      <a:pt x="91826" y="137334"/>
                    </a:cubicBezTo>
                    <a:lnTo>
                      <a:pt x="101840" y="127939"/>
                    </a:lnTo>
                    <a:close/>
                    <a:moveTo>
                      <a:pt x="149791" y="6463"/>
                    </a:moveTo>
                    <a:lnTo>
                      <a:pt x="138798" y="25056"/>
                    </a:lnTo>
                    <a:lnTo>
                      <a:pt x="128001" y="31515"/>
                    </a:lnTo>
                    <a:lnTo>
                      <a:pt x="106342" y="31515"/>
                    </a:lnTo>
                    <a:cubicBezTo>
                      <a:pt x="104645" y="31515"/>
                      <a:pt x="103275" y="32885"/>
                      <a:pt x="103275" y="34581"/>
                    </a:cubicBezTo>
                    <a:cubicBezTo>
                      <a:pt x="103275" y="36277"/>
                      <a:pt x="104645" y="37647"/>
                      <a:pt x="106342" y="37647"/>
                    </a:cubicBezTo>
                    <a:lnTo>
                      <a:pt x="117791" y="37647"/>
                    </a:lnTo>
                    <a:lnTo>
                      <a:pt x="104221" y="45770"/>
                    </a:lnTo>
                    <a:cubicBezTo>
                      <a:pt x="91271" y="53533"/>
                      <a:pt x="83149" y="66646"/>
                      <a:pt x="77506" y="77248"/>
                    </a:cubicBezTo>
                    <a:cubicBezTo>
                      <a:pt x="76690" y="78748"/>
                      <a:pt x="77277" y="80575"/>
                      <a:pt x="78745" y="81391"/>
                    </a:cubicBezTo>
                    <a:cubicBezTo>
                      <a:pt x="79205" y="81630"/>
                      <a:pt x="79699" y="81745"/>
                      <a:pt x="80184" y="81745"/>
                    </a:cubicBezTo>
                    <a:cubicBezTo>
                      <a:pt x="81284" y="81745"/>
                      <a:pt x="82345" y="81159"/>
                      <a:pt x="82888" y="80118"/>
                    </a:cubicBezTo>
                    <a:cubicBezTo>
                      <a:pt x="84845" y="76465"/>
                      <a:pt x="86802" y="73138"/>
                      <a:pt x="88760" y="70137"/>
                    </a:cubicBezTo>
                    <a:cubicBezTo>
                      <a:pt x="89249" y="69386"/>
                      <a:pt x="89738" y="68669"/>
                      <a:pt x="90227" y="67951"/>
                    </a:cubicBezTo>
                    <a:cubicBezTo>
                      <a:pt x="90717" y="67266"/>
                      <a:pt x="91206" y="66581"/>
                      <a:pt x="91695" y="65896"/>
                    </a:cubicBezTo>
                    <a:cubicBezTo>
                      <a:pt x="96621" y="59209"/>
                      <a:pt x="101677" y="54414"/>
                      <a:pt x="107353" y="51021"/>
                    </a:cubicBezTo>
                    <a:lnTo>
                      <a:pt x="132438" y="35984"/>
                    </a:lnTo>
                    <a:lnTo>
                      <a:pt x="142615" y="29916"/>
                    </a:lnTo>
                    <a:lnTo>
                      <a:pt x="162839" y="17782"/>
                    </a:lnTo>
                    <a:cubicBezTo>
                      <a:pt x="162937" y="17749"/>
                      <a:pt x="163002" y="17684"/>
                      <a:pt x="163068" y="17651"/>
                    </a:cubicBezTo>
                    <a:lnTo>
                      <a:pt x="177257" y="7343"/>
                    </a:lnTo>
                    <a:lnTo>
                      <a:pt x="195687" y="32722"/>
                    </a:lnTo>
                    <a:lnTo>
                      <a:pt x="181530" y="43030"/>
                    </a:lnTo>
                    <a:cubicBezTo>
                      <a:pt x="180943" y="43454"/>
                      <a:pt x="180519" y="44073"/>
                      <a:pt x="180356" y="44758"/>
                    </a:cubicBezTo>
                    <a:cubicBezTo>
                      <a:pt x="180324" y="44922"/>
                      <a:pt x="176572" y="59698"/>
                      <a:pt x="166852" y="71507"/>
                    </a:cubicBezTo>
                    <a:cubicBezTo>
                      <a:pt x="166721" y="71670"/>
                      <a:pt x="166558" y="71833"/>
                      <a:pt x="166427" y="71996"/>
                    </a:cubicBezTo>
                    <a:cubicBezTo>
                      <a:pt x="166362" y="72061"/>
                      <a:pt x="166330" y="72127"/>
                      <a:pt x="166264" y="72192"/>
                    </a:cubicBezTo>
                    <a:cubicBezTo>
                      <a:pt x="166134" y="72355"/>
                      <a:pt x="165971" y="72518"/>
                      <a:pt x="165840" y="72714"/>
                    </a:cubicBezTo>
                    <a:cubicBezTo>
                      <a:pt x="165775" y="72746"/>
                      <a:pt x="165742" y="72812"/>
                      <a:pt x="165677" y="72877"/>
                    </a:cubicBezTo>
                    <a:cubicBezTo>
                      <a:pt x="165547" y="73040"/>
                      <a:pt x="165384" y="73203"/>
                      <a:pt x="165221" y="73366"/>
                    </a:cubicBezTo>
                    <a:cubicBezTo>
                      <a:pt x="165188" y="73431"/>
                      <a:pt x="165155" y="73464"/>
                      <a:pt x="165090" y="73529"/>
                    </a:cubicBezTo>
                    <a:cubicBezTo>
                      <a:pt x="164894" y="73725"/>
                      <a:pt x="164699" y="73953"/>
                      <a:pt x="164503" y="74149"/>
                    </a:cubicBezTo>
                    <a:cubicBezTo>
                      <a:pt x="153151" y="86120"/>
                      <a:pt x="138374" y="89415"/>
                      <a:pt x="138211" y="89448"/>
                    </a:cubicBezTo>
                    <a:cubicBezTo>
                      <a:pt x="138146" y="89448"/>
                      <a:pt x="138081" y="89480"/>
                      <a:pt x="138048" y="89480"/>
                    </a:cubicBezTo>
                    <a:cubicBezTo>
                      <a:pt x="138016" y="89480"/>
                      <a:pt x="137950" y="89513"/>
                      <a:pt x="137918" y="89513"/>
                    </a:cubicBezTo>
                    <a:lnTo>
                      <a:pt x="137885" y="89513"/>
                    </a:lnTo>
                    <a:cubicBezTo>
                      <a:pt x="137852" y="89546"/>
                      <a:pt x="137820" y="89546"/>
                      <a:pt x="137787" y="89578"/>
                    </a:cubicBezTo>
                    <a:cubicBezTo>
                      <a:pt x="137722" y="89578"/>
                      <a:pt x="137657" y="89611"/>
                      <a:pt x="137592" y="89643"/>
                    </a:cubicBezTo>
                    <a:cubicBezTo>
                      <a:pt x="137559" y="89643"/>
                      <a:pt x="137559" y="89643"/>
                      <a:pt x="137526" y="89676"/>
                    </a:cubicBezTo>
                    <a:cubicBezTo>
                      <a:pt x="137494" y="89676"/>
                      <a:pt x="137461" y="89709"/>
                      <a:pt x="137428" y="89709"/>
                    </a:cubicBezTo>
                    <a:cubicBezTo>
                      <a:pt x="137396" y="89741"/>
                      <a:pt x="137331" y="89774"/>
                      <a:pt x="137298" y="89806"/>
                    </a:cubicBezTo>
                    <a:cubicBezTo>
                      <a:pt x="137233" y="89806"/>
                      <a:pt x="137200" y="89839"/>
                      <a:pt x="137167" y="89872"/>
                    </a:cubicBezTo>
                    <a:cubicBezTo>
                      <a:pt x="137135" y="89904"/>
                      <a:pt x="137070" y="89937"/>
                      <a:pt x="137037" y="89937"/>
                    </a:cubicBezTo>
                    <a:lnTo>
                      <a:pt x="121053" y="101582"/>
                    </a:lnTo>
                    <a:lnTo>
                      <a:pt x="106342" y="112249"/>
                    </a:lnTo>
                    <a:cubicBezTo>
                      <a:pt x="106244" y="112347"/>
                      <a:pt x="106113" y="112412"/>
                      <a:pt x="106015" y="112477"/>
                    </a:cubicBezTo>
                    <a:cubicBezTo>
                      <a:pt x="105983" y="112510"/>
                      <a:pt x="105918" y="112543"/>
                      <a:pt x="105885" y="112543"/>
                    </a:cubicBezTo>
                    <a:cubicBezTo>
                      <a:pt x="105820" y="112608"/>
                      <a:pt x="105722" y="112640"/>
                      <a:pt x="105624" y="112673"/>
                    </a:cubicBezTo>
                    <a:cubicBezTo>
                      <a:pt x="105591" y="112706"/>
                      <a:pt x="105559" y="112738"/>
                      <a:pt x="105526" y="112738"/>
                    </a:cubicBezTo>
                    <a:cubicBezTo>
                      <a:pt x="105396" y="112803"/>
                      <a:pt x="105298" y="112836"/>
                      <a:pt x="105200" y="112869"/>
                    </a:cubicBezTo>
                    <a:cubicBezTo>
                      <a:pt x="105167" y="112901"/>
                      <a:pt x="105135" y="112901"/>
                      <a:pt x="105102" y="112901"/>
                    </a:cubicBezTo>
                    <a:cubicBezTo>
                      <a:pt x="105004" y="112934"/>
                      <a:pt x="104874" y="112967"/>
                      <a:pt x="104743" y="112999"/>
                    </a:cubicBezTo>
                    <a:cubicBezTo>
                      <a:pt x="104711" y="113032"/>
                      <a:pt x="104645" y="113032"/>
                      <a:pt x="104613" y="113032"/>
                    </a:cubicBezTo>
                    <a:cubicBezTo>
                      <a:pt x="104515" y="113064"/>
                      <a:pt x="104450" y="113064"/>
                      <a:pt x="104352" y="113097"/>
                    </a:cubicBezTo>
                    <a:cubicBezTo>
                      <a:pt x="104287" y="113097"/>
                      <a:pt x="104254" y="113097"/>
                      <a:pt x="104189" y="113130"/>
                    </a:cubicBezTo>
                    <a:lnTo>
                      <a:pt x="103895" y="113130"/>
                    </a:lnTo>
                    <a:cubicBezTo>
                      <a:pt x="103863" y="113130"/>
                      <a:pt x="103830" y="113162"/>
                      <a:pt x="103797" y="113162"/>
                    </a:cubicBezTo>
                    <a:lnTo>
                      <a:pt x="103765" y="113162"/>
                    </a:lnTo>
                    <a:cubicBezTo>
                      <a:pt x="103569" y="113162"/>
                      <a:pt x="103406" y="113162"/>
                      <a:pt x="103243" y="113130"/>
                    </a:cubicBezTo>
                    <a:lnTo>
                      <a:pt x="103112" y="113130"/>
                    </a:lnTo>
                    <a:cubicBezTo>
                      <a:pt x="102982" y="113097"/>
                      <a:pt x="102851" y="113097"/>
                      <a:pt x="102721" y="113064"/>
                    </a:cubicBezTo>
                    <a:cubicBezTo>
                      <a:pt x="102656" y="113064"/>
                      <a:pt x="102623" y="113032"/>
                      <a:pt x="102558" y="113032"/>
                    </a:cubicBezTo>
                    <a:cubicBezTo>
                      <a:pt x="102427" y="112999"/>
                      <a:pt x="102297" y="112967"/>
                      <a:pt x="102134" y="112901"/>
                    </a:cubicBezTo>
                    <a:lnTo>
                      <a:pt x="102068" y="112901"/>
                    </a:lnTo>
                    <a:cubicBezTo>
                      <a:pt x="101710" y="112771"/>
                      <a:pt x="101383" y="112608"/>
                      <a:pt x="101090" y="112412"/>
                    </a:cubicBezTo>
                    <a:cubicBezTo>
                      <a:pt x="101057" y="112412"/>
                      <a:pt x="101057" y="112379"/>
                      <a:pt x="101025" y="112379"/>
                    </a:cubicBezTo>
                    <a:cubicBezTo>
                      <a:pt x="100894" y="112282"/>
                      <a:pt x="100796" y="112184"/>
                      <a:pt x="100666" y="112086"/>
                    </a:cubicBezTo>
                    <a:cubicBezTo>
                      <a:pt x="100633" y="112086"/>
                      <a:pt x="100601" y="112053"/>
                      <a:pt x="100568" y="112021"/>
                    </a:cubicBezTo>
                    <a:cubicBezTo>
                      <a:pt x="100470" y="111923"/>
                      <a:pt x="100372" y="111825"/>
                      <a:pt x="100274" y="111727"/>
                    </a:cubicBezTo>
                    <a:cubicBezTo>
                      <a:pt x="100242" y="111694"/>
                      <a:pt x="100209" y="111662"/>
                      <a:pt x="100177" y="111629"/>
                    </a:cubicBezTo>
                    <a:cubicBezTo>
                      <a:pt x="100046" y="111499"/>
                      <a:pt x="99948" y="111368"/>
                      <a:pt x="99850" y="111238"/>
                    </a:cubicBezTo>
                    <a:lnTo>
                      <a:pt x="99818" y="111238"/>
                    </a:lnTo>
                    <a:cubicBezTo>
                      <a:pt x="99655" y="110977"/>
                      <a:pt x="99524" y="110748"/>
                      <a:pt x="99394" y="110487"/>
                    </a:cubicBezTo>
                    <a:cubicBezTo>
                      <a:pt x="99394" y="110455"/>
                      <a:pt x="99361" y="110455"/>
                      <a:pt x="99361" y="110422"/>
                    </a:cubicBezTo>
                    <a:cubicBezTo>
                      <a:pt x="99328" y="110324"/>
                      <a:pt x="99263" y="110227"/>
                      <a:pt x="99231" y="110096"/>
                    </a:cubicBezTo>
                    <a:cubicBezTo>
                      <a:pt x="99231" y="110063"/>
                      <a:pt x="99198" y="109998"/>
                      <a:pt x="99198" y="109966"/>
                    </a:cubicBezTo>
                    <a:cubicBezTo>
                      <a:pt x="99165" y="109868"/>
                      <a:pt x="99133" y="109802"/>
                      <a:pt x="99100" y="109737"/>
                    </a:cubicBezTo>
                    <a:cubicBezTo>
                      <a:pt x="99100" y="109639"/>
                      <a:pt x="99067" y="109574"/>
                      <a:pt x="99067" y="109509"/>
                    </a:cubicBezTo>
                    <a:cubicBezTo>
                      <a:pt x="99035" y="109444"/>
                      <a:pt x="99035" y="109411"/>
                      <a:pt x="99035" y="109346"/>
                    </a:cubicBezTo>
                    <a:cubicBezTo>
                      <a:pt x="99002" y="109248"/>
                      <a:pt x="99002" y="109150"/>
                      <a:pt x="98970" y="109052"/>
                    </a:cubicBezTo>
                    <a:cubicBezTo>
                      <a:pt x="98970" y="109020"/>
                      <a:pt x="98970" y="108987"/>
                      <a:pt x="98970" y="108954"/>
                    </a:cubicBezTo>
                    <a:cubicBezTo>
                      <a:pt x="98970" y="108856"/>
                      <a:pt x="98970" y="108759"/>
                      <a:pt x="98937" y="108628"/>
                    </a:cubicBezTo>
                    <a:cubicBezTo>
                      <a:pt x="98937" y="108628"/>
                      <a:pt x="98937" y="108596"/>
                      <a:pt x="98937" y="108596"/>
                    </a:cubicBezTo>
                    <a:cubicBezTo>
                      <a:pt x="98937" y="108465"/>
                      <a:pt x="98937" y="108335"/>
                      <a:pt x="98970" y="108237"/>
                    </a:cubicBezTo>
                    <a:cubicBezTo>
                      <a:pt x="98970" y="108237"/>
                      <a:pt x="98970" y="108204"/>
                      <a:pt x="98970" y="108204"/>
                    </a:cubicBezTo>
                    <a:cubicBezTo>
                      <a:pt x="98970" y="108074"/>
                      <a:pt x="98970" y="107943"/>
                      <a:pt x="99002" y="107845"/>
                    </a:cubicBezTo>
                    <a:cubicBezTo>
                      <a:pt x="99002" y="107813"/>
                      <a:pt x="99002" y="107813"/>
                      <a:pt x="99002" y="107813"/>
                    </a:cubicBezTo>
                    <a:cubicBezTo>
                      <a:pt x="99035" y="107454"/>
                      <a:pt x="99165" y="107062"/>
                      <a:pt x="99296" y="106704"/>
                    </a:cubicBezTo>
                    <a:cubicBezTo>
                      <a:pt x="99361" y="106573"/>
                      <a:pt x="99394" y="106475"/>
                      <a:pt x="99459" y="106345"/>
                    </a:cubicBezTo>
                    <a:cubicBezTo>
                      <a:pt x="99459" y="106345"/>
                      <a:pt x="99459" y="106345"/>
                      <a:pt x="99492" y="106312"/>
                    </a:cubicBezTo>
                    <a:cubicBezTo>
                      <a:pt x="99524" y="106214"/>
                      <a:pt x="99589" y="106116"/>
                      <a:pt x="99655" y="106019"/>
                    </a:cubicBezTo>
                    <a:cubicBezTo>
                      <a:pt x="99655" y="105986"/>
                      <a:pt x="99687" y="105953"/>
                      <a:pt x="99687" y="105953"/>
                    </a:cubicBezTo>
                    <a:cubicBezTo>
                      <a:pt x="99752" y="105855"/>
                      <a:pt x="99818" y="105758"/>
                      <a:pt x="99883" y="105692"/>
                    </a:cubicBezTo>
                    <a:cubicBezTo>
                      <a:pt x="99916" y="105660"/>
                      <a:pt x="99948" y="105595"/>
                      <a:pt x="99981" y="105562"/>
                    </a:cubicBezTo>
                    <a:cubicBezTo>
                      <a:pt x="100013" y="105497"/>
                      <a:pt x="100079" y="105431"/>
                      <a:pt x="100111" y="105366"/>
                    </a:cubicBezTo>
                    <a:cubicBezTo>
                      <a:pt x="100209" y="105268"/>
                      <a:pt x="100307" y="105170"/>
                      <a:pt x="100405" y="105073"/>
                    </a:cubicBezTo>
                    <a:lnTo>
                      <a:pt x="135732" y="71898"/>
                    </a:lnTo>
                    <a:cubicBezTo>
                      <a:pt x="136874" y="70822"/>
                      <a:pt x="137037" y="69093"/>
                      <a:pt x="136124" y="67853"/>
                    </a:cubicBezTo>
                    <a:cubicBezTo>
                      <a:pt x="135524" y="67040"/>
                      <a:pt x="134588" y="66592"/>
                      <a:pt x="133628" y="66592"/>
                    </a:cubicBezTo>
                    <a:cubicBezTo>
                      <a:pt x="133124" y="66592"/>
                      <a:pt x="132615" y="66715"/>
                      <a:pt x="132144" y="66973"/>
                    </a:cubicBezTo>
                    <a:lnTo>
                      <a:pt x="114170" y="77020"/>
                    </a:lnTo>
                    <a:cubicBezTo>
                      <a:pt x="96751" y="86740"/>
                      <a:pt x="83084" y="101452"/>
                      <a:pt x="74635" y="119556"/>
                    </a:cubicBezTo>
                    <a:lnTo>
                      <a:pt x="73657" y="121676"/>
                    </a:lnTo>
                    <a:lnTo>
                      <a:pt x="54378" y="139650"/>
                    </a:lnTo>
                    <a:lnTo>
                      <a:pt x="54378" y="139650"/>
                    </a:lnTo>
                    <a:lnTo>
                      <a:pt x="71699" y="103278"/>
                    </a:lnTo>
                    <a:cubicBezTo>
                      <a:pt x="72645" y="101289"/>
                      <a:pt x="73591" y="99266"/>
                      <a:pt x="74537" y="97211"/>
                    </a:cubicBezTo>
                    <a:cubicBezTo>
                      <a:pt x="74961" y="96298"/>
                      <a:pt x="75385" y="95384"/>
                      <a:pt x="75809" y="94471"/>
                    </a:cubicBezTo>
                    <a:lnTo>
                      <a:pt x="75842" y="94471"/>
                    </a:lnTo>
                    <a:cubicBezTo>
                      <a:pt x="76266" y="93558"/>
                      <a:pt x="76690" y="92644"/>
                      <a:pt x="77114" y="91731"/>
                    </a:cubicBezTo>
                    <a:cubicBezTo>
                      <a:pt x="77832" y="90198"/>
                      <a:pt x="77180" y="88371"/>
                      <a:pt x="75679" y="87654"/>
                    </a:cubicBezTo>
                    <a:cubicBezTo>
                      <a:pt x="75257" y="87456"/>
                      <a:pt x="74812" y="87362"/>
                      <a:pt x="74375" y="87362"/>
                    </a:cubicBezTo>
                    <a:cubicBezTo>
                      <a:pt x="73224" y="87362"/>
                      <a:pt x="72121" y="88011"/>
                      <a:pt x="71602" y="89121"/>
                    </a:cubicBezTo>
                    <a:cubicBezTo>
                      <a:pt x="71569" y="89154"/>
                      <a:pt x="71569" y="89187"/>
                      <a:pt x="71536" y="89219"/>
                    </a:cubicBezTo>
                    <a:cubicBezTo>
                      <a:pt x="71177" y="89970"/>
                      <a:pt x="70819" y="90720"/>
                      <a:pt x="70492" y="91437"/>
                    </a:cubicBezTo>
                    <a:cubicBezTo>
                      <a:pt x="70427" y="91601"/>
                      <a:pt x="70329" y="91764"/>
                      <a:pt x="70264" y="91894"/>
                    </a:cubicBezTo>
                    <a:cubicBezTo>
                      <a:pt x="70003" y="92514"/>
                      <a:pt x="69710" y="93101"/>
                      <a:pt x="69416" y="93688"/>
                    </a:cubicBezTo>
                    <a:cubicBezTo>
                      <a:pt x="69286" y="94014"/>
                      <a:pt x="69155" y="94308"/>
                      <a:pt x="68992" y="94634"/>
                    </a:cubicBezTo>
                    <a:cubicBezTo>
                      <a:pt x="68568" y="95548"/>
                      <a:pt x="68144" y="96461"/>
                      <a:pt x="67720" y="97342"/>
                    </a:cubicBezTo>
                    <a:cubicBezTo>
                      <a:pt x="67687" y="97440"/>
                      <a:pt x="67622" y="97570"/>
                      <a:pt x="67589" y="97668"/>
                    </a:cubicBezTo>
                    <a:cubicBezTo>
                      <a:pt x="67100" y="98646"/>
                      <a:pt x="66643" y="99658"/>
                      <a:pt x="66187" y="100636"/>
                    </a:cubicBezTo>
                    <a:lnTo>
                      <a:pt x="47920" y="139030"/>
                    </a:lnTo>
                    <a:cubicBezTo>
                      <a:pt x="47006" y="140922"/>
                      <a:pt x="46680" y="142977"/>
                      <a:pt x="46908" y="144999"/>
                    </a:cubicBezTo>
                    <a:lnTo>
                      <a:pt x="42211" y="147902"/>
                    </a:lnTo>
                    <a:cubicBezTo>
                      <a:pt x="40450" y="141118"/>
                      <a:pt x="38819" y="134659"/>
                      <a:pt x="37383" y="128624"/>
                    </a:cubicBezTo>
                    <a:cubicBezTo>
                      <a:pt x="37481" y="128592"/>
                      <a:pt x="37546" y="128559"/>
                      <a:pt x="37612" y="128526"/>
                    </a:cubicBezTo>
                    <a:cubicBezTo>
                      <a:pt x="37742" y="128461"/>
                      <a:pt x="37873" y="128396"/>
                      <a:pt x="37970" y="128363"/>
                    </a:cubicBezTo>
                    <a:cubicBezTo>
                      <a:pt x="40450" y="127156"/>
                      <a:pt x="42505" y="125264"/>
                      <a:pt x="43907" y="122981"/>
                    </a:cubicBezTo>
                    <a:cubicBezTo>
                      <a:pt x="43940" y="122948"/>
                      <a:pt x="43973" y="122883"/>
                      <a:pt x="44005" y="122850"/>
                    </a:cubicBezTo>
                    <a:cubicBezTo>
                      <a:pt x="44331" y="122328"/>
                      <a:pt x="44592" y="121807"/>
                      <a:pt x="44853" y="121252"/>
                    </a:cubicBezTo>
                    <a:cubicBezTo>
                      <a:pt x="44918" y="121122"/>
                      <a:pt x="44951" y="120991"/>
                      <a:pt x="45016" y="120828"/>
                    </a:cubicBezTo>
                    <a:cubicBezTo>
                      <a:pt x="45082" y="120697"/>
                      <a:pt x="45114" y="120567"/>
                      <a:pt x="45179" y="120437"/>
                    </a:cubicBezTo>
                    <a:cubicBezTo>
                      <a:pt x="45277" y="120208"/>
                      <a:pt x="45375" y="119947"/>
                      <a:pt x="45440" y="119654"/>
                    </a:cubicBezTo>
                    <a:cubicBezTo>
                      <a:pt x="45473" y="119588"/>
                      <a:pt x="45506" y="119491"/>
                      <a:pt x="45538" y="119393"/>
                    </a:cubicBezTo>
                    <a:cubicBezTo>
                      <a:pt x="45604" y="119197"/>
                      <a:pt x="45636" y="118969"/>
                      <a:pt x="45701" y="118740"/>
                    </a:cubicBezTo>
                    <a:cubicBezTo>
                      <a:pt x="45734" y="118642"/>
                      <a:pt x="45734" y="118545"/>
                      <a:pt x="45767" y="118447"/>
                    </a:cubicBezTo>
                    <a:cubicBezTo>
                      <a:pt x="45832" y="118153"/>
                      <a:pt x="45897" y="117860"/>
                      <a:pt x="45930" y="117566"/>
                    </a:cubicBezTo>
                    <a:cubicBezTo>
                      <a:pt x="45930" y="117501"/>
                      <a:pt x="45962" y="117468"/>
                      <a:pt x="45962" y="117436"/>
                    </a:cubicBezTo>
                    <a:cubicBezTo>
                      <a:pt x="45995" y="117142"/>
                      <a:pt x="46028" y="116881"/>
                      <a:pt x="46060" y="116587"/>
                    </a:cubicBezTo>
                    <a:cubicBezTo>
                      <a:pt x="46060" y="116522"/>
                      <a:pt x="46060" y="116424"/>
                      <a:pt x="46060" y="116326"/>
                    </a:cubicBezTo>
                    <a:cubicBezTo>
                      <a:pt x="46093" y="116033"/>
                      <a:pt x="46093" y="115707"/>
                      <a:pt x="46093" y="115380"/>
                    </a:cubicBezTo>
                    <a:cubicBezTo>
                      <a:pt x="46093" y="115120"/>
                      <a:pt x="46093" y="114859"/>
                      <a:pt x="46093" y="114630"/>
                    </a:cubicBezTo>
                    <a:cubicBezTo>
                      <a:pt x="46093" y="114500"/>
                      <a:pt x="46060" y="114369"/>
                      <a:pt x="46060" y="114271"/>
                    </a:cubicBezTo>
                    <a:cubicBezTo>
                      <a:pt x="46060" y="114141"/>
                      <a:pt x="46028" y="114010"/>
                      <a:pt x="46028" y="113880"/>
                    </a:cubicBezTo>
                    <a:cubicBezTo>
                      <a:pt x="46028" y="113717"/>
                      <a:pt x="45995" y="113554"/>
                      <a:pt x="45962" y="113358"/>
                    </a:cubicBezTo>
                    <a:cubicBezTo>
                      <a:pt x="45962" y="113293"/>
                      <a:pt x="45962" y="113228"/>
                      <a:pt x="45930" y="113162"/>
                    </a:cubicBezTo>
                    <a:cubicBezTo>
                      <a:pt x="45897" y="112967"/>
                      <a:pt x="45864" y="112738"/>
                      <a:pt x="45832" y="112543"/>
                    </a:cubicBezTo>
                    <a:cubicBezTo>
                      <a:pt x="45832" y="112510"/>
                      <a:pt x="45832" y="112477"/>
                      <a:pt x="45799" y="112445"/>
                    </a:cubicBezTo>
                    <a:cubicBezTo>
                      <a:pt x="45767" y="112216"/>
                      <a:pt x="45701" y="111988"/>
                      <a:pt x="45669" y="111760"/>
                    </a:cubicBezTo>
                    <a:lnTo>
                      <a:pt x="45636" y="111760"/>
                    </a:lnTo>
                    <a:cubicBezTo>
                      <a:pt x="44821" y="108530"/>
                      <a:pt x="42896" y="105758"/>
                      <a:pt x="40319" y="103800"/>
                    </a:cubicBezTo>
                    <a:lnTo>
                      <a:pt x="40286" y="103800"/>
                    </a:lnTo>
                    <a:cubicBezTo>
                      <a:pt x="40123" y="103670"/>
                      <a:pt x="39960" y="103539"/>
                      <a:pt x="39765" y="103409"/>
                    </a:cubicBezTo>
                    <a:cubicBezTo>
                      <a:pt x="39765" y="103409"/>
                      <a:pt x="39732" y="103409"/>
                      <a:pt x="39732" y="103376"/>
                    </a:cubicBezTo>
                    <a:cubicBezTo>
                      <a:pt x="39569" y="103278"/>
                      <a:pt x="39406" y="103181"/>
                      <a:pt x="39210" y="103050"/>
                    </a:cubicBezTo>
                    <a:cubicBezTo>
                      <a:pt x="39177" y="103050"/>
                      <a:pt x="39145" y="103018"/>
                      <a:pt x="39145" y="103018"/>
                    </a:cubicBezTo>
                    <a:cubicBezTo>
                      <a:pt x="38982" y="102920"/>
                      <a:pt x="38819" y="102822"/>
                      <a:pt x="38655" y="102724"/>
                    </a:cubicBezTo>
                    <a:cubicBezTo>
                      <a:pt x="38623" y="102691"/>
                      <a:pt x="38558" y="102691"/>
                      <a:pt x="38525" y="102659"/>
                    </a:cubicBezTo>
                    <a:cubicBezTo>
                      <a:pt x="38362" y="102561"/>
                      <a:pt x="38231" y="102496"/>
                      <a:pt x="38068" y="102430"/>
                    </a:cubicBezTo>
                    <a:cubicBezTo>
                      <a:pt x="38003" y="102398"/>
                      <a:pt x="37938" y="102365"/>
                      <a:pt x="37873" y="102333"/>
                    </a:cubicBezTo>
                    <a:cubicBezTo>
                      <a:pt x="37742" y="102267"/>
                      <a:pt x="37612" y="102202"/>
                      <a:pt x="37481" y="102137"/>
                    </a:cubicBezTo>
                    <a:cubicBezTo>
                      <a:pt x="37383" y="102104"/>
                      <a:pt x="37318" y="102072"/>
                      <a:pt x="37220" y="102039"/>
                    </a:cubicBezTo>
                    <a:cubicBezTo>
                      <a:pt x="37090" y="101974"/>
                      <a:pt x="36959" y="101941"/>
                      <a:pt x="36829" y="101876"/>
                    </a:cubicBezTo>
                    <a:cubicBezTo>
                      <a:pt x="36764" y="101843"/>
                      <a:pt x="36666" y="101811"/>
                      <a:pt x="36568" y="101778"/>
                    </a:cubicBezTo>
                    <a:cubicBezTo>
                      <a:pt x="36437" y="101745"/>
                      <a:pt x="36339" y="101713"/>
                      <a:pt x="36209" y="101647"/>
                    </a:cubicBezTo>
                    <a:cubicBezTo>
                      <a:pt x="36111" y="101615"/>
                      <a:pt x="35981" y="101582"/>
                      <a:pt x="35883" y="101550"/>
                    </a:cubicBezTo>
                    <a:cubicBezTo>
                      <a:pt x="35785" y="101517"/>
                      <a:pt x="35654" y="101484"/>
                      <a:pt x="35557" y="101452"/>
                    </a:cubicBezTo>
                    <a:cubicBezTo>
                      <a:pt x="35426" y="101419"/>
                      <a:pt x="35296" y="101387"/>
                      <a:pt x="35198" y="101354"/>
                    </a:cubicBezTo>
                    <a:cubicBezTo>
                      <a:pt x="35067" y="101321"/>
                      <a:pt x="34969" y="101321"/>
                      <a:pt x="34872" y="101289"/>
                    </a:cubicBezTo>
                    <a:cubicBezTo>
                      <a:pt x="34741" y="101256"/>
                      <a:pt x="34611" y="101223"/>
                      <a:pt x="34480" y="101191"/>
                    </a:cubicBezTo>
                    <a:cubicBezTo>
                      <a:pt x="34382" y="101191"/>
                      <a:pt x="34284" y="101158"/>
                      <a:pt x="34187" y="101158"/>
                    </a:cubicBezTo>
                    <a:cubicBezTo>
                      <a:pt x="34023" y="101126"/>
                      <a:pt x="33893" y="101093"/>
                      <a:pt x="33762" y="101060"/>
                    </a:cubicBezTo>
                    <a:cubicBezTo>
                      <a:pt x="33665" y="101060"/>
                      <a:pt x="33567" y="101060"/>
                      <a:pt x="33469" y="101028"/>
                    </a:cubicBezTo>
                    <a:cubicBezTo>
                      <a:pt x="33306" y="101028"/>
                      <a:pt x="33175" y="100995"/>
                      <a:pt x="33045" y="100995"/>
                    </a:cubicBezTo>
                    <a:cubicBezTo>
                      <a:pt x="32914" y="100995"/>
                      <a:pt x="32817" y="100962"/>
                      <a:pt x="32719" y="100962"/>
                    </a:cubicBezTo>
                    <a:cubicBezTo>
                      <a:pt x="32588" y="100962"/>
                      <a:pt x="32425" y="100930"/>
                      <a:pt x="32295" y="100930"/>
                    </a:cubicBezTo>
                    <a:lnTo>
                      <a:pt x="31479" y="100930"/>
                    </a:lnTo>
                    <a:cubicBezTo>
                      <a:pt x="29881" y="92155"/>
                      <a:pt x="29033" y="85272"/>
                      <a:pt x="28935" y="80412"/>
                    </a:cubicBezTo>
                    <a:cubicBezTo>
                      <a:pt x="28739" y="69550"/>
                      <a:pt x="33143" y="59535"/>
                      <a:pt x="42048" y="50597"/>
                    </a:cubicBezTo>
                    <a:lnTo>
                      <a:pt x="48474" y="55653"/>
                    </a:lnTo>
                    <a:lnTo>
                      <a:pt x="49975" y="66842"/>
                    </a:lnTo>
                    <a:cubicBezTo>
                      <a:pt x="50203" y="68277"/>
                      <a:pt x="51377" y="69386"/>
                      <a:pt x="52845" y="69484"/>
                    </a:cubicBezTo>
                    <a:lnTo>
                      <a:pt x="64588" y="70169"/>
                    </a:lnTo>
                    <a:lnTo>
                      <a:pt x="64784" y="70169"/>
                    </a:lnTo>
                    <a:cubicBezTo>
                      <a:pt x="66382" y="70169"/>
                      <a:pt x="67752" y="68897"/>
                      <a:pt x="67818" y="67266"/>
                    </a:cubicBezTo>
                    <a:cubicBezTo>
                      <a:pt x="67915" y="65603"/>
                      <a:pt x="66643" y="64135"/>
                      <a:pt x="64947" y="64037"/>
                    </a:cubicBezTo>
                    <a:lnTo>
                      <a:pt x="55716" y="63515"/>
                    </a:lnTo>
                    <a:lnTo>
                      <a:pt x="54378" y="53598"/>
                    </a:lnTo>
                    <a:cubicBezTo>
                      <a:pt x="54280" y="52816"/>
                      <a:pt x="53856" y="52098"/>
                      <a:pt x="53237" y="51609"/>
                    </a:cubicBezTo>
                    <a:lnTo>
                      <a:pt x="46615" y="46389"/>
                    </a:lnTo>
                    <a:cubicBezTo>
                      <a:pt x="52617" y="41431"/>
                      <a:pt x="58260" y="38495"/>
                      <a:pt x="60021" y="37647"/>
                    </a:cubicBezTo>
                    <a:lnTo>
                      <a:pt x="93359" y="37647"/>
                    </a:lnTo>
                    <a:cubicBezTo>
                      <a:pt x="95055" y="37647"/>
                      <a:pt x="96425" y="36277"/>
                      <a:pt x="96425" y="34581"/>
                    </a:cubicBezTo>
                    <a:cubicBezTo>
                      <a:pt x="96425" y="32885"/>
                      <a:pt x="95055" y="31515"/>
                      <a:pt x="93359" y="31515"/>
                    </a:cubicBezTo>
                    <a:lnTo>
                      <a:pt x="60739" y="31515"/>
                    </a:lnTo>
                    <a:lnTo>
                      <a:pt x="45930" y="6463"/>
                    </a:lnTo>
                    <a:close/>
                    <a:moveTo>
                      <a:pt x="93326" y="111694"/>
                    </a:moveTo>
                    <a:cubicBezTo>
                      <a:pt x="93359" y="111858"/>
                      <a:pt x="93424" y="111988"/>
                      <a:pt x="93457" y="112118"/>
                    </a:cubicBezTo>
                    <a:cubicBezTo>
                      <a:pt x="93489" y="112216"/>
                      <a:pt x="93522" y="112314"/>
                      <a:pt x="93555" y="112379"/>
                    </a:cubicBezTo>
                    <a:cubicBezTo>
                      <a:pt x="93620" y="112575"/>
                      <a:pt x="93718" y="112738"/>
                      <a:pt x="93783" y="112901"/>
                    </a:cubicBezTo>
                    <a:cubicBezTo>
                      <a:pt x="93816" y="113032"/>
                      <a:pt x="93881" y="113130"/>
                      <a:pt x="93914" y="113228"/>
                    </a:cubicBezTo>
                    <a:cubicBezTo>
                      <a:pt x="94011" y="113391"/>
                      <a:pt x="94077" y="113554"/>
                      <a:pt x="94174" y="113717"/>
                    </a:cubicBezTo>
                    <a:cubicBezTo>
                      <a:pt x="94240" y="113782"/>
                      <a:pt x="94272" y="113880"/>
                      <a:pt x="94338" y="113978"/>
                    </a:cubicBezTo>
                    <a:cubicBezTo>
                      <a:pt x="94338" y="114010"/>
                      <a:pt x="94338" y="114010"/>
                      <a:pt x="94370" y="114043"/>
                    </a:cubicBezTo>
                    <a:cubicBezTo>
                      <a:pt x="94533" y="114304"/>
                      <a:pt x="94696" y="114565"/>
                      <a:pt x="94892" y="114826"/>
                    </a:cubicBezTo>
                    <a:cubicBezTo>
                      <a:pt x="94990" y="114989"/>
                      <a:pt x="95120" y="115152"/>
                      <a:pt x="95251" y="115315"/>
                    </a:cubicBezTo>
                    <a:cubicBezTo>
                      <a:pt x="95284" y="115348"/>
                      <a:pt x="95316" y="115413"/>
                      <a:pt x="95349" y="115446"/>
                    </a:cubicBezTo>
                    <a:cubicBezTo>
                      <a:pt x="95479" y="115576"/>
                      <a:pt x="95577" y="115674"/>
                      <a:pt x="95675" y="115805"/>
                    </a:cubicBezTo>
                    <a:lnTo>
                      <a:pt x="95773" y="115902"/>
                    </a:lnTo>
                    <a:cubicBezTo>
                      <a:pt x="97404" y="117631"/>
                      <a:pt x="99524" y="118773"/>
                      <a:pt x="101938" y="119132"/>
                    </a:cubicBezTo>
                    <a:cubicBezTo>
                      <a:pt x="102036" y="119164"/>
                      <a:pt x="102134" y="119164"/>
                      <a:pt x="102232" y="119197"/>
                    </a:cubicBezTo>
                    <a:lnTo>
                      <a:pt x="85856" y="134561"/>
                    </a:lnTo>
                    <a:lnTo>
                      <a:pt x="81583" y="138573"/>
                    </a:lnTo>
                    <a:lnTo>
                      <a:pt x="71667" y="147870"/>
                    </a:lnTo>
                    <a:lnTo>
                      <a:pt x="66350" y="152828"/>
                    </a:lnTo>
                    <a:lnTo>
                      <a:pt x="58358" y="144314"/>
                    </a:lnTo>
                    <a:lnTo>
                      <a:pt x="68340" y="134985"/>
                    </a:lnTo>
                    <a:lnTo>
                      <a:pt x="93326" y="111694"/>
                    </a:lnTo>
                    <a:close/>
                    <a:moveTo>
                      <a:pt x="149074" y="126732"/>
                    </a:moveTo>
                    <a:cubicBezTo>
                      <a:pt x="152270" y="126732"/>
                      <a:pt x="155206" y="128592"/>
                      <a:pt x="156576" y="131429"/>
                    </a:cubicBezTo>
                    <a:cubicBezTo>
                      <a:pt x="156642" y="131560"/>
                      <a:pt x="156707" y="131690"/>
                      <a:pt x="156805" y="131788"/>
                    </a:cubicBezTo>
                    <a:cubicBezTo>
                      <a:pt x="157163" y="132375"/>
                      <a:pt x="157718" y="132799"/>
                      <a:pt x="158338" y="132995"/>
                    </a:cubicBezTo>
                    <a:cubicBezTo>
                      <a:pt x="158676" y="133116"/>
                      <a:pt x="159033" y="133183"/>
                      <a:pt x="159408" y="133183"/>
                    </a:cubicBezTo>
                    <a:cubicBezTo>
                      <a:pt x="159538" y="133183"/>
                      <a:pt x="159671" y="133175"/>
                      <a:pt x="159806" y="133158"/>
                    </a:cubicBezTo>
                    <a:cubicBezTo>
                      <a:pt x="159871" y="133126"/>
                      <a:pt x="159969" y="133126"/>
                      <a:pt x="160067" y="133093"/>
                    </a:cubicBezTo>
                    <a:cubicBezTo>
                      <a:pt x="160262" y="133060"/>
                      <a:pt x="160458" y="132995"/>
                      <a:pt x="160686" y="132963"/>
                    </a:cubicBezTo>
                    <a:lnTo>
                      <a:pt x="160784" y="132963"/>
                    </a:lnTo>
                    <a:cubicBezTo>
                      <a:pt x="160980" y="132930"/>
                      <a:pt x="161208" y="132897"/>
                      <a:pt x="161404" y="132897"/>
                    </a:cubicBezTo>
                    <a:cubicBezTo>
                      <a:pt x="161632" y="132865"/>
                      <a:pt x="161828" y="132865"/>
                      <a:pt x="162024" y="132865"/>
                    </a:cubicBezTo>
                    <a:cubicBezTo>
                      <a:pt x="166591" y="132865"/>
                      <a:pt x="170342" y="136583"/>
                      <a:pt x="170342" y="141183"/>
                    </a:cubicBezTo>
                    <a:cubicBezTo>
                      <a:pt x="170342" y="145782"/>
                      <a:pt x="166591" y="149501"/>
                      <a:pt x="162024" y="149501"/>
                    </a:cubicBezTo>
                    <a:cubicBezTo>
                      <a:pt x="161600" y="149501"/>
                      <a:pt x="161176" y="149468"/>
                      <a:pt x="160752" y="149403"/>
                    </a:cubicBezTo>
                    <a:cubicBezTo>
                      <a:pt x="160612" y="149384"/>
                      <a:pt x="160472" y="149375"/>
                      <a:pt x="160333" y="149375"/>
                    </a:cubicBezTo>
                    <a:cubicBezTo>
                      <a:pt x="159273" y="149375"/>
                      <a:pt x="158262" y="149915"/>
                      <a:pt x="157685" y="150838"/>
                    </a:cubicBezTo>
                    <a:cubicBezTo>
                      <a:pt x="156642" y="152502"/>
                      <a:pt x="155076" y="153709"/>
                      <a:pt x="153282" y="154329"/>
                    </a:cubicBezTo>
                    <a:lnTo>
                      <a:pt x="153249" y="154329"/>
                    </a:lnTo>
                    <a:cubicBezTo>
                      <a:pt x="153053" y="154394"/>
                      <a:pt x="152825" y="154459"/>
                      <a:pt x="152629" y="154524"/>
                    </a:cubicBezTo>
                    <a:lnTo>
                      <a:pt x="152564" y="154524"/>
                    </a:lnTo>
                    <a:cubicBezTo>
                      <a:pt x="152401" y="154590"/>
                      <a:pt x="152205" y="154622"/>
                      <a:pt x="152042" y="154655"/>
                    </a:cubicBezTo>
                    <a:lnTo>
                      <a:pt x="151879" y="154655"/>
                    </a:lnTo>
                    <a:cubicBezTo>
                      <a:pt x="151716" y="154687"/>
                      <a:pt x="151553" y="154720"/>
                      <a:pt x="151422" y="154720"/>
                    </a:cubicBezTo>
                    <a:cubicBezTo>
                      <a:pt x="151357" y="154720"/>
                      <a:pt x="151292" y="154720"/>
                      <a:pt x="151259" y="154753"/>
                    </a:cubicBezTo>
                    <a:lnTo>
                      <a:pt x="150639" y="154753"/>
                    </a:lnTo>
                    <a:cubicBezTo>
                      <a:pt x="146040" y="154753"/>
                      <a:pt x="142289" y="151034"/>
                      <a:pt x="142289" y="146435"/>
                    </a:cubicBezTo>
                    <a:cubicBezTo>
                      <a:pt x="142289" y="145325"/>
                      <a:pt x="142517" y="144249"/>
                      <a:pt x="142941" y="143238"/>
                    </a:cubicBezTo>
                    <a:cubicBezTo>
                      <a:pt x="143365" y="142227"/>
                      <a:pt x="143202" y="141052"/>
                      <a:pt x="142517" y="140172"/>
                    </a:cubicBezTo>
                    <a:cubicBezTo>
                      <a:pt x="141375" y="138704"/>
                      <a:pt x="140756" y="136910"/>
                      <a:pt x="140756" y="135050"/>
                    </a:cubicBezTo>
                    <a:cubicBezTo>
                      <a:pt x="140756" y="134757"/>
                      <a:pt x="140756" y="134496"/>
                      <a:pt x="140788" y="134202"/>
                    </a:cubicBezTo>
                    <a:cubicBezTo>
                      <a:pt x="141212" y="129994"/>
                      <a:pt x="144768" y="126732"/>
                      <a:pt x="149074" y="126732"/>
                    </a:cubicBezTo>
                    <a:close/>
                    <a:moveTo>
                      <a:pt x="53498" y="148131"/>
                    </a:moveTo>
                    <a:lnTo>
                      <a:pt x="62240" y="157427"/>
                    </a:lnTo>
                    <a:lnTo>
                      <a:pt x="49616" y="175205"/>
                    </a:lnTo>
                    <a:lnTo>
                      <a:pt x="34969" y="159580"/>
                    </a:lnTo>
                    <a:lnTo>
                      <a:pt x="53498" y="148131"/>
                    </a:lnTo>
                    <a:close/>
                    <a:moveTo>
                      <a:pt x="29815" y="163071"/>
                    </a:moveTo>
                    <a:lnTo>
                      <a:pt x="45832" y="180131"/>
                    </a:lnTo>
                    <a:lnTo>
                      <a:pt x="27597" y="201138"/>
                    </a:lnTo>
                    <a:lnTo>
                      <a:pt x="7667" y="179903"/>
                    </a:lnTo>
                    <a:lnTo>
                      <a:pt x="29815" y="163071"/>
                    </a:lnTo>
                    <a:close/>
                    <a:moveTo>
                      <a:pt x="166786" y="80542"/>
                    </a:moveTo>
                    <a:cubicBezTo>
                      <a:pt x="166591" y="89252"/>
                      <a:pt x="164046" y="104127"/>
                      <a:pt x="159218" y="124775"/>
                    </a:cubicBezTo>
                    <a:cubicBezTo>
                      <a:pt x="159055" y="124612"/>
                      <a:pt x="158860" y="124416"/>
                      <a:pt x="158664" y="124253"/>
                    </a:cubicBezTo>
                    <a:cubicBezTo>
                      <a:pt x="158599" y="124188"/>
                      <a:pt x="158533" y="124155"/>
                      <a:pt x="158468" y="124090"/>
                    </a:cubicBezTo>
                    <a:cubicBezTo>
                      <a:pt x="158338" y="123992"/>
                      <a:pt x="158175" y="123862"/>
                      <a:pt x="158044" y="123731"/>
                    </a:cubicBezTo>
                    <a:cubicBezTo>
                      <a:pt x="157979" y="123699"/>
                      <a:pt x="157881" y="123633"/>
                      <a:pt x="157816" y="123568"/>
                    </a:cubicBezTo>
                    <a:cubicBezTo>
                      <a:pt x="157685" y="123470"/>
                      <a:pt x="157522" y="123340"/>
                      <a:pt x="157392" y="123242"/>
                    </a:cubicBezTo>
                    <a:cubicBezTo>
                      <a:pt x="157327" y="123209"/>
                      <a:pt x="157229" y="123144"/>
                      <a:pt x="157163" y="123111"/>
                    </a:cubicBezTo>
                    <a:cubicBezTo>
                      <a:pt x="157000" y="122981"/>
                      <a:pt x="156805" y="122850"/>
                      <a:pt x="156642" y="122753"/>
                    </a:cubicBezTo>
                    <a:cubicBezTo>
                      <a:pt x="156576" y="122720"/>
                      <a:pt x="156544" y="122687"/>
                      <a:pt x="156511" y="122687"/>
                    </a:cubicBezTo>
                    <a:cubicBezTo>
                      <a:pt x="156283" y="122524"/>
                      <a:pt x="156054" y="122394"/>
                      <a:pt x="155793" y="122296"/>
                    </a:cubicBezTo>
                    <a:cubicBezTo>
                      <a:pt x="155761" y="122263"/>
                      <a:pt x="155696" y="122231"/>
                      <a:pt x="155630" y="122198"/>
                    </a:cubicBezTo>
                    <a:cubicBezTo>
                      <a:pt x="155467" y="122100"/>
                      <a:pt x="155271" y="122002"/>
                      <a:pt x="155108" y="121937"/>
                    </a:cubicBezTo>
                    <a:cubicBezTo>
                      <a:pt x="155011" y="121904"/>
                      <a:pt x="154945" y="121872"/>
                      <a:pt x="154847" y="121839"/>
                    </a:cubicBezTo>
                    <a:cubicBezTo>
                      <a:pt x="154684" y="121741"/>
                      <a:pt x="154521" y="121676"/>
                      <a:pt x="154358" y="121611"/>
                    </a:cubicBezTo>
                    <a:cubicBezTo>
                      <a:pt x="154260" y="121578"/>
                      <a:pt x="154195" y="121546"/>
                      <a:pt x="154097" y="121513"/>
                    </a:cubicBezTo>
                    <a:cubicBezTo>
                      <a:pt x="153901" y="121448"/>
                      <a:pt x="153738" y="121383"/>
                      <a:pt x="153543" y="121317"/>
                    </a:cubicBezTo>
                    <a:cubicBezTo>
                      <a:pt x="153477" y="121285"/>
                      <a:pt x="153412" y="121285"/>
                      <a:pt x="153347" y="121252"/>
                    </a:cubicBezTo>
                    <a:cubicBezTo>
                      <a:pt x="153086" y="121187"/>
                      <a:pt x="152825" y="121089"/>
                      <a:pt x="152564" y="121024"/>
                    </a:cubicBezTo>
                    <a:lnTo>
                      <a:pt x="152466" y="121024"/>
                    </a:lnTo>
                    <a:cubicBezTo>
                      <a:pt x="152238" y="120958"/>
                      <a:pt x="152009" y="120893"/>
                      <a:pt x="151781" y="120861"/>
                    </a:cubicBezTo>
                    <a:cubicBezTo>
                      <a:pt x="151716" y="120861"/>
                      <a:pt x="151618" y="120828"/>
                      <a:pt x="151553" y="120828"/>
                    </a:cubicBezTo>
                    <a:cubicBezTo>
                      <a:pt x="151357" y="120795"/>
                      <a:pt x="151161" y="120763"/>
                      <a:pt x="150998" y="120730"/>
                    </a:cubicBezTo>
                    <a:cubicBezTo>
                      <a:pt x="150900" y="120730"/>
                      <a:pt x="150803" y="120697"/>
                      <a:pt x="150705" y="120697"/>
                    </a:cubicBezTo>
                    <a:cubicBezTo>
                      <a:pt x="150509" y="120665"/>
                      <a:pt x="150313" y="120665"/>
                      <a:pt x="150150" y="120632"/>
                    </a:cubicBezTo>
                    <a:lnTo>
                      <a:pt x="149889" y="120632"/>
                    </a:lnTo>
                    <a:cubicBezTo>
                      <a:pt x="149628" y="120600"/>
                      <a:pt x="149367" y="120600"/>
                      <a:pt x="149074" y="120600"/>
                    </a:cubicBezTo>
                    <a:cubicBezTo>
                      <a:pt x="142126" y="120600"/>
                      <a:pt x="136287" y="125558"/>
                      <a:pt x="134917" y="132147"/>
                    </a:cubicBezTo>
                    <a:cubicBezTo>
                      <a:pt x="134721" y="133093"/>
                      <a:pt x="134623" y="134072"/>
                      <a:pt x="134623" y="135050"/>
                    </a:cubicBezTo>
                    <a:cubicBezTo>
                      <a:pt x="134623" y="137725"/>
                      <a:pt x="135341" y="140269"/>
                      <a:pt x="136711" y="142520"/>
                    </a:cubicBezTo>
                    <a:cubicBezTo>
                      <a:pt x="136352" y="143792"/>
                      <a:pt x="136189" y="145097"/>
                      <a:pt x="136189" y="146435"/>
                    </a:cubicBezTo>
                    <a:cubicBezTo>
                      <a:pt x="136189" y="146696"/>
                      <a:pt x="136189" y="146924"/>
                      <a:pt x="136189" y="147185"/>
                    </a:cubicBezTo>
                    <a:cubicBezTo>
                      <a:pt x="136189" y="147250"/>
                      <a:pt x="136221" y="147348"/>
                      <a:pt x="136221" y="147413"/>
                    </a:cubicBezTo>
                    <a:cubicBezTo>
                      <a:pt x="136221" y="147576"/>
                      <a:pt x="136221" y="147739"/>
                      <a:pt x="136254" y="147902"/>
                    </a:cubicBezTo>
                    <a:cubicBezTo>
                      <a:pt x="136254" y="148000"/>
                      <a:pt x="136287" y="148098"/>
                      <a:pt x="136287" y="148196"/>
                    </a:cubicBezTo>
                    <a:cubicBezTo>
                      <a:pt x="136319" y="148327"/>
                      <a:pt x="136319" y="148457"/>
                      <a:pt x="136352" y="148620"/>
                    </a:cubicBezTo>
                    <a:cubicBezTo>
                      <a:pt x="136352" y="148718"/>
                      <a:pt x="136385" y="148816"/>
                      <a:pt x="136385" y="148914"/>
                    </a:cubicBezTo>
                    <a:cubicBezTo>
                      <a:pt x="136417" y="149044"/>
                      <a:pt x="136450" y="149175"/>
                      <a:pt x="136482" y="149305"/>
                    </a:cubicBezTo>
                    <a:cubicBezTo>
                      <a:pt x="136482" y="149403"/>
                      <a:pt x="136515" y="149533"/>
                      <a:pt x="136548" y="149631"/>
                    </a:cubicBezTo>
                    <a:cubicBezTo>
                      <a:pt x="136580" y="149762"/>
                      <a:pt x="136580" y="149892"/>
                      <a:pt x="136613" y="149990"/>
                    </a:cubicBezTo>
                    <a:cubicBezTo>
                      <a:pt x="136646" y="150121"/>
                      <a:pt x="136678" y="150218"/>
                      <a:pt x="136711" y="150316"/>
                    </a:cubicBezTo>
                    <a:cubicBezTo>
                      <a:pt x="136743" y="150447"/>
                      <a:pt x="136776" y="150577"/>
                      <a:pt x="136809" y="150675"/>
                    </a:cubicBezTo>
                    <a:cubicBezTo>
                      <a:pt x="136841" y="150773"/>
                      <a:pt x="136874" y="150903"/>
                      <a:pt x="136907" y="151001"/>
                    </a:cubicBezTo>
                    <a:cubicBezTo>
                      <a:pt x="136972" y="151099"/>
                      <a:pt x="137004" y="151230"/>
                      <a:pt x="137037" y="151360"/>
                    </a:cubicBezTo>
                    <a:cubicBezTo>
                      <a:pt x="137070" y="151458"/>
                      <a:pt x="137135" y="151556"/>
                      <a:pt x="137167" y="151654"/>
                    </a:cubicBezTo>
                    <a:cubicBezTo>
                      <a:pt x="137200" y="151784"/>
                      <a:pt x="137233" y="151882"/>
                      <a:pt x="137298" y="151980"/>
                    </a:cubicBezTo>
                    <a:cubicBezTo>
                      <a:pt x="137331" y="152110"/>
                      <a:pt x="137396" y="152208"/>
                      <a:pt x="137428" y="152306"/>
                    </a:cubicBezTo>
                    <a:cubicBezTo>
                      <a:pt x="137461" y="152404"/>
                      <a:pt x="137526" y="152534"/>
                      <a:pt x="137559" y="152632"/>
                    </a:cubicBezTo>
                    <a:cubicBezTo>
                      <a:pt x="137624" y="152730"/>
                      <a:pt x="137689" y="152828"/>
                      <a:pt x="137722" y="152926"/>
                    </a:cubicBezTo>
                    <a:cubicBezTo>
                      <a:pt x="137787" y="153024"/>
                      <a:pt x="137820" y="153154"/>
                      <a:pt x="137885" y="153252"/>
                    </a:cubicBezTo>
                    <a:cubicBezTo>
                      <a:pt x="137950" y="153350"/>
                      <a:pt x="137983" y="153448"/>
                      <a:pt x="138048" y="153546"/>
                    </a:cubicBezTo>
                    <a:cubicBezTo>
                      <a:pt x="138113" y="153644"/>
                      <a:pt x="138179" y="153741"/>
                      <a:pt x="138244" y="153839"/>
                    </a:cubicBezTo>
                    <a:cubicBezTo>
                      <a:pt x="138277" y="153937"/>
                      <a:pt x="138342" y="154035"/>
                      <a:pt x="138407" y="154133"/>
                    </a:cubicBezTo>
                    <a:cubicBezTo>
                      <a:pt x="138472" y="154231"/>
                      <a:pt x="138537" y="154329"/>
                      <a:pt x="138603" y="154426"/>
                    </a:cubicBezTo>
                    <a:cubicBezTo>
                      <a:pt x="138668" y="154524"/>
                      <a:pt x="138733" y="154622"/>
                      <a:pt x="138798" y="154720"/>
                    </a:cubicBezTo>
                    <a:cubicBezTo>
                      <a:pt x="138864" y="154818"/>
                      <a:pt x="138929" y="154883"/>
                      <a:pt x="138994" y="154981"/>
                    </a:cubicBezTo>
                    <a:cubicBezTo>
                      <a:pt x="139059" y="155079"/>
                      <a:pt x="139125" y="155177"/>
                      <a:pt x="139190" y="155275"/>
                    </a:cubicBezTo>
                    <a:cubicBezTo>
                      <a:pt x="139255" y="155340"/>
                      <a:pt x="139353" y="155438"/>
                      <a:pt x="139418" y="155536"/>
                    </a:cubicBezTo>
                    <a:cubicBezTo>
                      <a:pt x="139483" y="155633"/>
                      <a:pt x="139549" y="155699"/>
                      <a:pt x="139647" y="155796"/>
                    </a:cubicBezTo>
                    <a:cubicBezTo>
                      <a:pt x="139712" y="155894"/>
                      <a:pt x="139777" y="155960"/>
                      <a:pt x="139842" y="156057"/>
                    </a:cubicBezTo>
                    <a:cubicBezTo>
                      <a:pt x="139940" y="156155"/>
                      <a:pt x="140005" y="156221"/>
                      <a:pt x="140103" y="156318"/>
                    </a:cubicBezTo>
                    <a:cubicBezTo>
                      <a:pt x="140168" y="156384"/>
                      <a:pt x="140234" y="156481"/>
                      <a:pt x="140332" y="156547"/>
                    </a:cubicBezTo>
                    <a:cubicBezTo>
                      <a:pt x="140397" y="156645"/>
                      <a:pt x="140495" y="156710"/>
                      <a:pt x="140560" y="156808"/>
                    </a:cubicBezTo>
                    <a:cubicBezTo>
                      <a:pt x="140658" y="156873"/>
                      <a:pt x="140723" y="156971"/>
                      <a:pt x="140821" y="157036"/>
                    </a:cubicBezTo>
                    <a:cubicBezTo>
                      <a:pt x="140886" y="157101"/>
                      <a:pt x="140984" y="157199"/>
                      <a:pt x="141082" y="157264"/>
                    </a:cubicBezTo>
                    <a:cubicBezTo>
                      <a:pt x="141147" y="157330"/>
                      <a:pt x="141245" y="157427"/>
                      <a:pt x="141343" y="157493"/>
                    </a:cubicBezTo>
                    <a:cubicBezTo>
                      <a:pt x="141408" y="157558"/>
                      <a:pt x="141506" y="157623"/>
                      <a:pt x="141604" y="157721"/>
                    </a:cubicBezTo>
                    <a:cubicBezTo>
                      <a:pt x="141702" y="157786"/>
                      <a:pt x="141767" y="157852"/>
                      <a:pt x="141865" y="157917"/>
                    </a:cubicBezTo>
                    <a:cubicBezTo>
                      <a:pt x="141963" y="157982"/>
                      <a:pt x="142060" y="158047"/>
                      <a:pt x="142158" y="158112"/>
                    </a:cubicBezTo>
                    <a:cubicBezTo>
                      <a:pt x="142224" y="158178"/>
                      <a:pt x="142321" y="158243"/>
                      <a:pt x="142419" y="158308"/>
                    </a:cubicBezTo>
                    <a:cubicBezTo>
                      <a:pt x="142517" y="158373"/>
                      <a:pt x="142615" y="158439"/>
                      <a:pt x="142713" y="158504"/>
                    </a:cubicBezTo>
                    <a:cubicBezTo>
                      <a:pt x="142811" y="158569"/>
                      <a:pt x="142909" y="158634"/>
                      <a:pt x="143006" y="158700"/>
                    </a:cubicBezTo>
                    <a:cubicBezTo>
                      <a:pt x="143104" y="158765"/>
                      <a:pt x="143202" y="158830"/>
                      <a:pt x="143300" y="158863"/>
                    </a:cubicBezTo>
                    <a:cubicBezTo>
                      <a:pt x="143398" y="158928"/>
                      <a:pt x="143496" y="158993"/>
                      <a:pt x="143594" y="159058"/>
                    </a:cubicBezTo>
                    <a:cubicBezTo>
                      <a:pt x="143691" y="159091"/>
                      <a:pt x="143789" y="159156"/>
                      <a:pt x="143887" y="159222"/>
                    </a:cubicBezTo>
                    <a:cubicBezTo>
                      <a:pt x="143985" y="159254"/>
                      <a:pt x="144083" y="159319"/>
                      <a:pt x="144213" y="159385"/>
                    </a:cubicBezTo>
                    <a:cubicBezTo>
                      <a:pt x="144311" y="159417"/>
                      <a:pt x="144409" y="159483"/>
                      <a:pt x="144507" y="159515"/>
                    </a:cubicBezTo>
                    <a:cubicBezTo>
                      <a:pt x="144605" y="159580"/>
                      <a:pt x="144735" y="159613"/>
                      <a:pt x="144833" y="159678"/>
                    </a:cubicBezTo>
                    <a:cubicBezTo>
                      <a:pt x="144931" y="159711"/>
                      <a:pt x="145029" y="159743"/>
                      <a:pt x="145159" y="159809"/>
                    </a:cubicBezTo>
                    <a:cubicBezTo>
                      <a:pt x="145257" y="159841"/>
                      <a:pt x="145355" y="159874"/>
                      <a:pt x="145486" y="159939"/>
                    </a:cubicBezTo>
                    <a:cubicBezTo>
                      <a:pt x="145583" y="159972"/>
                      <a:pt x="145681" y="160004"/>
                      <a:pt x="145812" y="160037"/>
                    </a:cubicBezTo>
                    <a:cubicBezTo>
                      <a:pt x="145910" y="160102"/>
                      <a:pt x="146007" y="160135"/>
                      <a:pt x="146138" y="160168"/>
                    </a:cubicBezTo>
                    <a:cubicBezTo>
                      <a:pt x="146236" y="160200"/>
                      <a:pt x="146366" y="160233"/>
                      <a:pt x="146464" y="160265"/>
                    </a:cubicBezTo>
                    <a:cubicBezTo>
                      <a:pt x="146595" y="160298"/>
                      <a:pt x="146692" y="160331"/>
                      <a:pt x="146790" y="160363"/>
                    </a:cubicBezTo>
                    <a:cubicBezTo>
                      <a:pt x="146921" y="160396"/>
                      <a:pt x="147019" y="160428"/>
                      <a:pt x="147149" y="160461"/>
                    </a:cubicBezTo>
                    <a:cubicBezTo>
                      <a:pt x="147247" y="160494"/>
                      <a:pt x="147377" y="160526"/>
                      <a:pt x="147508" y="160526"/>
                    </a:cubicBezTo>
                    <a:cubicBezTo>
                      <a:pt x="147606" y="160559"/>
                      <a:pt x="147736" y="160592"/>
                      <a:pt x="147834" y="160624"/>
                    </a:cubicBezTo>
                    <a:cubicBezTo>
                      <a:pt x="147965" y="160624"/>
                      <a:pt x="148062" y="160657"/>
                      <a:pt x="148193" y="160689"/>
                    </a:cubicBezTo>
                    <a:cubicBezTo>
                      <a:pt x="148323" y="160689"/>
                      <a:pt x="148421" y="160722"/>
                      <a:pt x="148552" y="160722"/>
                    </a:cubicBezTo>
                    <a:cubicBezTo>
                      <a:pt x="148650" y="160755"/>
                      <a:pt x="148780" y="160755"/>
                      <a:pt x="148911" y="160787"/>
                    </a:cubicBezTo>
                    <a:cubicBezTo>
                      <a:pt x="149008" y="160787"/>
                      <a:pt x="149139" y="160820"/>
                      <a:pt x="149269" y="160820"/>
                    </a:cubicBezTo>
                    <a:cubicBezTo>
                      <a:pt x="149367" y="160820"/>
                      <a:pt x="149498" y="160853"/>
                      <a:pt x="149628" y="160853"/>
                    </a:cubicBezTo>
                    <a:lnTo>
                      <a:pt x="149987" y="160853"/>
                    </a:lnTo>
                    <a:cubicBezTo>
                      <a:pt x="150020" y="160885"/>
                      <a:pt x="150052" y="160885"/>
                      <a:pt x="150085" y="160885"/>
                    </a:cubicBezTo>
                    <a:cubicBezTo>
                      <a:pt x="148193" y="167898"/>
                      <a:pt x="146171" y="175173"/>
                      <a:pt x="144050" y="182577"/>
                    </a:cubicBezTo>
                    <a:cubicBezTo>
                      <a:pt x="143757" y="182545"/>
                      <a:pt x="143463" y="182512"/>
                      <a:pt x="143170" y="182480"/>
                    </a:cubicBezTo>
                    <a:cubicBezTo>
                      <a:pt x="143072" y="182088"/>
                      <a:pt x="142941" y="181664"/>
                      <a:pt x="142778" y="181240"/>
                    </a:cubicBezTo>
                    <a:cubicBezTo>
                      <a:pt x="142745" y="181175"/>
                      <a:pt x="142745" y="181142"/>
                      <a:pt x="142745" y="181077"/>
                    </a:cubicBezTo>
                    <a:cubicBezTo>
                      <a:pt x="142713" y="181044"/>
                      <a:pt x="142680" y="180979"/>
                      <a:pt x="142680" y="180914"/>
                    </a:cubicBezTo>
                    <a:cubicBezTo>
                      <a:pt x="142615" y="180816"/>
                      <a:pt x="142582" y="180685"/>
                      <a:pt x="142550" y="180588"/>
                    </a:cubicBezTo>
                    <a:cubicBezTo>
                      <a:pt x="142550" y="180555"/>
                      <a:pt x="142517" y="180522"/>
                      <a:pt x="142517" y="180522"/>
                    </a:cubicBezTo>
                    <a:cubicBezTo>
                      <a:pt x="142452" y="180359"/>
                      <a:pt x="142419" y="180196"/>
                      <a:pt x="142354" y="180033"/>
                    </a:cubicBezTo>
                    <a:cubicBezTo>
                      <a:pt x="142321" y="180000"/>
                      <a:pt x="142321" y="179968"/>
                      <a:pt x="142321" y="179935"/>
                    </a:cubicBezTo>
                    <a:cubicBezTo>
                      <a:pt x="141539" y="177945"/>
                      <a:pt x="140397" y="175597"/>
                      <a:pt x="138701" y="173248"/>
                    </a:cubicBezTo>
                    <a:cubicBezTo>
                      <a:pt x="136548" y="170247"/>
                      <a:pt x="133253" y="166920"/>
                      <a:pt x="128393" y="164604"/>
                    </a:cubicBezTo>
                    <a:cubicBezTo>
                      <a:pt x="126762" y="163821"/>
                      <a:pt x="124968" y="163136"/>
                      <a:pt x="122978" y="162647"/>
                    </a:cubicBezTo>
                    <a:cubicBezTo>
                      <a:pt x="122293" y="162451"/>
                      <a:pt x="121608" y="162320"/>
                      <a:pt x="120923" y="162190"/>
                    </a:cubicBezTo>
                    <a:cubicBezTo>
                      <a:pt x="118770" y="161799"/>
                      <a:pt x="116454" y="161570"/>
                      <a:pt x="113909" y="161570"/>
                    </a:cubicBezTo>
                    <a:cubicBezTo>
                      <a:pt x="109538" y="161570"/>
                      <a:pt x="105396" y="162288"/>
                      <a:pt x="101547" y="163658"/>
                    </a:cubicBezTo>
                    <a:cubicBezTo>
                      <a:pt x="101481" y="163723"/>
                      <a:pt x="101383" y="163723"/>
                      <a:pt x="101286" y="163756"/>
                    </a:cubicBezTo>
                    <a:cubicBezTo>
                      <a:pt x="101155" y="163821"/>
                      <a:pt x="100992" y="163886"/>
                      <a:pt x="100862" y="163951"/>
                    </a:cubicBezTo>
                    <a:cubicBezTo>
                      <a:pt x="100437" y="164115"/>
                      <a:pt x="100046" y="164278"/>
                      <a:pt x="99622" y="164441"/>
                    </a:cubicBezTo>
                    <a:cubicBezTo>
                      <a:pt x="99524" y="164473"/>
                      <a:pt x="99426" y="164539"/>
                      <a:pt x="99328" y="164571"/>
                    </a:cubicBezTo>
                    <a:cubicBezTo>
                      <a:pt x="99328" y="164604"/>
                      <a:pt x="99296" y="164604"/>
                      <a:pt x="99296" y="164604"/>
                    </a:cubicBezTo>
                    <a:cubicBezTo>
                      <a:pt x="99035" y="164767"/>
                      <a:pt x="98807" y="164930"/>
                      <a:pt x="98611" y="165126"/>
                    </a:cubicBezTo>
                    <a:cubicBezTo>
                      <a:pt x="98578" y="165191"/>
                      <a:pt x="98546" y="165224"/>
                      <a:pt x="98513" y="165289"/>
                    </a:cubicBezTo>
                    <a:cubicBezTo>
                      <a:pt x="98480" y="165321"/>
                      <a:pt x="98448" y="165321"/>
                      <a:pt x="98415" y="165354"/>
                    </a:cubicBezTo>
                    <a:cubicBezTo>
                      <a:pt x="97763" y="166235"/>
                      <a:pt x="97567" y="167409"/>
                      <a:pt x="98024" y="168486"/>
                    </a:cubicBezTo>
                    <a:cubicBezTo>
                      <a:pt x="98532" y="169623"/>
                      <a:pt x="99668" y="170312"/>
                      <a:pt x="100847" y="170312"/>
                    </a:cubicBezTo>
                    <a:cubicBezTo>
                      <a:pt x="101257" y="170312"/>
                      <a:pt x="101673" y="170228"/>
                      <a:pt x="102068" y="170051"/>
                    </a:cubicBezTo>
                    <a:cubicBezTo>
                      <a:pt x="103341" y="169497"/>
                      <a:pt x="104678" y="169040"/>
                      <a:pt x="106081" y="168681"/>
                    </a:cubicBezTo>
                    <a:cubicBezTo>
                      <a:pt x="106146" y="168649"/>
                      <a:pt x="106211" y="168616"/>
                      <a:pt x="106276" y="168616"/>
                    </a:cubicBezTo>
                    <a:cubicBezTo>
                      <a:pt x="106342" y="168583"/>
                      <a:pt x="106407" y="168583"/>
                      <a:pt x="106505" y="168551"/>
                    </a:cubicBezTo>
                    <a:cubicBezTo>
                      <a:pt x="108853" y="167964"/>
                      <a:pt x="111333" y="167670"/>
                      <a:pt x="113909" y="167670"/>
                    </a:cubicBezTo>
                    <a:cubicBezTo>
                      <a:pt x="134590" y="167670"/>
                      <a:pt x="137592" y="185154"/>
                      <a:pt x="137689" y="185905"/>
                    </a:cubicBezTo>
                    <a:cubicBezTo>
                      <a:pt x="137918" y="187405"/>
                      <a:pt x="139223" y="188514"/>
                      <a:pt x="140723" y="188514"/>
                    </a:cubicBezTo>
                    <a:cubicBezTo>
                      <a:pt x="141114" y="188514"/>
                      <a:pt x="141473" y="188514"/>
                      <a:pt x="141865" y="188547"/>
                    </a:cubicBezTo>
                    <a:lnTo>
                      <a:pt x="142126" y="188547"/>
                    </a:lnTo>
                    <a:cubicBezTo>
                      <a:pt x="142452" y="188579"/>
                      <a:pt x="142811" y="188612"/>
                      <a:pt x="143137" y="188645"/>
                    </a:cubicBezTo>
                    <a:lnTo>
                      <a:pt x="143235" y="188645"/>
                    </a:lnTo>
                    <a:cubicBezTo>
                      <a:pt x="143561" y="188677"/>
                      <a:pt x="143920" y="188743"/>
                      <a:pt x="144246" y="188775"/>
                    </a:cubicBezTo>
                    <a:cubicBezTo>
                      <a:pt x="144344" y="188808"/>
                      <a:pt x="144442" y="188840"/>
                      <a:pt x="144572" y="188840"/>
                    </a:cubicBezTo>
                    <a:cubicBezTo>
                      <a:pt x="144801" y="188906"/>
                      <a:pt x="144996" y="188938"/>
                      <a:pt x="145225" y="189003"/>
                    </a:cubicBezTo>
                    <a:cubicBezTo>
                      <a:pt x="147834" y="189591"/>
                      <a:pt x="150020" y="190798"/>
                      <a:pt x="151716" y="192526"/>
                    </a:cubicBezTo>
                    <a:cubicBezTo>
                      <a:pt x="154684" y="195593"/>
                      <a:pt x="155761" y="199833"/>
                      <a:pt x="156120" y="202639"/>
                    </a:cubicBezTo>
                    <a:lnTo>
                      <a:pt x="67263" y="202639"/>
                    </a:lnTo>
                    <a:cubicBezTo>
                      <a:pt x="67263" y="202606"/>
                      <a:pt x="67263" y="202541"/>
                      <a:pt x="67296" y="202508"/>
                    </a:cubicBezTo>
                    <a:cubicBezTo>
                      <a:pt x="67296" y="202410"/>
                      <a:pt x="67328" y="202280"/>
                      <a:pt x="67361" y="202182"/>
                    </a:cubicBezTo>
                    <a:cubicBezTo>
                      <a:pt x="67394" y="201954"/>
                      <a:pt x="67459" y="201758"/>
                      <a:pt x="67491" y="201530"/>
                    </a:cubicBezTo>
                    <a:cubicBezTo>
                      <a:pt x="67524" y="201432"/>
                      <a:pt x="67557" y="201301"/>
                      <a:pt x="67589" y="201171"/>
                    </a:cubicBezTo>
                    <a:cubicBezTo>
                      <a:pt x="67655" y="200975"/>
                      <a:pt x="67687" y="200779"/>
                      <a:pt x="67752" y="200584"/>
                    </a:cubicBezTo>
                    <a:cubicBezTo>
                      <a:pt x="67785" y="200453"/>
                      <a:pt x="67818" y="200355"/>
                      <a:pt x="67850" y="200257"/>
                    </a:cubicBezTo>
                    <a:cubicBezTo>
                      <a:pt x="67948" y="200029"/>
                      <a:pt x="68013" y="199801"/>
                      <a:pt x="68111" y="199572"/>
                    </a:cubicBezTo>
                    <a:cubicBezTo>
                      <a:pt x="68144" y="199507"/>
                      <a:pt x="68176" y="199442"/>
                      <a:pt x="68176" y="199377"/>
                    </a:cubicBezTo>
                    <a:cubicBezTo>
                      <a:pt x="68307" y="199083"/>
                      <a:pt x="68437" y="198789"/>
                      <a:pt x="68568" y="198528"/>
                    </a:cubicBezTo>
                    <a:cubicBezTo>
                      <a:pt x="68601" y="198463"/>
                      <a:pt x="68633" y="198398"/>
                      <a:pt x="68666" y="198333"/>
                    </a:cubicBezTo>
                    <a:cubicBezTo>
                      <a:pt x="68764" y="198137"/>
                      <a:pt x="68861" y="197909"/>
                      <a:pt x="68992" y="197713"/>
                    </a:cubicBezTo>
                    <a:cubicBezTo>
                      <a:pt x="69025" y="197615"/>
                      <a:pt x="69090" y="197550"/>
                      <a:pt x="69155" y="197452"/>
                    </a:cubicBezTo>
                    <a:cubicBezTo>
                      <a:pt x="69253" y="197289"/>
                      <a:pt x="69351" y="197093"/>
                      <a:pt x="69449" y="196930"/>
                    </a:cubicBezTo>
                    <a:cubicBezTo>
                      <a:pt x="69514" y="196832"/>
                      <a:pt x="69579" y="196767"/>
                      <a:pt x="69644" y="196669"/>
                    </a:cubicBezTo>
                    <a:cubicBezTo>
                      <a:pt x="69775" y="196506"/>
                      <a:pt x="69873" y="196343"/>
                      <a:pt x="70003" y="196180"/>
                    </a:cubicBezTo>
                    <a:cubicBezTo>
                      <a:pt x="70068" y="196082"/>
                      <a:pt x="70134" y="196017"/>
                      <a:pt x="70199" y="195952"/>
                    </a:cubicBezTo>
                    <a:cubicBezTo>
                      <a:pt x="70362" y="195723"/>
                      <a:pt x="70525" y="195560"/>
                      <a:pt x="70688" y="195364"/>
                    </a:cubicBezTo>
                    <a:cubicBezTo>
                      <a:pt x="70721" y="195332"/>
                      <a:pt x="70753" y="195299"/>
                      <a:pt x="70786" y="195267"/>
                    </a:cubicBezTo>
                    <a:cubicBezTo>
                      <a:pt x="70982" y="195038"/>
                      <a:pt x="71177" y="194810"/>
                      <a:pt x="71406" y="194614"/>
                    </a:cubicBezTo>
                    <a:cubicBezTo>
                      <a:pt x="71471" y="194549"/>
                      <a:pt x="71536" y="194484"/>
                      <a:pt x="71602" y="194418"/>
                    </a:cubicBezTo>
                    <a:cubicBezTo>
                      <a:pt x="71765" y="194288"/>
                      <a:pt x="71928" y="194125"/>
                      <a:pt x="72091" y="193994"/>
                    </a:cubicBezTo>
                    <a:cubicBezTo>
                      <a:pt x="72189" y="193929"/>
                      <a:pt x="72254" y="193864"/>
                      <a:pt x="72352" y="193799"/>
                    </a:cubicBezTo>
                    <a:cubicBezTo>
                      <a:pt x="72515" y="193668"/>
                      <a:pt x="72678" y="193538"/>
                      <a:pt x="72841" y="193407"/>
                    </a:cubicBezTo>
                    <a:cubicBezTo>
                      <a:pt x="72939" y="193342"/>
                      <a:pt x="73037" y="193277"/>
                      <a:pt x="73102" y="193211"/>
                    </a:cubicBezTo>
                    <a:cubicBezTo>
                      <a:pt x="73298" y="193081"/>
                      <a:pt x="73493" y="192983"/>
                      <a:pt x="73657" y="192853"/>
                    </a:cubicBezTo>
                    <a:cubicBezTo>
                      <a:pt x="73754" y="192820"/>
                      <a:pt x="73820" y="192755"/>
                      <a:pt x="73918" y="192690"/>
                    </a:cubicBezTo>
                    <a:cubicBezTo>
                      <a:pt x="74179" y="192526"/>
                      <a:pt x="74472" y="192363"/>
                      <a:pt x="74766" y="192200"/>
                    </a:cubicBezTo>
                    <a:cubicBezTo>
                      <a:pt x="78745" y="190113"/>
                      <a:pt x="82855" y="189949"/>
                      <a:pt x="82888" y="189949"/>
                    </a:cubicBezTo>
                    <a:cubicBezTo>
                      <a:pt x="84128" y="189917"/>
                      <a:pt x="85237" y="189101"/>
                      <a:pt x="85661" y="187960"/>
                    </a:cubicBezTo>
                    <a:cubicBezTo>
                      <a:pt x="85661" y="187927"/>
                      <a:pt x="85693" y="187894"/>
                      <a:pt x="85693" y="187862"/>
                    </a:cubicBezTo>
                    <a:cubicBezTo>
                      <a:pt x="85791" y="187633"/>
                      <a:pt x="88075" y="181109"/>
                      <a:pt x="93848" y="175597"/>
                    </a:cubicBezTo>
                    <a:cubicBezTo>
                      <a:pt x="95055" y="174422"/>
                      <a:pt x="95120" y="172465"/>
                      <a:pt x="93946" y="171258"/>
                    </a:cubicBezTo>
                    <a:cubicBezTo>
                      <a:pt x="93489" y="170802"/>
                      <a:pt x="92935" y="170508"/>
                      <a:pt x="92380" y="170378"/>
                    </a:cubicBezTo>
                    <a:lnTo>
                      <a:pt x="92315" y="170378"/>
                    </a:lnTo>
                    <a:cubicBezTo>
                      <a:pt x="92250" y="170378"/>
                      <a:pt x="92152" y="170345"/>
                      <a:pt x="92087" y="170345"/>
                    </a:cubicBezTo>
                    <a:lnTo>
                      <a:pt x="91989" y="170345"/>
                    </a:lnTo>
                    <a:cubicBezTo>
                      <a:pt x="91924" y="170312"/>
                      <a:pt x="91858" y="170312"/>
                      <a:pt x="91793" y="170312"/>
                    </a:cubicBezTo>
                    <a:lnTo>
                      <a:pt x="91728" y="170312"/>
                    </a:lnTo>
                    <a:cubicBezTo>
                      <a:pt x="90978" y="170312"/>
                      <a:pt x="90195" y="170606"/>
                      <a:pt x="89608" y="171160"/>
                    </a:cubicBezTo>
                    <a:cubicBezTo>
                      <a:pt x="84617" y="175956"/>
                      <a:pt x="81877" y="181240"/>
                      <a:pt x="80637" y="184013"/>
                    </a:cubicBezTo>
                    <a:cubicBezTo>
                      <a:pt x="78615" y="184306"/>
                      <a:pt x="75385" y="184991"/>
                      <a:pt x="72123" y="186687"/>
                    </a:cubicBezTo>
                    <a:cubicBezTo>
                      <a:pt x="71960" y="186753"/>
                      <a:pt x="71830" y="186851"/>
                      <a:pt x="71667" y="186916"/>
                    </a:cubicBezTo>
                    <a:cubicBezTo>
                      <a:pt x="71634" y="186948"/>
                      <a:pt x="71569" y="186981"/>
                      <a:pt x="71536" y="187014"/>
                    </a:cubicBezTo>
                    <a:cubicBezTo>
                      <a:pt x="71438" y="187046"/>
                      <a:pt x="71341" y="187112"/>
                      <a:pt x="71210" y="187177"/>
                    </a:cubicBezTo>
                    <a:cubicBezTo>
                      <a:pt x="71177" y="187209"/>
                      <a:pt x="71112" y="187242"/>
                      <a:pt x="71047" y="187275"/>
                    </a:cubicBezTo>
                    <a:cubicBezTo>
                      <a:pt x="70949" y="187340"/>
                      <a:pt x="70851" y="187405"/>
                      <a:pt x="70753" y="187438"/>
                    </a:cubicBezTo>
                    <a:cubicBezTo>
                      <a:pt x="70688" y="187503"/>
                      <a:pt x="70623" y="187536"/>
                      <a:pt x="70558" y="187568"/>
                    </a:cubicBezTo>
                    <a:cubicBezTo>
                      <a:pt x="70492" y="187633"/>
                      <a:pt x="70395" y="187666"/>
                      <a:pt x="70297" y="187731"/>
                    </a:cubicBezTo>
                    <a:cubicBezTo>
                      <a:pt x="70231" y="187764"/>
                      <a:pt x="70166" y="187829"/>
                      <a:pt x="70101" y="187862"/>
                    </a:cubicBezTo>
                    <a:cubicBezTo>
                      <a:pt x="70003" y="187927"/>
                      <a:pt x="69938" y="187992"/>
                      <a:pt x="69840" y="188025"/>
                    </a:cubicBezTo>
                    <a:cubicBezTo>
                      <a:pt x="69775" y="188090"/>
                      <a:pt x="69710" y="188123"/>
                      <a:pt x="69644" y="188188"/>
                    </a:cubicBezTo>
                    <a:cubicBezTo>
                      <a:pt x="69546" y="188221"/>
                      <a:pt x="69481" y="188286"/>
                      <a:pt x="69383" y="188351"/>
                    </a:cubicBezTo>
                    <a:cubicBezTo>
                      <a:pt x="69318" y="188416"/>
                      <a:pt x="69253" y="188449"/>
                      <a:pt x="69188" y="188514"/>
                    </a:cubicBezTo>
                    <a:cubicBezTo>
                      <a:pt x="69090" y="188579"/>
                      <a:pt x="68992" y="188645"/>
                      <a:pt x="68927" y="188710"/>
                    </a:cubicBezTo>
                    <a:cubicBezTo>
                      <a:pt x="68861" y="188743"/>
                      <a:pt x="68796" y="188808"/>
                      <a:pt x="68731" y="188840"/>
                    </a:cubicBezTo>
                    <a:cubicBezTo>
                      <a:pt x="68633" y="188938"/>
                      <a:pt x="68535" y="189003"/>
                      <a:pt x="68437" y="189069"/>
                    </a:cubicBezTo>
                    <a:cubicBezTo>
                      <a:pt x="68372" y="189134"/>
                      <a:pt x="68307" y="189167"/>
                      <a:pt x="68274" y="189199"/>
                    </a:cubicBezTo>
                    <a:cubicBezTo>
                      <a:pt x="68144" y="189297"/>
                      <a:pt x="68046" y="189395"/>
                      <a:pt x="67948" y="189493"/>
                    </a:cubicBezTo>
                    <a:cubicBezTo>
                      <a:pt x="67883" y="189525"/>
                      <a:pt x="67850" y="189558"/>
                      <a:pt x="67818" y="189591"/>
                    </a:cubicBezTo>
                    <a:cubicBezTo>
                      <a:pt x="67655" y="189721"/>
                      <a:pt x="67524" y="189852"/>
                      <a:pt x="67361" y="189982"/>
                    </a:cubicBezTo>
                    <a:cubicBezTo>
                      <a:pt x="67328" y="190047"/>
                      <a:pt x="67263" y="190080"/>
                      <a:pt x="67230" y="190113"/>
                    </a:cubicBezTo>
                    <a:cubicBezTo>
                      <a:pt x="67133" y="190210"/>
                      <a:pt x="67035" y="190308"/>
                      <a:pt x="66937" y="190406"/>
                    </a:cubicBezTo>
                    <a:cubicBezTo>
                      <a:pt x="66872" y="190471"/>
                      <a:pt x="66806" y="190537"/>
                      <a:pt x="66741" y="190602"/>
                    </a:cubicBezTo>
                    <a:cubicBezTo>
                      <a:pt x="66676" y="190667"/>
                      <a:pt x="66578" y="190765"/>
                      <a:pt x="66480" y="190863"/>
                    </a:cubicBezTo>
                    <a:cubicBezTo>
                      <a:pt x="66415" y="190928"/>
                      <a:pt x="66350" y="190993"/>
                      <a:pt x="66317" y="191059"/>
                    </a:cubicBezTo>
                    <a:cubicBezTo>
                      <a:pt x="66219" y="191156"/>
                      <a:pt x="66154" y="191222"/>
                      <a:pt x="66056" y="191320"/>
                    </a:cubicBezTo>
                    <a:cubicBezTo>
                      <a:pt x="65991" y="191385"/>
                      <a:pt x="65926" y="191450"/>
                      <a:pt x="65860" y="191548"/>
                    </a:cubicBezTo>
                    <a:cubicBezTo>
                      <a:pt x="65795" y="191613"/>
                      <a:pt x="65730" y="191711"/>
                      <a:pt x="65632" y="191809"/>
                    </a:cubicBezTo>
                    <a:cubicBezTo>
                      <a:pt x="65567" y="191874"/>
                      <a:pt x="65502" y="191939"/>
                      <a:pt x="65469" y="192037"/>
                    </a:cubicBezTo>
                    <a:cubicBezTo>
                      <a:pt x="65371" y="192135"/>
                      <a:pt x="65306" y="192233"/>
                      <a:pt x="65241" y="192298"/>
                    </a:cubicBezTo>
                    <a:cubicBezTo>
                      <a:pt x="65175" y="192396"/>
                      <a:pt x="65110" y="192461"/>
                      <a:pt x="65045" y="192559"/>
                    </a:cubicBezTo>
                    <a:cubicBezTo>
                      <a:pt x="64980" y="192657"/>
                      <a:pt x="64914" y="192755"/>
                      <a:pt x="64817" y="192853"/>
                    </a:cubicBezTo>
                    <a:cubicBezTo>
                      <a:pt x="64784" y="192918"/>
                      <a:pt x="64719" y="193016"/>
                      <a:pt x="64654" y="193081"/>
                    </a:cubicBezTo>
                    <a:cubicBezTo>
                      <a:pt x="64588" y="193179"/>
                      <a:pt x="64523" y="193309"/>
                      <a:pt x="64425" y="193407"/>
                    </a:cubicBezTo>
                    <a:cubicBezTo>
                      <a:pt x="64393" y="193472"/>
                      <a:pt x="64327" y="193570"/>
                      <a:pt x="64295" y="193636"/>
                    </a:cubicBezTo>
                    <a:cubicBezTo>
                      <a:pt x="64197" y="193766"/>
                      <a:pt x="64132" y="193896"/>
                      <a:pt x="64066" y="193994"/>
                    </a:cubicBezTo>
                    <a:cubicBezTo>
                      <a:pt x="64001" y="194092"/>
                      <a:pt x="63968" y="194157"/>
                      <a:pt x="63903" y="194223"/>
                    </a:cubicBezTo>
                    <a:cubicBezTo>
                      <a:pt x="63805" y="194386"/>
                      <a:pt x="63708" y="194581"/>
                      <a:pt x="63610" y="194745"/>
                    </a:cubicBezTo>
                    <a:cubicBezTo>
                      <a:pt x="63610" y="194777"/>
                      <a:pt x="63577" y="194810"/>
                      <a:pt x="63544" y="194875"/>
                    </a:cubicBezTo>
                    <a:cubicBezTo>
                      <a:pt x="63447" y="195071"/>
                      <a:pt x="63349" y="195267"/>
                      <a:pt x="63218" y="195462"/>
                    </a:cubicBezTo>
                    <a:cubicBezTo>
                      <a:pt x="63186" y="195527"/>
                      <a:pt x="63153" y="195593"/>
                      <a:pt x="63120" y="195691"/>
                    </a:cubicBezTo>
                    <a:cubicBezTo>
                      <a:pt x="63055" y="195821"/>
                      <a:pt x="62990" y="195952"/>
                      <a:pt x="62925" y="196115"/>
                    </a:cubicBezTo>
                    <a:cubicBezTo>
                      <a:pt x="62859" y="196212"/>
                      <a:pt x="62827" y="196278"/>
                      <a:pt x="62794" y="196376"/>
                    </a:cubicBezTo>
                    <a:cubicBezTo>
                      <a:pt x="62729" y="196506"/>
                      <a:pt x="62664" y="196637"/>
                      <a:pt x="62631" y="196800"/>
                    </a:cubicBezTo>
                    <a:cubicBezTo>
                      <a:pt x="62566" y="196898"/>
                      <a:pt x="62533" y="196995"/>
                      <a:pt x="62501" y="197093"/>
                    </a:cubicBezTo>
                    <a:cubicBezTo>
                      <a:pt x="62435" y="197224"/>
                      <a:pt x="62403" y="197354"/>
                      <a:pt x="62337" y="197485"/>
                    </a:cubicBezTo>
                    <a:cubicBezTo>
                      <a:pt x="62305" y="197583"/>
                      <a:pt x="62272" y="197713"/>
                      <a:pt x="62207" y="197811"/>
                    </a:cubicBezTo>
                    <a:cubicBezTo>
                      <a:pt x="62174" y="197941"/>
                      <a:pt x="62142" y="198072"/>
                      <a:pt x="62077" y="198235"/>
                    </a:cubicBezTo>
                    <a:cubicBezTo>
                      <a:pt x="62044" y="198333"/>
                      <a:pt x="62011" y="198431"/>
                      <a:pt x="61979" y="198561"/>
                    </a:cubicBezTo>
                    <a:cubicBezTo>
                      <a:pt x="61913" y="198692"/>
                      <a:pt x="61881" y="198855"/>
                      <a:pt x="61848" y="198985"/>
                    </a:cubicBezTo>
                    <a:cubicBezTo>
                      <a:pt x="61816" y="199083"/>
                      <a:pt x="61783" y="199214"/>
                      <a:pt x="61750" y="199311"/>
                    </a:cubicBezTo>
                    <a:cubicBezTo>
                      <a:pt x="61685" y="199474"/>
                      <a:pt x="61652" y="199638"/>
                      <a:pt x="61620" y="199768"/>
                    </a:cubicBezTo>
                    <a:cubicBezTo>
                      <a:pt x="61587" y="199899"/>
                      <a:pt x="61555" y="199996"/>
                      <a:pt x="61522" y="200127"/>
                    </a:cubicBezTo>
                    <a:cubicBezTo>
                      <a:pt x="61489" y="200290"/>
                      <a:pt x="61457" y="200453"/>
                      <a:pt x="61424" y="200616"/>
                    </a:cubicBezTo>
                    <a:cubicBezTo>
                      <a:pt x="61392" y="200714"/>
                      <a:pt x="61392" y="200845"/>
                      <a:pt x="61359" y="200942"/>
                    </a:cubicBezTo>
                    <a:cubicBezTo>
                      <a:pt x="61326" y="201138"/>
                      <a:pt x="61294" y="201334"/>
                      <a:pt x="61228" y="201530"/>
                    </a:cubicBezTo>
                    <a:cubicBezTo>
                      <a:pt x="61228" y="201627"/>
                      <a:pt x="61196" y="201693"/>
                      <a:pt x="61196" y="201790"/>
                    </a:cubicBezTo>
                    <a:cubicBezTo>
                      <a:pt x="61163" y="202084"/>
                      <a:pt x="61098" y="202345"/>
                      <a:pt x="61065" y="202639"/>
                    </a:cubicBezTo>
                    <a:lnTo>
                      <a:pt x="57542" y="202639"/>
                    </a:lnTo>
                    <a:cubicBezTo>
                      <a:pt x="56499" y="199214"/>
                      <a:pt x="54378" y="192005"/>
                      <a:pt x="51703" y="182675"/>
                    </a:cubicBezTo>
                    <a:lnTo>
                      <a:pt x="52258" y="182055"/>
                    </a:lnTo>
                    <a:cubicBezTo>
                      <a:pt x="52291" y="182023"/>
                      <a:pt x="52323" y="181990"/>
                      <a:pt x="52323" y="181958"/>
                    </a:cubicBezTo>
                    <a:cubicBezTo>
                      <a:pt x="52356" y="181892"/>
                      <a:pt x="52421" y="181860"/>
                      <a:pt x="52454" y="181795"/>
                    </a:cubicBezTo>
                    <a:lnTo>
                      <a:pt x="68405" y="159319"/>
                    </a:lnTo>
                    <a:lnTo>
                      <a:pt x="73265" y="154753"/>
                    </a:lnTo>
                    <a:lnTo>
                      <a:pt x="74896" y="153220"/>
                    </a:lnTo>
                    <a:lnTo>
                      <a:pt x="75190" y="153220"/>
                    </a:lnTo>
                    <a:cubicBezTo>
                      <a:pt x="75288" y="153220"/>
                      <a:pt x="75418" y="153187"/>
                      <a:pt x="75516" y="153187"/>
                    </a:cubicBezTo>
                    <a:cubicBezTo>
                      <a:pt x="75646" y="153187"/>
                      <a:pt x="75744" y="153154"/>
                      <a:pt x="75875" y="153154"/>
                    </a:cubicBezTo>
                    <a:cubicBezTo>
                      <a:pt x="75973" y="153154"/>
                      <a:pt x="76103" y="153122"/>
                      <a:pt x="76201" y="153122"/>
                    </a:cubicBezTo>
                    <a:cubicBezTo>
                      <a:pt x="76331" y="153089"/>
                      <a:pt x="76429" y="153089"/>
                      <a:pt x="76560" y="153056"/>
                    </a:cubicBezTo>
                    <a:cubicBezTo>
                      <a:pt x="76658" y="153024"/>
                      <a:pt x="76788" y="153024"/>
                      <a:pt x="76886" y="152991"/>
                    </a:cubicBezTo>
                    <a:cubicBezTo>
                      <a:pt x="76984" y="152959"/>
                      <a:pt x="77114" y="152926"/>
                      <a:pt x="77212" y="152893"/>
                    </a:cubicBezTo>
                    <a:cubicBezTo>
                      <a:pt x="77343" y="152893"/>
                      <a:pt x="77440" y="152861"/>
                      <a:pt x="77538" y="152828"/>
                    </a:cubicBezTo>
                    <a:cubicBezTo>
                      <a:pt x="77669" y="152795"/>
                      <a:pt x="77767" y="152763"/>
                      <a:pt x="77897" y="152698"/>
                    </a:cubicBezTo>
                    <a:cubicBezTo>
                      <a:pt x="77995" y="152665"/>
                      <a:pt x="78093" y="152632"/>
                      <a:pt x="78191" y="152600"/>
                    </a:cubicBezTo>
                    <a:cubicBezTo>
                      <a:pt x="78321" y="152567"/>
                      <a:pt x="78419" y="152502"/>
                      <a:pt x="78517" y="152469"/>
                    </a:cubicBezTo>
                    <a:cubicBezTo>
                      <a:pt x="78647" y="152437"/>
                      <a:pt x="78745" y="152404"/>
                      <a:pt x="78843" y="152339"/>
                    </a:cubicBezTo>
                    <a:cubicBezTo>
                      <a:pt x="78941" y="152306"/>
                      <a:pt x="79039" y="152241"/>
                      <a:pt x="79137" y="152208"/>
                    </a:cubicBezTo>
                    <a:cubicBezTo>
                      <a:pt x="79235" y="152143"/>
                      <a:pt x="79365" y="152110"/>
                      <a:pt x="79463" y="152045"/>
                    </a:cubicBezTo>
                    <a:cubicBezTo>
                      <a:pt x="79561" y="151980"/>
                      <a:pt x="79659" y="151915"/>
                      <a:pt x="79756" y="151882"/>
                    </a:cubicBezTo>
                    <a:cubicBezTo>
                      <a:pt x="79854" y="151817"/>
                      <a:pt x="79952" y="151752"/>
                      <a:pt x="80050" y="151719"/>
                    </a:cubicBezTo>
                    <a:cubicBezTo>
                      <a:pt x="80148" y="151654"/>
                      <a:pt x="80246" y="151589"/>
                      <a:pt x="80344" y="151491"/>
                    </a:cubicBezTo>
                    <a:cubicBezTo>
                      <a:pt x="80442" y="151458"/>
                      <a:pt x="80507" y="151393"/>
                      <a:pt x="80605" y="151328"/>
                    </a:cubicBezTo>
                    <a:cubicBezTo>
                      <a:pt x="80702" y="151262"/>
                      <a:pt x="80800" y="151164"/>
                      <a:pt x="80898" y="151099"/>
                    </a:cubicBezTo>
                    <a:cubicBezTo>
                      <a:pt x="80963" y="151034"/>
                      <a:pt x="81061" y="150969"/>
                      <a:pt x="81159" y="150903"/>
                    </a:cubicBezTo>
                    <a:cubicBezTo>
                      <a:pt x="81257" y="150838"/>
                      <a:pt x="81322" y="150740"/>
                      <a:pt x="81420" y="150675"/>
                    </a:cubicBezTo>
                    <a:cubicBezTo>
                      <a:pt x="81485" y="150577"/>
                      <a:pt x="81583" y="150512"/>
                      <a:pt x="81648" y="150447"/>
                    </a:cubicBezTo>
                    <a:cubicBezTo>
                      <a:pt x="81746" y="150349"/>
                      <a:pt x="81844" y="150284"/>
                      <a:pt x="81909" y="150186"/>
                    </a:cubicBezTo>
                    <a:cubicBezTo>
                      <a:pt x="82007" y="150088"/>
                      <a:pt x="82073" y="150023"/>
                      <a:pt x="82138" y="149958"/>
                    </a:cubicBezTo>
                    <a:cubicBezTo>
                      <a:pt x="82236" y="149860"/>
                      <a:pt x="82301" y="149762"/>
                      <a:pt x="82399" y="149664"/>
                    </a:cubicBezTo>
                    <a:cubicBezTo>
                      <a:pt x="82464" y="149566"/>
                      <a:pt x="82529" y="149501"/>
                      <a:pt x="82594" y="149403"/>
                    </a:cubicBezTo>
                    <a:cubicBezTo>
                      <a:pt x="82692" y="149305"/>
                      <a:pt x="82758" y="149207"/>
                      <a:pt x="82823" y="149077"/>
                    </a:cubicBezTo>
                    <a:cubicBezTo>
                      <a:pt x="82888" y="149012"/>
                      <a:pt x="82953" y="148946"/>
                      <a:pt x="83018" y="148848"/>
                    </a:cubicBezTo>
                    <a:cubicBezTo>
                      <a:pt x="83084" y="148718"/>
                      <a:pt x="83182" y="148587"/>
                      <a:pt x="83247" y="148457"/>
                    </a:cubicBezTo>
                    <a:cubicBezTo>
                      <a:pt x="83312" y="148392"/>
                      <a:pt x="83345" y="148327"/>
                      <a:pt x="83377" y="148261"/>
                    </a:cubicBezTo>
                    <a:cubicBezTo>
                      <a:pt x="83508" y="148066"/>
                      <a:pt x="83606" y="147837"/>
                      <a:pt x="83736" y="147642"/>
                    </a:cubicBezTo>
                    <a:lnTo>
                      <a:pt x="86183" y="142651"/>
                    </a:lnTo>
                    <a:lnTo>
                      <a:pt x="87357" y="141542"/>
                    </a:lnTo>
                    <a:cubicBezTo>
                      <a:pt x="87390" y="141574"/>
                      <a:pt x="87422" y="141607"/>
                      <a:pt x="87455" y="141639"/>
                    </a:cubicBezTo>
                    <a:cubicBezTo>
                      <a:pt x="87651" y="141803"/>
                      <a:pt x="87846" y="141966"/>
                      <a:pt x="88042" y="142161"/>
                    </a:cubicBezTo>
                    <a:cubicBezTo>
                      <a:pt x="88107" y="142194"/>
                      <a:pt x="88140" y="142227"/>
                      <a:pt x="88205" y="142292"/>
                    </a:cubicBezTo>
                    <a:cubicBezTo>
                      <a:pt x="88401" y="142422"/>
                      <a:pt x="88564" y="142553"/>
                      <a:pt x="88760" y="142683"/>
                    </a:cubicBezTo>
                    <a:cubicBezTo>
                      <a:pt x="88825" y="142749"/>
                      <a:pt x="88857" y="142781"/>
                      <a:pt x="88923" y="142814"/>
                    </a:cubicBezTo>
                    <a:cubicBezTo>
                      <a:pt x="89151" y="142977"/>
                      <a:pt x="89379" y="143107"/>
                      <a:pt x="89640" y="143238"/>
                    </a:cubicBezTo>
                    <a:cubicBezTo>
                      <a:pt x="89706" y="143270"/>
                      <a:pt x="89738" y="143303"/>
                      <a:pt x="89803" y="143336"/>
                    </a:cubicBezTo>
                    <a:cubicBezTo>
                      <a:pt x="90064" y="143466"/>
                      <a:pt x="90325" y="143597"/>
                      <a:pt x="90586" y="143727"/>
                    </a:cubicBezTo>
                    <a:cubicBezTo>
                      <a:pt x="90749" y="143792"/>
                      <a:pt x="90912" y="143858"/>
                      <a:pt x="91076" y="143890"/>
                    </a:cubicBezTo>
                    <a:cubicBezTo>
                      <a:pt x="91108" y="143923"/>
                      <a:pt x="91173" y="143923"/>
                      <a:pt x="91206" y="143955"/>
                    </a:cubicBezTo>
                    <a:cubicBezTo>
                      <a:pt x="91304" y="143988"/>
                      <a:pt x="91434" y="144021"/>
                      <a:pt x="91532" y="144053"/>
                    </a:cubicBezTo>
                    <a:cubicBezTo>
                      <a:pt x="91598" y="144086"/>
                      <a:pt x="91663" y="144086"/>
                      <a:pt x="91728" y="144119"/>
                    </a:cubicBezTo>
                    <a:cubicBezTo>
                      <a:pt x="91826" y="144151"/>
                      <a:pt x="91924" y="144184"/>
                      <a:pt x="92022" y="144184"/>
                    </a:cubicBezTo>
                    <a:cubicBezTo>
                      <a:pt x="92087" y="144216"/>
                      <a:pt x="92152" y="144216"/>
                      <a:pt x="92217" y="144249"/>
                    </a:cubicBezTo>
                    <a:cubicBezTo>
                      <a:pt x="92315" y="144249"/>
                      <a:pt x="92413" y="144282"/>
                      <a:pt x="92478" y="144314"/>
                    </a:cubicBezTo>
                    <a:cubicBezTo>
                      <a:pt x="92543" y="144314"/>
                      <a:pt x="92641" y="144314"/>
                      <a:pt x="92707" y="144347"/>
                    </a:cubicBezTo>
                    <a:cubicBezTo>
                      <a:pt x="92804" y="144347"/>
                      <a:pt x="92870" y="144380"/>
                      <a:pt x="92968" y="144380"/>
                    </a:cubicBezTo>
                    <a:cubicBezTo>
                      <a:pt x="93033" y="144412"/>
                      <a:pt x="93098" y="144412"/>
                      <a:pt x="93196" y="144412"/>
                    </a:cubicBezTo>
                    <a:cubicBezTo>
                      <a:pt x="93261" y="144412"/>
                      <a:pt x="93359" y="144445"/>
                      <a:pt x="93457" y="144445"/>
                    </a:cubicBezTo>
                    <a:cubicBezTo>
                      <a:pt x="93522" y="144445"/>
                      <a:pt x="93587" y="144445"/>
                      <a:pt x="93653" y="144477"/>
                    </a:cubicBezTo>
                    <a:lnTo>
                      <a:pt x="94142" y="144477"/>
                    </a:lnTo>
                    <a:cubicBezTo>
                      <a:pt x="94240" y="144510"/>
                      <a:pt x="94305" y="144510"/>
                      <a:pt x="94403" y="144510"/>
                    </a:cubicBezTo>
                    <a:lnTo>
                      <a:pt x="94533" y="144510"/>
                    </a:lnTo>
                    <a:cubicBezTo>
                      <a:pt x="94729" y="144510"/>
                      <a:pt x="94892" y="144477"/>
                      <a:pt x="95055" y="144477"/>
                    </a:cubicBezTo>
                    <a:lnTo>
                      <a:pt x="95186" y="144477"/>
                    </a:lnTo>
                    <a:cubicBezTo>
                      <a:pt x="95414" y="144445"/>
                      <a:pt x="95610" y="144445"/>
                      <a:pt x="95805" y="144412"/>
                    </a:cubicBezTo>
                    <a:cubicBezTo>
                      <a:pt x="95838" y="144412"/>
                      <a:pt x="95871" y="144380"/>
                      <a:pt x="95903" y="144380"/>
                    </a:cubicBezTo>
                    <a:cubicBezTo>
                      <a:pt x="96099" y="144380"/>
                      <a:pt x="96262" y="144347"/>
                      <a:pt x="96425" y="144282"/>
                    </a:cubicBezTo>
                    <a:lnTo>
                      <a:pt x="96556" y="144282"/>
                    </a:lnTo>
                    <a:cubicBezTo>
                      <a:pt x="96784" y="144216"/>
                      <a:pt x="96980" y="144184"/>
                      <a:pt x="97176" y="144119"/>
                    </a:cubicBezTo>
                    <a:cubicBezTo>
                      <a:pt x="97208" y="144119"/>
                      <a:pt x="97241" y="144119"/>
                      <a:pt x="97241" y="144086"/>
                    </a:cubicBezTo>
                    <a:cubicBezTo>
                      <a:pt x="97436" y="144053"/>
                      <a:pt x="97600" y="143988"/>
                      <a:pt x="97763" y="143923"/>
                    </a:cubicBezTo>
                    <a:cubicBezTo>
                      <a:pt x="97795" y="143923"/>
                      <a:pt x="97861" y="143890"/>
                      <a:pt x="97893" y="143890"/>
                    </a:cubicBezTo>
                    <a:cubicBezTo>
                      <a:pt x="98089" y="143825"/>
                      <a:pt x="98285" y="143727"/>
                      <a:pt x="98480" y="143662"/>
                    </a:cubicBezTo>
                    <a:cubicBezTo>
                      <a:pt x="98480" y="143629"/>
                      <a:pt x="98513" y="143629"/>
                      <a:pt x="98546" y="143629"/>
                    </a:cubicBezTo>
                    <a:cubicBezTo>
                      <a:pt x="98709" y="143531"/>
                      <a:pt x="98872" y="143466"/>
                      <a:pt x="99035" y="143368"/>
                    </a:cubicBezTo>
                    <a:cubicBezTo>
                      <a:pt x="99067" y="143368"/>
                      <a:pt x="99100" y="143336"/>
                      <a:pt x="99165" y="143336"/>
                    </a:cubicBezTo>
                    <a:cubicBezTo>
                      <a:pt x="99328" y="143238"/>
                      <a:pt x="99524" y="143107"/>
                      <a:pt x="99687" y="143009"/>
                    </a:cubicBezTo>
                    <a:cubicBezTo>
                      <a:pt x="99720" y="143009"/>
                      <a:pt x="99720" y="142977"/>
                      <a:pt x="99752" y="142977"/>
                    </a:cubicBezTo>
                    <a:cubicBezTo>
                      <a:pt x="99916" y="142879"/>
                      <a:pt x="100046" y="142781"/>
                      <a:pt x="100209" y="142651"/>
                    </a:cubicBezTo>
                    <a:cubicBezTo>
                      <a:pt x="100242" y="142651"/>
                      <a:pt x="100274" y="142618"/>
                      <a:pt x="100340" y="142585"/>
                    </a:cubicBezTo>
                    <a:cubicBezTo>
                      <a:pt x="100503" y="142455"/>
                      <a:pt x="100666" y="142324"/>
                      <a:pt x="100829" y="142194"/>
                    </a:cubicBezTo>
                    <a:cubicBezTo>
                      <a:pt x="100829" y="142194"/>
                      <a:pt x="100829" y="142194"/>
                      <a:pt x="100862" y="142161"/>
                    </a:cubicBezTo>
                    <a:cubicBezTo>
                      <a:pt x="100992" y="142031"/>
                      <a:pt x="101155" y="141900"/>
                      <a:pt x="101286" y="141770"/>
                    </a:cubicBezTo>
                    <a:cubicBezTo>
                      <a:pt x="101318" y="141737"/>
                      <a:pt x="101351" y="141705"/>
                      <a:pt x="101383" y="141672"/>
                    </a:cubicBezTo>
                    <a:cubicBezTo>
                      <a:pt x="101547" y="141542"/>
                      <a:pt x="101677" y="141378"/>
                      <a:pt x="101840" y="141215"/>
                    </a:cubicBezTo>
                    <a:cubicBezTo>
                      <a:pt x="102003" y="141052"/>
                      <a:pt x="102101" y="140889"/>
                      <a:pt x="102232" y="140759"/>
                    </a:cubicBezTo>
                    <a:cubicBezTo>
                      <a:pt x="102264" y="140693"/>
                      <a:pt x="102297" y="140661"/>
                      <a:pt x="102329" y="140628"/>
                    </a:cubicBezTo>
                    <a:cubicBezTo>
                      <a:pt x="102460" y="140465"/>
                      <a:pt x="102590" y="140269"/>
                      <a:pt x="102721" y="140106"/>
                    </a:cubicBezTo>
                    <a:cubicBezTo>
                      <a:pt x="102721" y="140106"/>
                      <a:pt x="102721" y="140106"/>
                      <a:pt x="102721" y="140074"/>
                    </a:cubicBezTo>
                    <a:cubicBezTo>
                      <a:pt x="102851" y="139911"/>
                      <a:pt x="102949" y="139748"/>
                      <a:pt x="103047" y="139552"/>
                    </a:cubicBezTo>
                    <a:cubicBezTo>
                      <a:pt x="103080" y="139519"/>
                      <a:pt x="103112" y="139454"/>
                      <a:pt x="103145" y="139421"/>
                    </a:cubicBezTo>
                    <a:cubicBezTo>
                      <a:pt x="103243" y="139226"/>
                      <a:pt x="103341" y="139030"/>
                      <a:pt x="103439" y="138834"/>
                    </a:cubicBezTo>
                    <a:lnTo>
                      <a:pt x="105755" y="133974"/>
                    </a:lnTo>
                    <a:cubicBezTo>
                      <a:pt x="105918" y="134137"/>
                      <a:pt x="106113" y="134333"/>
                      <a:pt x="106276" y="134496"/>
                    </a:cubicBezTo>
                    <a:cubicBezTo>
                      <a:pt x="106374" y="134626"/>
                      <a:pt x="106472" y="134724"/>
                      <a:pt x="106603" y="134822"/>
                    </a:cubicBezTo>
                    <a:cubicBezTo>
                      <a:pt x="106668" y="134887"/>
                      <a:pt x="106733" y="134952"/>
                      <a:pt x="106831" y="135018"/>
                    </a:cubicBezTo>
                    <a:cubicBezTo>
                      <a:pt x="106929" y="135115"/>
                      <a:pt x="107059" y="135213"/>
                      <a:pt x="107190" y="135311"/>
                    </a:cubicBezTo>
                    <a:cubicBezTo>
                      <a:pt x="107255" y="135376"/>
                      <a:pt x="107353" y="135442"/>
                      <a:pt x="107418" y="135507"/>
                    </a:cubicBezTo>
                    <a:cubicBezTo>
                      <a:pt x="107549" y="135605"/>
                      <a:pt x="107679" y="135670"/>
                      <a:pt x="107810" y="135768"/>
                    </a:cubicBezTo>
                    <a:cubicBezTo>
                      <a:pt x="107907" y="135833"/>
                      <a:pt x="107973" y="135898"/>
                      <a:pt x="108071" y="135964"/>
                    </a:cubicBezTo>
                    <a:cubicBezTo>
                      <a:pt x="108168" y="136029"/>
                      <a:pt x="108266" y="136094"/>
                      <a:pt x="108364" y="136127"/>
                    </a:cubicBezTo>
                    <a:cubicBezTo>
                      <a:pt x="108397" y="136159"/>
                      <a:pt x="108429" y="136192"/>
                      <a:pt x="108495" y="136192"/>
                    </a:cubicBezTo>
                    <a:cubicBezTo>
                      <a:pt x="108658" y="136322"/>
                      <a:pt x="108853" y="136388"/>
                      <a:pt x="109049" y="136486"/>
                    </a:cubicBezTo>
                    <a:cubicBezTo>
                      <a:pt x="109082" y="136518"/>
                      <a:pt x="109114" y="136551"/>
                      <a:pt x="109180" y="136551"/>
                    </a:cubicBezTo>
                    <a:cubicBezTo>
                      <a:pt x="109212" y="136583"/>
                      <a:pt x="109245" y="136616"/>
                      <a:pt x="109310" y="136616"/>
                    </a:cubicBezTo>
                    <a:cubicBezTo>
                      <a:pt x="109310" y="136616"/>
                      <a:pt x="109343" y="136649"/>
                      <a:pt x="109375" y="136649"/>
                    </a:cubicBezTo>
                    <a:cubicBezTo>
                      <a:pt x="109473" y="136681"/>
                      <a:pt x="109571" y="136714"/>
                      <a:pt x="109636" y="136779"/>
                    </a:cubicBezTo>
                    <a:cubicBezTo>
                      <a:pt x="109702" y="136779"/>
                      <a:pt x="109767" y="136812"/>
                      <a:pt x="109832" y="136844"/>
                    </a:cubicBezTo>
                    <a:cubicBezTo>
                      <a:pt x="110028" y="136910"/>
                      <a:pt x="110223" y="136975"/>
                      <a:pt x="110419" y="137040"/>
                    </a:cubicBezTo>
                    <a:cubicBezTo>
                      <a:pt x="110419" y="137040"/>
                      <a:pt x="110419" y="137073"/>
                      <a:pt x="110452" y="137073"/>
                    </a:cubicBezTo>
                    <a:cubicBezTo>
                      <a:pt x="110713" y="137138"/>
                      <a:pt x="111006" y="137236"/>
                      <a:pt x="111300" y="137301"/>
                    </a:cubicBezTo>
                    <a:cubicBezTo>
                      <a:pt x="111398" y="137301"/>
                      <a:pt x="111496" y="137334"/>
                      <a:pt x="111593" y="137334"/>
                    </a:cubicBezTo>
                    <a:cubicBezTo>
                      <a:pt x="111757" y="137399"/>
                      <a:pt x="111952" y="137431"/>
                      <a:pt x="112148" y="137464"/>
                    </a:cubicBezTo>
                    <a:cubicBezTo>
                      <a:pt x="112279" y="137464"/>
                      <a:pt x="112376" y="137464"/>
                      <a:pt x="112474" y="137497"/>
                    </a:cubicBezTo>
                    <a:cubicBezTo>
                      <a:pt x="112670" y="137497"/>
                      <a:pt x="112833" y="137529"/>
                      <a:pt x="113029" y="137529"/>
                    </a:cubicBezTo>
                    <a:lnTo>
                      <a:pt x="113355" y="137529"/>
                    </a:lnTo>
                    <a:cubicBezTo>
                      <a:pt x="113453" y="137562"/>
                      <a:pt x="113518" y="137562"/>
                      <a:pt x="113583" y="137562"/>
                    </a:cubicBezTo>
                    <a:cubicBezTo>
                      <a:pt x="113714" y="137562"/>
                      <a:pt x="113812" y="137529"/>
                      <a:pt x="113909" y="137529"/>
                    </a:cubicBezTo>
                    <a:lnTo>
                      <a:pt x="114170" y="137529"/>
                    </a:lnTo>
                    <a:cubicBezTo>
                      <a:pt x="114431" y="137529"/>
                      <a:pt x="114692" y="137497"/>
                      <a:pt x="114953" y="137464"/>
                    </a:cubicBezTo>
                    <a:lnTo>
                      <a:pt x="114986" y="137464"/>
                    </a:lnTo>
                    <a:cubicBezTo>
                      <a:pt x="115280" y="137431"/>
                      <a:pt x="115540" y="137366"/>
                      <a:pt x="115801" y="137301"/>
                    </a:cubicBezTo>
                    <a:cubicBezTo>
                      <a:pt x="115867" y="137301"/>
                      <a:pt x="115965" y="137268"/>
                      <a:pt x="116030" y="137236"/>
                    </a:cubicBezTo>
                    <a:cubicBezTo>
                      <a:pt x="116226" y="137203"/>
                      <a:pt x="116421" y="137138"/>
                      <a:pt x="116584" y="137105"/>
                    </a:cubicBezTo>
                    <a:cubicBezTo>
                      <a:pt x="116682" y="137073"/>
                      <a:pt x="116780" y="137040"/>
                      <a:pt x="116845" y="137007"/>
                    </a:cubicBezTo>
                    <a:cubicBezTo>
                      <a:pt x="117041" y="136942"/>
                      <a:pt x="117237" y="136877"/>
                      <a:pt x="117400" y="136812"/>
                    </a:cubicBezTo>
                    <a:cubicBezTo>
                      <a:pt x="117465" y="136779"/>
                      <a:pt x="117563" y="136746"/>
                      <a:pt x="117628" y="136714"/>
                    </a:cubicBezTo>
                    <a:cubicBezTo>
                      <a:pt x="117857" y="136616"/>
                      <a:pt x="118117" y="136486"/>
                      <a:pt x="118346" y="136388"/>
                    </a:cubicBezTo>
                    <a:cubicBezTo>
                      <a:pt x="118378" y="136355"/>
                      <a:pt x="118444" y="136322"/>
                      <a:pt x="118476" y="136290"/>
                    </a:cubicBezTo>
                    <a:cubicBezTo>
                      <a:pt x="118672" y="136192"/>
                      <a:pt x="118868" y="136094"/>
                      <a:pt x="119063" y="135964"/>
                    </a:cubicBezTo>
                    <a:cubicBezTo>
                      <a:pt x="119129" y="135898"/>
                      <a:pt x="119194" y="135866"/>
                      <a:pt x="119259" y="135800"/>
                    </a:cubicBezTo>
                    <a:cubicBezTo>
                      <a:pt x="119422" y="135703"/>
                      <a:pt x="119585" y="135605"/>
                      <a:pt x="119748" y="135474"/>
                    </a:cubicBezTo>
                    <a:cubicBezTo>
                      <a:pt x="119814" y="135442"/>
                      <a:pt x="119879" y="135376"/>
                      <a:pt x="119944" y="135311"/>
                    </a:cubicBezTo>
                    <a:cubicBezTo>
                      <a:pt x="120107" y="135181"/>
                      <a:pt x="120303" y="135050"/>
                      <a:pt x="120433" y="134887"/>
                    </a:cubicBezTo>
                    <a:cubicBezTo>
                      <a:pt x="120499" y="134855"/>
                      <a:pt x="120531" y="134822"/>
                      <a:pt x="120564" y="134789"/>
                    </a:cubicBezTo>
                    <a:cubicBezTo>
                      <a:pt x="120760" y="134594"/>
                      <a:pt x="120955" y="134398"/>
                      <a:pt x="121151" y="134202"/>
                    </a:cubicBezTo>
                    <a:cubicBezTo>
                      <a:pt x="121184" y="134137"/>
                      <a:pt x="121249" y="134072"/>
                      <a:pt x="121282" y="134006"/>
                    </a:cubicBezTo>
                    <a:cubicBezTo>
                      <a:pt x="121412" y="133876"/>
                      <a:pt x="121543" y="133713"/>
                      <a:pt x="121673" y="133550"/>
                    </a:cubicBezTo>
                    <a:cubicBezTo>
                      <a:pt x="121738" y="133452"/>
                      <a:pt x="121804" y="133387"/>
                      <a:pt x="121836" y="133321"/>
                    </a:cubicBezTo>
                    <a:cubicBezTo>
                      <a:pt x="121967" y="133158"/>
                      <a:pt x="122064" y="132995"/>
                      <a:pt x="122195" y="132799"/>
                    </a:cubicBezTo>
                    <a:cubicBezTo>
                      <a:pt x="122228" y="132734"/>
                      <a:pt x="122293" y="132669"/>
                      <a:pt x="122325" y="132604"/>
                    </a:cubicBezTo>
                    <a:cubicBezTo>
                      <a:pt x="122489" y="132343"/>
                      <a:pt x="122619" y="132114"/>
                      <a:pt x="122749" y="131853"/>
                    </a:cubicBezTo>
                    <a:lnTo>
                      <a:pt x="140951" y="95058"/>
                    </a:lnTo>
                    <a:cubicBezTo>
                      <a:pt x="141049" y="95026"/>
                      <a:pt x="141114" y="95026"/>
                      <a:pt x="141180" y="94993"/>
                    </a:cubicBezTo>
                    <a:cubicBezTo>
                      <a:pt x="141245" y="94993"/>
                      <a:pt x="141310" y="94960"/>
                      <a:pt x="141375" y="94960"/>
                    </a:cubicBezTo>
                    <a:cubicBezTo>
                      <a:pt x="141506" y="94895"/>
                      <a:pt x="141669" y="94863"/>
                      <a:pt x="141832" y="94830"/>
                    </a:cubicBezTo>
                    <a:cubicBezTo>
                      <a:pt x="141897" y="94797"/>
                      <a:pt x="141963" y="94765"/>
                      <a:pt x="142028" y="94765"/>
                    </a:cubicBezTo>
                    <a:cubicBezTo>
                      <a:pt x="142126" y="94732"/>
                      <a:pt x="142224" y="94699"/>
                      <a:pt x="142354" y="94667"/>
                    </a:cubicBezTo>
                    <a:cubicBezTo>
                      <a:pt x="142419" y="94634"/>
                      <a:pt x="142517" y="94602"/>
                      <a:pt x="142582" y="94569"/>
                    </a:cubicBezTo>
                    <a:cubicBezTo>
                      <a:pt x="142713" y="94536"/>
                      <a:pt x="142811" y="94504"/>
                      <a:pt x="142941" y="94471"/>
                    </a:cubicBezTo>
                    <a:cubicBezTo>
                      <a:pt x="143006" y="94439"/>
                      <a:pt x="143104" y="94406"/>
                      <a:pt x="143202" y="94406"/>
                    </a:cubicBezTo>
                    <a:cubicBezTo>
                      <a:pt x="143300" y="94341"/>
                      <a:pt x="143430" y="94308"/>
                      <a:pt x="143561" y="94275"/>
                    </a:cubicBezTo>
                    <a:cubicBezTo>
                      <a:pt x="143659" y="94243"/>
                      <a:pt x="143757" y="94210"/>
                      <a:pt x="143855" y="94178"/>
                    </a:cubicBezTo>
                    <a:cubicBezTo>
                      <a:pt x="143952" y="94145"/>
                      <a:pt x="144083" y="94080"/>
                      <a:pt x="144213" y="94047"/>
                    </a:cubicBezTo>
                    <a:cubicBezTo>
                      <a:pt x="144311" y="94014"/>
                      <a:pt x="144409" y="93982"/>
                      <a:pt x="144507" y="93949"/>
                    </a:cubicBezTo>
                    <a:cubicBezTo>
                      <a:pt x="144670" y="93884"/>
                      <a:pt x="144801" y="93851"/>
                      <a:pt x="144964" y="93786"/>
                    </a:cubicBezTo>
                    <a:cubicBezTo>
                      <a:pt x="145061" y="93753"/>
                      <a:pt x="145127" y="93721"/>
                      <a:pt x="145225" y="93688"/>
                    </a:cubicBezTo>
                    <a:cubicBezTo>
                      <a:pt x="145420" y="93623"/>
                      <a:pt x="145649" y="93558"/>
                      <a:pt x="145844" y="93460"/>
                    </a:cubicBezTo>
                    <a:cubicBezTo>
                      <a:pt x="145942" y="93427"/>
                      <a:pt x="146007" y="93395"/>
                      <a:pt x="146073" y="93362"/>
                    </a:cubicBezTo>
                    <a:cubicBezTo>
                      <a:pt x="146301" y="93297"/>
                      <a:pt x="146529" y="93199"/>
                      <a:pt x="146758" y="93134"/>
                    </a:cubicBezTo>
                    <a:cubicBezTo>
                      <a:pt x="146856" y="93068"/>
                      <a:pt x="146953" y="93036"/>
                      <a:pt x="147084" y="93003"/>
                    </a:cubicBezTo>
                    <a:cubicBezTo>
                      <a:pt x="147247" y="92938"/>
                      <a:pt x="147410" y="92873"/>
                      <a:pt x="147573" y="92808"/>
                    </a:cubicBezTo>
                    <a:cubicBezTo>
                      <a:pt x="147704" y="92742"/>
                      <a:pt x="147802" y="92677"/>
                      <a:pt x="147932" y="92644"/>
                    </a:cubicBezTo>
                    <a:cubicBezTo>
                      <a:pt x="148095" y="92579"/>
                      <a:pt x="148258" y="92514"/>
                      <a:pt x="148421" y="92449"/>
                    </a:cubicBezTo>
                    <a:cubicBezTo>
                      <a:pt x="148552" y="92383"/>
                      <a:pt x="148682" y="92318"/>
                      <a:pt x="148813" y="92286"/>
                    </a:cubicBezTo>
                    <a:cubicBezTo>
                      <a:pt x="148976" y="92188"/>
                      <a:pt x="149139" y="92122"/>
                      <a:pt x="149302" y="92057"/>
                    </a:cubicBezTo>
                    <a:cubicBezTo>
                      <a:pt x="149433" y="91992"/>
                      <a:pt x="149563" y="91927"/>
                      <a:pt x="149693" y="91862"/>
                    </a:cubicBezTo>
                    <a:cubicBezTo>
                      <a:pt x="149857" y="91796"/>
                      <a:pt x="150052" y="91731"/>
                      <a:pt x="150215" y="91633"/>
                    </a:cubicBezTo>
                    <a:cubicBezTo>
                      <a:pt x="150346" y="91568"/>
                      <a:pt x="150476" y="91503"/>
                      <a:pt x="150607" y="91470"/>
                    </a:cubicBezTo>
                    <a:cubicBezTo>
                      <a:pt x="150803" y="91372"/>
                      <a:pt x="150998" y="91274"/>
                      <a:pt x="151194" y="91177"/>
                    </a:cubicBezTo>
                    <a:cubicBezTo>
                      <a:pt x="151324" y="91111"/>
                      <a:pt x="151422" y="91079"/>
                      <a:pt x="151553" y="91013"/>
                    </a:cubicBezTo>
                    <a:cubicBezTo>
                      <a:pt x="151846" y="90850"/>
                      <a:pt x="152173" y="90687"/>
                      <a:pt x="152466" y="90557"/>
                    </a:cubicBezTo>
                    <a:cubicBezTo>
                      <a:pt x="152597" y="90492"/>
                      <a:pt x="152695" y="90426"/>
                      <a:pt x="152792" y="90394"/>
                    </a:cubicBezTo>
                    <a:cubicBezTo>
                      <a:pt x="153021" y="90263"/>
                      <a:pt x="153249" y="90165"/>
                      <a:pt x="153445" y="90035"/>
                    </a:cubicBezTo>
                    <a:cubicBezTo>
                      <a:pt x="153575" y="89970"/>
                      <a:pt x="153738" y="89904"/>
                      <a:pt x="153869" y="89806"/>
                    </a:cubicBezTo>
                    <a:cubicBezTo>
                      <a:pt x="154065" y="89709"/>
                      <a:pt x="154260" y="89611"/>
                      <a:pt x="154456" y="89513"/>
                    </a:cubicBezTo>
                    <a:cubicBezTo>
                      <a:pt x="154586" y="89415"/>
                      <a:pt x="154750" y="89350"/>
                      <a:pt x="154880" y="89252"/>
                    </a:cubicBezTo>
                    <a:cubicBezTo>
                      <a:pt x="155076" y="89154"/>
                      <a:pt x="155271" y="89024"/>
                      <a:pt x="155467" y="88926"/>
                    </a:cubicBezTo>
                    <a:cubicBezTo>
                      <a:pt x="155598" y="88828"/>
                      <a:pt x="155761" y="88763"/>
                      <a:pt x="155924" y="88665"/>
                    </a:cubicBezTo>
                    <a:cubicBezTo>
                      <a:pt x="156087" y="88567"/>
                      <a:pt x="156283" y="88436"/>
                      <a:pt x="156478" y="88306"/>
                    </a:cubicBezTo>
                    <a:cubicBezTo>
                      <a:pt x="156642" y="88241"/>
                      <a:pt x="156805" y="88143"/>
                      <a:pt x="156935" y="88045"/>
                    </a:cubicBezTo>
                    <a:cubicBezTo>
                      <a:pt x="157131" y="87915"/>
                      <a:pt x="157359" y="87784"/>
                      <a:pt x="157555" y="87654"/>
                    </a:cubicBezTo>
                    <a:cubicBezTo>
                      <a:pt x="157685" y="87588"/>
                      <a:pt x="157848" y="87490"/>
                      <a:pt x="157979" y="87393"/>
                    </a:cubicBezTo>
                    <a:cubicBezTo>
                      <a:pt x="158240" y="87230"/>
                      <a:pt x="158468" y="87066"/>
                      <a:pt x="158729" y="86903"/>
                    </a:cubicBezTo>
                    <a:cubicBezTo>
                      <a:pt x="158827" y="86838"/>
                      <a:pt x="158925" y="86773"/>
                      <a:pt x="159023" y="86708"/>
                    </a:cubicBezTo>
                    <a:cubicBezTo>
                      <a:pt x="159349" y="86479"/>
                      <a:pt x="159708" y="86251"/>
                      <a:pt x="160034" y="86023"/>
                    </a:cubicBezTo>
                    <a:cubicBezTo>
                      <a:pt x="160164" y="85925"/>
                      <a:pt x="160295" y="85827"/>
                      <a:pt x="160425" y="85762"/>
                    </a:cubicBezTo>
                    <a:cubicBezTo>
                      <a:pt x="160654" y="85599"/>
                      <a:pt x="160849" y="85435"/>
                      <a:pt x="161078" y="85272"/>
                    </a:cubicBezTo>
                    <a:cubicBezTo>
                      <a:pt x="161241" y="85174"/>
                      <a:pt x="161371" y="85044"/>
                      <a:pt x="161534" y="84946"/>
                    </a:cubicBezTo>
                    <a:cubicBezTo>
                      <a:pt x="161730" y="84783"/>
                      <a:pt x="161926" y="84620"/>
                      <a:pt x="162154" y="84489"/>
                    </a:cubicBezTo>
                    <a:cubicBezTo>
                      <a:pt x="162285" y="84359"/>
                      <a:pt x="162448" y="84261"/>
                      <a:pt x="162611" y="84131"/>
                    </a:cubicBezTo>
                    <a:cubicBezTo>
                      <a:pt x="162807" y="83968"/>
                      <a:pt x="163002" y="83804"/>
                      <a:pt x="163198" y="83641"/>
                    </a:cubicBezTo>
                    <a:cubicBezTo>
                      <a:pt x="163361" y="83511"/>
                      <a:pt x="163524" y="83413"/>
                      <a:pt x="163655" y="83283"/>
                    </a:cubicBezTo>
                    <a:cubicBezTo>
                      <a:pt x="163851" y="83119"/>
                      <a:pt x="164079" y="82924"/>
                      <a:pt x="164275" y="82761"/>
                    </a:cubicBezTo>
                    <a:cubicBezTo>
                      <a:pt x="164438" y="82630"/>
                      <a:pt x="164568" y="82532"/>
                      <a:pt x="164699" y="82402"/>
                    </a:cubicBezTo>
                    <a:cubicBezTo>
                      <a:pt x="164927" y="82206"/>
                      <a:pt x="165155" y="82010"/>
                      <a:pt x="165384" y="81815"/>
                    </a:cubicBezTo>
                    <a:cubicBezTo>
                      <a:pt x="165514" y="81717"/>
                      <a:pt x="165645" y="81586"/>
                      <a:pt x="165742" y="81488"/>
                    </a:cubicBezTo>
                    <a:cubicBezTo>
                      <a:pt x="166101" y="81195"/>
                      <a:pt x="166427" y="80869"/>
                      <a:pt x="166786" y="80542"/>
                    </a:cubicBezTo>
                    <a:close/>
                    <a:moveTo>
                      <a:pt x="177907" y="1"/>
                    </a:moveTo>
                    <a:cubicBezTo>
                      <a:pt x="177285" y="1"/>
                      <a:pt x="176657" y="192"/>
                      <a:pt x="176116" y="591"/>
                    </a:cubicBezTo>
                    <a:lnTo>
                      <a:pt x="159577" y="12595"/>
                    </a:lnTo>
                    <a:lnTo>
                      <a:pt x="149791" y="18467"/>
                    </a:lnTo>
                    <a:lnTo>
                      <a:pt x="157783" y="4962"/>
                    </a:lnTo>
                    <a:cubicBezTo>
                      <a:pt x="158370" y="4016"/>
                      <a:pt x="158370" y="2842"/>
                      <a:pt x="157816" y="1863"/>
                    </a:cubicBezTo>
                    <a:cubicBezTo>
                      <a:pt x="157261" y="917"/>
                      <a:pt x="156250" y="330"/>
                      <a:pt x="155174" y="330"/>
                    </a:cubicBezTo>
                    <a:lnTo>
                      <a:pt x="40547" y="330"/>
                    </a:lnTo>
                    <a:cubicBezTo>
                      <a:pt x="39438" y="330"/>
                      <a:pt x="38427" y="917"/>
                      <a:pt x="37905" y="1863"/>
                    </a:cubicBezTo>
                    <a:cubicBezTo>
                      <a:pt x="37351" y="2842"/>
                      <a:pt x="37351" y="4016"/>
                      <a:pt x="37905" y="4962"/>
                    </a:cubicBezTo>
                    <a:lnTo>
                      <a:pt x="54770" y="33472"/>
                    </a:lnTo>
                    <a:cubicBezTo>
                      <a:pt x="51377" y="35331"/>
                      <a:pt x="45864" y="38756"/>
                      <a:pt x="40319" y="43747"/>
                    </a:cubicBezTo>
                    <a:cubicBezTo>
                      <a:pt x="28609" y="54349"/>
                      <a:pt x="22574" y="67070"/>
                      <a:pt x="22835" y="80542"/>
                    </a:cubicBezTo>
                    <a:cubicBezTo>
                      <a:pt x="22900" y="84489"/>
                      <a:pt x="23422" y="89676"/>
                      <a:pt x="24433" y="95972"/>
                    </a:cubicBezTo>
                    <a:cubicBezTo>
                      <a:pt x="22639" y="95221"/>
                      <a:pt x="20715" y="94797"/>
                      <a:pt x="18725" y="94797"/>
                    </a:cubicBezTo>
                    <a:cubicBezTo>
                      <a:pt x="10765" y="94797"/>
                      <a:pt x="4274" y="101256"/>
                      <a:pt x="4274" y="109248"/>
                    </a:cubicBezTo>
                    <a:cubicBezTo>
                      <a:pt x="4274" y="111890"/>
                      <a:pt x="4992" y="114467"/>
                      <a:pt x="6362" y="116718"/>
                    </a:cubicBezTo>
                    <a:cubicBezTo>
                      <a:pt x="6003" y="117957"/>
                      <a:pt x="5840" y="119295"/>
                      <a:pt x="5840" y="120632"/>
                    </a:cubicBezTo>
                    <a:cubicBezTo>
                      <a:pt x="5840" y="128592"/>
                      <a:pt x="12299" y="135050"/>
                      <a:pt x="20258" y="135050"/>
                    </a:cubicBezTo>
                    <a:cubicBezTo>
                      <a:pt x="24629" y="135050"/>
                      <a:pt x="28674" y="133158"/>
                      <a:pt x="31381" y="129831"/>
                    </a:cubicBezTo>
                    <a:cubicBezTo>
                      <a:pt x="32980" y="136486"/>
                      <a:pt x="34774" y="143695"/>
                      <a:pt x="36764" y="151295"/>
                    </a:cubicBezTo>
                    <a:lnTo>
                      <a:pt x="28543" y="156351"/>
                    </a:lnTo>
                    <a:cubicBezTo>
                      <a:pt x="28478" y="156416"/>
                      <a:pt x="28380" y="156449"/>
                      <a:pt x="28315" y="156514"/>
                    </a:cubicBezTo>
                    <a:lnTo>
                      <a:pt x="1273" y="177097"/>
                    </a:lnTo>
                    <a:cubicBezTo>
                      <a:pt x="588" y="177619"/>
                      <a:pt x="131" y="178402"/>
                      <a:pt x="66" y="179250"/>
                    </a:cubicBezTo>
                    <a:cubicBezTo>
                      <a:pt x="1" y="180131"/>
                      <a:pt x="295" y="180979"/>
                      <a:pt x="882" y="181599"/>
                    </a:cubicBezTo>
                    <a:lnTo>
                      <a:pt x="25444" y="207793"/>
                    </a:lnTo>
                    <a:cubicBezTo>
                      <a:pt x="26032" y="208412"/>
                      <a:pt x="26847" y="208771"/>
                      <a:pt x="27695" y="208771"/>
                    </a:cubicBezTo>
                    <a:lnTo>
                      <a:pt x="27728" y="208771"/>
                    </a:lnTo>
                    <a:cubicBezTo>
                      <a:pt x="28609" y="208739"/>
                      <a:pt x="29424" y="208380"/>
                      <a:pt x="30011" y="207727"/>
                    </a:cubicBezTo>
                    <a:lnTo>
                      <a:pt x="46908" y="188188"/>
                    </a:lnTo>
                    <a:cubicBezTo>
                      <a:pt x="50072" y="199214"/>
                      <a:pt x="52291" y="206520"/>
                      <a:pt x="52323" y="206586"/>
                    </a:cubicBezTo>
                    <a:cubicBezTo>
                      <a:pt x="52715" y="207890"/>
                      <a:pt x="53922" y="208771"/>
                      <a:pt x="55259" y="208771"/>
                    </a:cubicBezTo>
                    <a:lnTo>
                      <a:pt x="159414" y="208771"/>
                    </a:lnTo>
                    <a:cubicBezTo>
                      <a:pt x="161045" y="208771"/>
                      <a:pt x="162383" y="207466"/>
                      <a:pt x="162448" y="205803"/>
                    </a:cubicBezTo>
                    <a:cubicBezTo>
                      <a:pt x="162480" y="205379"/>
                      <a:pt x="162741" y="195169"/>
                      <a:pt x="156152" y="188318"/>
                    </a:cubicBezTo>
                    <a:cubicBezTo>
                      <a:pt x="154391" y="186492"/>
                      <a:pt x="152303" y="185089"/>
                      <a:pt x="149987" y="184111"/>
                    </a:cubicBezTo>
                    <a:cubicBezTo>
                      <a:pt x="152368" y="175662"/>
                      <a:pt x="154652" y="167442"/>
                      <a:pt x="156772" y="159515"/>
                    </a:cubicBezTo>
                    <a:cubicBezTo>
                      <a:pt x="158697" y="158634"/>
                      <a:pt x="160393" y="157297"/>
                      <a:pt x="161763" y="155633"/>
                    </a:cubicBezTo>
                    <a:cubicBezTo>
                      <a:pt x="161842" y="155635"/>
                      <a:pt x="161921" y="155635"/>
                      <a:pt x="162000" y="155635"/>
                    </a:cubicBezTo>
                    <a:cubicBezTo>
                      <a:pt x="169950" y="155635"/>
                      <a:pt x="176442" y="149161"/>
                      <a:pt x="176442" y="141183"/>
                    </a:cubicBezTo>
                    <a:cubicBezTo>
                      <a:pt x="176442" y="134235"/>
                      <a:pt x="171516" y="128428"/>
                      <a:pt x="164992" y="127058"/>
                    </a:cubicBezTo>
                    <a:cubicBezTo>
                      <a:pt x="170048" y="105431"/>
                      <a:pt x="172723" y="89774"/>
                      <a:pt x="172886" y="80542"/>
                    </a:cubicBezTo>
                    <a:cubicBezTo>
                      <a:pt x="172919" y="78422"/>
                      <a:pt x="172821" y="76302"/>
                      <a:pt x="172527" y="74214"/>
                    </a:cubicBezTo>
                    <a:cubicBezTo>
                      <a:pt x="181009" y="63384"/>
                      <a:pt x="184956" y="51087"/>
                      <a:pt x="185999" y="47335"/>
                    </a:cubicBezTo>
                    <a:lnTo>
                      <a:pt x="201787" y="35886"/>
                    </a:lnTo>
                    <a:cubicBezTo>
                      <a:pt x="202440" y="35397"/>
                      <a:pt x="202864" y="34679"/>
                      <a:pt x="202994" y="33863"/>
                    </a:cubicBezTo>
                    <a:cubicBezTo>
                      <a:pt x="203125" y="33081"/>
                      <a:pt x="202929" y="32265"/>
                      <a:pt x="202440" y="31613"/>
                    </a:cubicBezTo>
                    <a:lnTo>
                      <a:pt x="180389" y="1276"/>
                    </a:lnTo>
                    <a:cubicBezTo>
                      <a:pt x="179797" y="448"/>
                      <a:pt x="178859" y="1"/>
                      <a:pt x="1779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98" name="Google Shape;498;p42"/>
            <p:cNvGrpSpPr/>
            <p:nvPr/>
          </p:nvGrpSpPr>
          <p:grpSpPr>
            <a:xfrm>
              <a:off x="1884102" y="1949310"/>
              <a:ext cx="557070" cy="572557"/>
              <a:chOff x="1261550" y="238025"/>
              <a:chExt cx="5078125" cy="5219300"/>
            </a:xfrm>
          </p:grpSpPr>
          <p:sp>
            <p:nvSpPr>
              <p:cNvPr id="499" name="Google Shape;499;p42"/>
              <p:cNvSpPr/>
              <p:nvPr/>
            </p:nvSpPr>
            <p:spPr>
              <a:xfrm>
                <a:off x="5327625" y="4371875"/>
                <a:ext cx="620625" cy="620600"/>
              </a:xfrm>
              <a:custGeom>
                <a:avLst/>
                <a:gdLst/>
                <a:ahLst/>
                <a:cxnLst/>
                <a:rect l="l" t="t" r="r" b="b"/>
                <a:pathLst>
                  <a:path w="24825" h="24824" extrusionOk="0">
                    <a:moveTo>
                      <a:pt x="12429" y="6133"/>
                    </a:moveTo>
                    <a:cubicBezTo>
                      <a:pt x="15886" y="6133"/>
                      <a:pt x="18724" y="8938"/>
                      <a:pt x="18724" y="12428"/>
                    </a:cubicBezTo>
                    <a:cubicBezTo>
                      <a:pt x="18724" y="15886"/>
                      <a:pt x="15886" y="18724"/>
                      <a:pt x="12429" y="18724"/>
                    </a:cubicBezTo>
                    <a:cubicBezTo>
                      <a:pt x="8938" y="18724"/>
                      <a:pt x="6133" y="15886"/>
                      <a:pt x="6133" y="12428"/>
                    </a:cubicBezTo>
                    <a:cubicBezTo>
                      <a:pt x="6133" y="8938"/>
                      <a:pt x="8938" y="6133"/>
                      <a:pt x="12429" y="6133"/>
                    </a:cubicBezTo>
                    <a:close/>
                    <a:moveTo>
                      <a:pt x="12429" y="0"/>
                    </a:moveTo>
                    <a:cubicBezTo>
                      <a:pt x="5579" y="0"/>
                      <a:pt x="1" y="5578"/>
                      <a:pt x="1" y="12428"/>
                    </a:cubicBezTo>
                    <a:cubicBezTo>
                      <a:pt x="1" y="19278"/>
                      <a:pt x="5579" y="24824"/>
                      <a:pt x="12429" y="24824"/>
                    </a:cubicBezTo>
                    <a:cubicBezTo>
                      <a:pt x="19279" y="24824"/>
                      <a:pt x="24824" y="19278"/>
                      <a:pt x="24824" y="12428"/>
                    </a:cubicBezTo>
                    <a:cubicBezTo>
                      <a:pt x="24824" y="5578"/>
                      <a:pt x="19279" y="0"/>
                      <a:pt x="1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 name="Google Shape;500;p42"/>
              <p:cNvSpPr/>
              <p:nvPr/>
            </p:nvSpPr>
            <p:spPr>
              <a:xfrm>
                <a:off x="5555975" y="2561450"/>
                <a:ext cx="620600" cy="620625"/>
              </a:xfrm>
              <a:custGeom>
                <a:avLst/>
                <a:gdLst/>
                <a:ahLst/>
                <a:cxnLst/>
                <a:rect l="l" t="t" r="r" b="b"/>
                <a:pathLst>
                  <a:path w="24824" h="24825" extrusionOk="0">
                    <a:moveTo>
                      <a:pt x="12396" y="6134"/>
                    </a:moveTo>
                    <a:cubicBezTo>
                      <a:pt x="15853" y="6134"/>
                      <a:pt x="18691" y="8939"/>
                      <a:pt x="18691" y="12429"/>
                    </a:cubicBezTo>
                    <a:cubicBezTo>
                      <a:pt x="18691" y="15887"/>
                      <a:pt x="15853" y="18692"/>
                      <a:pt x="12396" y="18692"/>
                    </a:cubicBezTo>
                    <a:cubicBezTo>
                      <a:pt x="8938" y="18692"/>
                      <a:pt x="6100" y="15887"/>
                      <a:pt x="6100" y="12429"/>
                    </a:cubicBezTo>
                    <a:cubicBezTo>
                      <a:pt x="6100" y="8939"/>
                      <a:pt x="8938" y="6134"/>
                      <a:pt x="12396" y="6134"/>
                    </a:cubicBezTo>
                    <a:close/>
                    <a:moveTo>
                      <a:pt x="12396" y="1"/>
                    </a:moveTo>
                    <a:cubicBezTo>
                      <a:pt x="5546" y="1"/>
                      <a:pt x="0" y="5579"/>
                      <a:pt x="0" y="12429"/>
                    </a:cubicBezTo>
                    <a:cubicBezTo>
                      <a:pt x="0" y="19247"/>
                      <a:pt x="5546" y="24825"/>
                      <a:pt x="12396" y="24825"/>
                    </a:cubicBezTo>
                    <a:cubicBezTo>
                      <a:pt x="19246" y="24825"/>
                      <a:pt x="24824" y="19247"/>
                      <a:pt x="24824" y="12429"/>
                    </a:cubicBezTo>
                    <a:cubicBezTo>
                      <a:pt x="24824" y="5579"/>
                      <a:pt x="19246" y="1"/>
                      <a:pt x="12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 name="Google Shape;501;p42"/>
              <p:cNvSpPr/>
              <p:nvPr/>
            </p:nvSpPr>
            <p:spPr>
              <a:xfrm>
                <a:off x="2124350" y="2045250"/>
                <a:ext cx="620625" cy="620625"/>
              </a:xfrm>
              <a:custGeom>
                <a:avLst/>
                <a:gdLst/>
                <a:ahLst/>
                <a:cxnLst/>
                <a:rect l="l" t="t" r="r" b="b"/>
                <a:pathLst>
                  <a:path w="24825" h="24825" extrusionOk="0">
                    <a:moveTo>
                      <a:pt x="12429" y="6133"/>
                    </a:moveTo>
                    <a:cubicBezTo>
                      <a:pt x="15887" y="6133"/>
                      <a:pt x="18725" y="8938"/>
                      <a:pt x="18725" y="12429"/>
                    </a:cubicBezTo>
                    <a:cubicBezTo>
                      <a:pt x="18725" y="15886"/>
                      <a:pt x="15887" y="18724"/>
                      <a:pt x="12429" y="18724"/>
                    </a:cubicBezTo>
                    <a:cubicBezTo>
                      <a:pt x="8939" y="18724"/>
                      <a:pt x="6133" y="15886"/>
                      <a:pt x="6133" y="12429"/>
                    </a:cubicBezTo>
                    <a:cubicBezTo>
                      <a:pt x="6133" y="8938"/>
                      <a:pt x="8939" y="6133"/>
                      <a:pt x="12429" y="6133"/>
                    </a:cubicBezTo>
                    <a:close/>
                    <a:moveTo>
                      <a:pt x="12429" y="1"/>
                    </a:moveTo>
                    <a:cubicBezTo>
                      <a:pt x="5579" y="1"/>
                      <a:pt x="1" y="5579"/>
                      <a:pt x="1" y="12429"/>
                    </a:cubicBezTo>
                    <a:cubicBezTo>
                      <a:pt x="1" y="19279"/>
                      <a:pt x="5579" y="24824"/>
                      <a:pt x="12429" y="24824"/>
                    </a:cubicBezTo>
                    <a:cubicBezTo>
                      <a:pt x="19279" y="24824"/>
                      <a:pt x="24824" y="19279"/>
                      <a:pt x="24824" y="12429"/>
                    </a:cubicBezTo>
                    <a:cubicBezTo>
                      <a:pt x="24824" y="5579"/>
                      <a:pt x="19279" y="1"/>
                      <a:pt x="12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 name="Google Shape;502;p42"/>
              <p:cNvSpPr/>
              <p:nvPr/>
            </p:nvSpPr>
            <p:spPr>
              <a:xfrm>
                <a:off x="1261550" y="238025"/>
                <a:ext cx="5078125" cy="5219300"/>
              </a:xfrm>
              <a:custGeom>
                <a:avLst/>
                <a:gdLst/>
                <a:ahLst/>
                <a:cxnLst/>
                <a:rect l="l" t="t" r="r" b="b"/>
                <a:pathLst>
                  <a:path w="203125" h="208772" extrusionOk="0">
                    <a:moveTo>
                      <a:pt x="113094" y="84783"/>
                    </a:moveTo>
                    <a:lnTo>
                      <a:pt x="96230" y="100604"/>
                    </a:lnTo>
                    <a:lnTo>
                      <a:pt x="95773" y="101060"/>
                    </a:lnTo>
                    <a:lnTo>
                      <a:pt x="88662" y="107682"/>
                    </a:lnTo>
                    <a:cubicBezTo>
                      <a:pt x="95218" y="98581"/>
                      <a:pt x="103471" y="90818"/>
                      <a:pt x="113094" y="84783"/>
                    </a:cubicBezTo>
                    <a:close/>
                    <a:moveTo>
                      <a:pt x="18725" y="100897"/>
                    </a:moveTo>
                    <a:cubicBezTo>
                      <a:pt x="21889" y="100897"/>
                      <a:pt x="24825" y="102757"/>
                      <a:pt x="26227" y="105595"/>
                    </a:cubicBezTo>
                    <a:cubicBezTo>
                      <a:pt x="26227" y="105627"/>
                      <a:pt x="26260" y="105692"/>
                      <a:pt x="26293" y="105725"/>
                    </a:cubicBezTo>
                    <a:cubicBezTo>
                      <a:pt x="26293" y="105725"/>
                      <a:pt x="26293" y="105758"/>
                      <a:pt x="26293" y="105758"/>
                    </a:cubicBezTo>
                    <a:cubicBezTo>
                      <a:pt x="26358" y="105888"/>
                      <a:pt x="26456" y="106019"/>
                      <a:pt x="26554" y="106149"/>
                    </a:cubicBezTo>
                    <a:cubicBezTo>
                      <a:pt x="26554" y="106149"/>
                      <a:pt x="26554" y="106182"/>
                      <a:pt x="26586" y="106182"/>
                    </a:cubicBezTo>
                    <a:cubicBezTo>
                      <a:pt x="26684" y="106312"/>
                      <a:pt x="26782" y="106410"/>
                      <a:pt x="26880" y="106508"/>
                    </a:cubicBezTo>
                    <a:cubicBezTo>
                      <a:pt x="26880" y="106540"/>
                      <a:pt x="26912" y="106540"/>
                      <a:pt x="26912" y="106540"/>
                    </a:cubicBezTo>
                    <a:cubicBezTo>
                      <a:pt x="27043" y="106671"/>
                      <a:pt x="27141" y="106736"/>
                      <a:pt x="27271" y="106834"/>
                    </a:cubicBezTo>
                    <a:cubicBezTo>
                      <a:pt x="27304" y="106834"/>
                      <a:pt x="27304" y="106867"/>
                      <a:pt x="27336" y="106867"/>
                    </a:cubicBezTo>
                    <a:cubicBezTo>
                      <a:pt x="27434" y="106932"/>
                      <a:pt x="27565" y="107030"/>
                      <a:pt x="27695" y="107062"/>
                    </a:cubicBezTo>
                    <a:cubicBezTo>
                      <a:pt x="27728" y="107095"/>
                      <a:pt x="27728" y="107095"/>
                      <a:pt x="27760" y="107095"/>
                    </a:cubicBezTo>
                    <a:cubicBezTo>
                      <a:pt x="27891" y="107160"/>
                      <a:pt x="28021" y="107225"/>
                      <a:pt x="28184" y="107258"/>
                    </a:cubicBezTo>
                    <a:lnTo>
                      <a:pt x="28217" y="107258"/>
                    </a:lnTo>
                    <a:cubicBezTo>
                      <a:pt x="28380" y="107291"/>
                      <a:pt x="28511" y="107323"/>
                      <a:pt x="28674" y="107356"/>
                    </a:cubicBezTo>
                    <a:lnTo>
                      <a:pt x="29196" y="107356"/>
                    </a:lnTo>
                    <a:cubicBezTo>
                      <a:pt x="29359" y="107356"/>
                      <a:pt x="29555" y="107323"/>
                      <a:pt x="29718" y="107291"/>
                    </a:cubicBezTo>
                    <a:cubicBezTo>
                      <a:pt x="30174" y="107160"/>
                      <a:pt x="30664" y="107095"/>
                      <a:pt x="31153" y="107062"/>
                    </a:cubicBezTo>
                    <a:cubicBezTo>
                      <a:pt x="31316" y="107062"/>
                      <a:pt x="31479" y="107030"/>
                      <a:pt x="31642" y="107030"/>
                    </a:cubicBezTo>
                    <a:cubicBezTo>
                      <a:pt x="36242" y="107030"/>
                      <a:pt x="39993" y="110781"/>
                      <a:pt x="39993" y="115380"/>
                    </a:cubicBezTo>
                    <a:cubicBezTo>
                      <a:pt x="39993" y="115641"/>
                      <a:pt x="39960" y="115902"/>
                      <a:pt x="39928" y="116163"/>
                    </a:cubicBezTo>
                    <a:cubicBezTo>
                      <a:pt x="39928" y="116261"/>
                      <a:pt x="39928" y="116359"/>
                      <a:pt x="39895" y="116424"/>
                    </a:cubicBezTo>
                    <a:cubicBezTo>
                      <a:pt x="39895" y="116620"/>
                      <a:pt x="39862" y="116783"/>
                      <a:pt x="39830" y="116946"/>
                    </a:cubicBezTo>
                    <a:cubicBezTo>
                      <a:pt x="39797" y="117044"/>
                      <a:pt x="39797" y="117142"/>
                      <a:pt x="39765" y="117240"/>
                    </a:cubicBezTo>
                    <a:cubicBezTo>
                      <a:pt x="39732" y="117403"/>
                      <a:pt x="39699" y="117566"/>
                      <a:pt x="39634" y="117729"/>
                    </a:cubicBezTo>
                    <a:cubicBezTo>
                      <a:pt x="39601" y="117827"/>
                      <a:pt x="39569" y="117892"/>
                      <a:pt x="39536" y="117990"/>
                    </a:cubicBezTo>
                    <a:cubicBezTo>
                      <a:pt x="39504" y="118153"/>
                      <a:pt x="39438" y="118316"/>
                      <a:pt x="39373" y="118479"/>
                    </a:cubicBezTo>
                    <a:cubicBezTo>
                      <a:pt x="39340" y="118545"/>
                      <a:pt x="39308" y="118642"/>
                      <a:pt x="39275" y="118708"/>
                    </a:cubicBezTo>
                    <a:cubicBezTo>
                      <a:pt x="39210" y="118871"/>
                      <a:pt x="39112" y="119034"/>
                      <a:pt x="39047" y="119197"/>
                    </a:cubicBezTo>
                    <a:cubicBezTo>
                      <a:pt x="39014" y="119262"/>
                      <a:pt x="38982" y="119327"/>
                      <a:pt x="38949" y="119393"/>
                    </a:cubicBezTo>
                    <a:cubicBezTo>
                      <a:pt x="38819" y="119588"/>
                      <a:pt x="38721" y="119784"/>
                      <a:pt x="38590" y="119980"/>
                    </a:cubicBezTo>
                    <a:cubicBezTo>
                      <a:pt x="38590" y="120012"/>
                      <a:pt x="38558" y="120012"/>
                      <a:pt x="38558" y="120045"/>
                    </a:cubicBezTo>
                    <a:cubicBezTo>
                      <a:pt x="38101" y="120697"/>
                      <a:pt x="37579" y="121285"/>
                      <a:pt x="36959" y="121807"/>
                    </a:cubicBezTo>
                    <a:cubicBezTo>
                      <a:pt x="36764" y="121937"/>
                      <a:pt x="36535" y="122100"/>
                      <a:pt x="36339" y="122263"/>
                    </a:cubicBezTo>
                    <a:cubicBezTo>
                      <a:pt x="36307" y="122263"/>
                      <a:pt x="36274" y="122296"/>
                      <a:pt x="36242" y="122296"/>
                    </a:cubicBezTo>
                    <a:cubicBezTo>
                      <a:pt x="36079" y="122426"/>
                      <a:pt x="35883" y="122524"/>
                      <a:pt x="35687" y="122655"/>
                    </a:cubicBezTo>
                    <a:cubicBezTo>
                      <a:pt x="35654" y="122687"/>
                      <a:pt x="35589" y="122687"/>
                      <a:pt x="35524" y="122720"/>
                    </a:cubicBezTo>
                    <a:cubicBezTo>
                      <a:pt x="35361" y="122818"/>
                      <a:pt x="35198" y="122916"/>
                      <a:pt x="35035" y="122981"/>
                    </a:cubicBezTo>
                    <a:cubicBezTo>
                      <a:pt x="34937" y="123014"/>
                      <a:pt x="34872" y="123046"/>
                      <a:pt x="34774" y="123079"/>
                    </a:cubicBezTo>
                    <a:cubicBezTo>
                      <a:pt x="34643" y="123144"/>
                      <a:pt x="34480" y="123209"/>
                      <a:pt x="34317" y="123242"/>
                    </a:cubicBezTo>
                    <a:cubicBezTo>
                      <a:pt x="34219" y="123274"/>
                      <a:pt x="34121" y="123307"/>
                      <a:pt x="34023" y="123340"/>
                    </a:cubicBezTo>
                    <a:cubicBezTo>
                      <a:pt x="33893" y="123372"/>
                      <a:pt x="33762" y="123405"/>
                      <a:pt x="33632" y="123438"/>
                    </a:cubicBezTo>
                    <a:cubicBezTo>
                      <a:pt x="33502" y="123470"/>
                      <a:pt x="33371" y="123503"/>
                      <a:pt x="33241" y="123535"/>
                    </a:cubicBezTo>
                    <a:cubicBezTo>
                      <a:pt x="32719" y="123633"/>
                      <a:pt x="32197" y="123699"/>
                      <a:pt x="31642" y="123699"/>
                    </a:cubicBezTo>
                    <a:cubicBezTo>
                      <a:pt x="31251" y="123699"/>
                      <a:pt x="30827" y="123666"/>
                      <a:pt x="30403" y="123601"/>
                    </a:cubicBezTo>
                    <a:cubicBezTo>
                      <a:pt x="30241" y="123575"/>
                      <a:pt x="30080" y="123562"/>
                      <a:pt x="29920" y="123562"/>
                    </a:cubicBezTo>
                    <a:cubicBezTo>
                      <a:pt x="28883" y="123562"/>
                      <a:pt x="27902" y="124099"/>
                      <a:pt x="27336" y="125003"/>
                    </a:cubicBezTo>
                    <a:cubicBezTo>
                      <a:pt x="25803" y="127482"/>
                      <a:pt x="23161" y="128950"/>
                      <a:pt x="20258" y="128950"/>
                    </a:cubicBezTo>
                    <a:cubicBezTo>
                      <a:pt x="15691" y="128950"/>
                      <a:pt x="11940" y="125199"/>
                      <a:pt x="11940" y="120632"/>
                    </a:cubicBezTo>
                    <a:cubicBezTo>
                      <a:pt x="11940" y="119523"/>
                      <a:pt x="12168" y="118447"/>
                      <a:pt x="12592" y="117436"/>
                    </a:cubicBezTo>
                    <a:cubicBezTo>
                      <a:pt x="13016" y="116392"/>
                      <a:pt x="12853" y="115217"/>
                      <a:pt x="12168" y="114369"/>
                    </a:cubicBezTo>
                    <a:cubicBezTo>
                      <a:pt x="11026" y="112869"/>
                      <a:pt x="10407" y="111107"/>
                      <a:pt x="10407" y="109248"/>
                    </a:cubicBezTo>
                    <a:cubicBezTo>
                      <a:pt x="10407" y="104649"/>
                      <a:pt x="14125" y="100897"/>
                      <a:pt x="18725" y="100897"/>
                    </a:cubicBezTo>
                    <a:close/>
                    <a:moveTo>
                      <a:pt x="130578" y="102235"/>
                    </a:moveTo>
                    <a:lnTo>
                      <a:pt x="117237" y="129113"/>
                    </a:lnTo>
                    <a:cubicBezTo>
                      <a:pt x="117041" y="129537"/>
                      <a:pt x="116780" y="129896"/>
                      <a:pt x="116454" y="130223"/>
                    </a:cubicBezTo>
                    <a:cubicBezTo>
                      <a:pt x="115680" y="130996"/>
                      <a:pt x="114662" y="131423"/>
                      <a:pt x="113577" y="131423"/>
                    </a:cubicBezTo>
                    <a:cubicBezTo>
                      <a:pt x="113289" y="131423"/>
                      <a:pt x="112996" y="131393"/>
                      <a:pt x="112703" y="131332"/>
                    </a:cubicBezTo>
                    <a:cubicBezTo>
                      <a:pt x="112572" y="131299"/>
                      <a:pt x="112442" y="131266"/>
                      <a:pt x="112279" y="131234"/>
                    </a:cubicBezTo>
                    <a:cubicBezTo>
                      <a:pt x="112148" y="131168"/>
                      <a:pt x="112018" y="131136"/>
                      <a:pt x="111887" y="131071"/>
                    </a:cubicBezTo>
                    <a:lnTo>
                      <a:pt x="111854" y="131071"/>
                    </a:lnTo>
                    <a:cubicBezTo>
                      <a:pt x="111822" y="131038"/>
                      <a:pt x="111822" y="131038"/>
                      <a:pt x="111822" y="131038"/>
                    </a:cubicBezTo>
                    <a:cubicBezTo>
                      <a:pt x="111691" y="130973"/>
                      <a:pt x="111561" y="130908"/>
                      <a:pt x="111430" y="130842"/>
                    </a:cubicBezTo>
                    <a:cubicBezTo>
                      <a:pt x="111430" y="130842"/>
                      <a:pt x="111398" y="130842"/>
                      <a:pt x="111398" y="130810"/>
                    </a:cubicBezTo>
                    <a:cubicBezTo>
                      <a:pt x="111072" y="130647"/>
                      <a:pt x="110811" y="130418"/>
                      <a:pt x="110550" y="130157"/>
                    </a:cubicBezTo>
                    <a:cubicBezTo>
                      <a:pt x="110550" y="130125"/>
                      <a:pt x="110550" y="130125"/>
                      <a:pt x="110517" y="130125"/>
                    </a:cubicBezTo>
                    <a:cubicBezTo>
                      <a:pt x="110452" y="130027"/>
                      <a:pt x="110387" y="129962"/>
                      <a:pt x="110321" y="129864"/>
                    </a:cubicBezTo>
                    <a:cubicBezTo>
                      <a:pt x="110289" y="129864"/>
                      <a:pt x="110289" y="129831"/>
                      <a:pt x="110256" y="129798"/>
                    </a:cubicBezTo>
                    <a:cubicBezTo>
                      <a:pt x="110191" y="129733"/>
                      <a:pt x="110158" y="129635"/>
                      <a:pt x="110093" y="129570"/>
                    </a:cubicBezTo>
                    <a:cubicBezTo>
                      <a:pt x="110060" y="129537"/>
                      <a:pt x="110060" y="129505"/>
                      <a:pt x="110028" y="129472"/>
                    </a:cubicBezTo>
                    <a:cubicBezTo>
                      <a:pt x="109995" y="129407"/>
                      <a:pt x="109930" y="129309"/>
                      <a:pt x="109897" y="129211"/>
                    </a:cubicBezTo>
                    <a:cubicBezTo>
                      <a:pt x="109865" y="129179"/>
                      <a:pt x="109865" y="129179"/>
                      <a:pt x="109865" y="129146"/>
                    </a:cubicBezTo>
                    <a:cubicBezTo>
                      <a:pt x="109408" y="128265"/>
                      <a:pt x="109277" y="127221"/>
                      <a:pt x="109538" y="126243"/>
                    </a:cubicBezTo>
                    <a:cubicBezTo>
                      <a:pt x="109538" y="126210"/>
                      <a:pt x="109538" y="126178"/>
                      <a:pt x="109571" y="126178"/>
                    </a:cubicBezTo>
                    <a:cubicBezTo>
                      <a:pt x="109571" y="126080"/>
                      <a:pt x="109604" y="125982"/>
                      <a:pt x="109636" y="125884"/>
                    </a:cubicBezTo>
                    <a:cubicBezTo>
                      <a:pt x="109702" y="125754"/>
                      <a:pt x="109734" y="125656"/>
                      <a:pt x="109799" y="125525"/>
                    </a:cubicBezTo>
                    <a:cubicBezTo>
                      <a:pt x="109799" y="125525"/>
                      <a:pt x="109799" y="125493"/>
                      <a:pt x="109799" y="125493"/>
                    </a:cubicBezTo>
                    <a:lnTo>
                      <a:pt x="114170" y="116392"/>
                    </a:lnTo>
                    <a:lnTo>
                      <a:pt x="124805" y="106410"/>
                    </a:lnTo>
                    <a:lnTo>
                      <a:pt x="130578" y="102235"/>
                    </a:lnTo>
                    <a:close/>
                    <a:moveTo>
                      <a:pt x="101840" y="127939"/>
                    </a:moveTo>
                    <a:lnTo>
                      <a:pt x="97893" y="136192"/>
                    </a:lnTo>
                    <a:cubicBezTo>
                      <a:pt x="97238" y="137575"/>
                      <a:pt x="95879" y="138380"/>
                      <a:pt x="94448" y="138380"/>
                    </a:cubicBezTo>
                    <a:cubicBezTo>
                      <a:pt x="93954" y="138380"/>
                      <a:pt x="93452" y="138285"/>
                      <a:pt x="92968" y="138084"/>
                    </a:cubicBezTo>
                    <a:cubicBezTo>
                      <a:pt x="92543" y="137888"/>
                      <a:pt x="92152" y="137660"/>
                      <a:pt x="91826" y="137334"/>
                    </a:cubicBezTo>
                    <a:lnTo>
                      <a:pt x="101840" y="127939"/>
                    </a:lnTo>
                    <a:close/>
                    <a:moveTo>
                      <a:pt x="149791" y="6463"/>
                    </a:moveTo>
                    <a:lnTo>
                      <a:pt x="138798" y="25056"/>
                    </a:lnTo>
                    <a:lnTo>
                      <a:pt x="128001" y="31515"/>
                    </a:lnTo>
                    <a:lnTo>
                      <a:pt x="106342" y="31515"/>
                    </a:lnTo>
                    <a:cubicBezTo>
                      <a:pt x="104645" y="31515"/>
                      <a:pt x="103275" y="32885"/>
                      <a:pt x="103275" y="34581"/>
                    </a:cubicBezTo>
                    <a:cubicBezTo>
                      <a:pt x="103275" y="36277"/>
                      <a:pt x="104645" y="37647"/>
                      <a:pt x="106342" y="37647"/>
                    </a:cubicBezTo>
                    <a:lnTo>
                      <a:pt x="117791" y="37647"/>
                    </a:lnTo>
                    <a:lnTo>
                      <a:pt x="104221" y="45770"/>
                    </a:lnTo>
                    <a:cubicBezTo>
                      <a:pt x="91271" y="53533"/>
                      <a:pt x="83149" y="66646"/>
                      <a:pt x="77506" y="77248"/>
                    </a:cubicBezTo>
                    <a:cubicBezTo>
                      <a:pt x="76690" y="78748"/>
                      <a:pt x="77277" y="80575"/>
                      <a:pt x="78745" y="81391"/>
                    </a:cubicBezTo>
                    <a:cubicBezTo>
                      <a:pt x="79205" y="81630"/>
                      <a:pt x="79699" y="81745"/>
                      <a:pt x="80184" y="81745"/>
                    </a:cubicBezTo>
                    <a:cubicBezTo>
                      <a:pt x="81284" y="81745"/>
                      <a:pt x="82345" y="81159"/>
                      <a:pt x="82888" y="80118"/>
                    </a:cubicBezTo>
                    <a:cubicBezTo>
                      <a:pt x="84845" y="76465"/>
                      <a:pt x="86802" y="73138"/>
                      <a:pt x="88760" y="70137"/>
                    </a:cubicBezTo>
                    <a:cubicBezTo>
                      <a:pt x="89249" y="69386"/>
                      <a:pt x="89738" y="68669"/>
                      <a:pt x="90227" y="67951"/>
                    </a:cubicBezTo>
                    <a:cubicBezTo>
                      <a:pt x="90717" y="67266"/>
                      <a:pt x="91206" y="66581"/>
                      <a:pt x="91695" y="65896"/>
                    </a:cubicBezTo>
                    <a:cubicBezTo>
                      <a:pt x="96621" y="59209"/>
                      <a:pt x="101677" y="54414"/>
                      <a:pt x="107353" y="51021"/>
                    </a:cubicBezTo>
                    <a:lnTo>
                      <a:pt x="132438" y="35984"/>
                    </a:lnTo>
                    <a:lnTo>
                      <a:pt x="142615" y="29916"/>
                    </a:lnTo>
                    <a:lnTo>
                      <a:pt x="162839" y="17782"/>
                    </a:lnTo>
                    <a:cubicBezTo>
                      <a:pt x="162937" y="17749"/>
                      <a:pt x="163002" y="17684"/>
                      <a:pt x="163068" y="17651"/>
                    </a:cubicBezTo>
                    <a:lnTo>
                      <a:pt x="177257" y="7343"/>
                    </a:lnTo>
                    <a:lnTo>
                      <a:pt x="195687" y="32722"/>
                    </a:lnTo>
                    <a:lnTo>
                      <a:pt x="181530" y="43030"/>
                    </a:lnTo>
                    <a:cubicBezTo>
                      <a:pt x="180943" y="43454"/>
                      <a:pt x="180519" y="44073"/>
                      <a:pt x="180356" y="44758"/>
                    </a:cubicBezTo>
                    <a:cubicBezTo>
                      <a:pt x="180324" y="44922"/>
                      <a:pt x="176572" y="59698"/>
                      <a:pt x="166852" y="71507"/>
                    </a:cubicBezTo>
                    <a:cubicBezTo>
                      <a:pt x="166721" y="71670"/>
                      <a:pt x="166558" y="71833"/>
                      <a:pt x="166427" y="71996"/>
                    </a:cubicBezTo>
                    <a:cubicBezTo>
                      <a:pt x="166362" y="72061"/>
                      <a:pt x="166330" y="72127"/>
                      <a:pt x="166264" y="72192"/>
                    </a:cubicBezTo>
                    <a:cubicBezTo>
                      <a:pt x="166134" y="72355"/>
                      <a:pt x="165971" y="72518"/>
                      <a:pt x="165840" y="72714"/>
                    </a:cubicBezTo>
                    <a:cubicBezTo>
                      <a:pt x="165775" y="72746"/>
                      <a:pt x="165742" y="72812"/>
                      <a:pt x="165677" y="72877"/>
                    </a:cubicBezTo>
                    <a:cubicBezTo>
                      <a:pt x="165547" y="73040"/>
                      <a:pt x="165384" y="73203"/>
                      <a:pt x="165221" y="73366"/>
                    </a:cubicBezTo>
                    <a:cubicBezTo>
                      <a:pt x="165188" y="73431"/>
                      <a:pt x="165155" y="73464"/>
                      <a:pt x="165090" y="73529"/>
                    </a:cubicBezTo>
                    <a:cubicBezTo>
                      <a:pt x="164894" y="73725"/>
                      <a:pt x="164699" y="73953"/>
                      <a:pt x="164503" y="74149"/>
                    </a:cubicBezTo>
                    <a:cubicBezTo>
                      <a:pt x="153151" y="86120"/>
                      <a:pt x="138374" y="89415"/>
                      <a:pt x="138211" y="89448"/>
                    </a:cubicBezTo>
                    <a:cubicBezTo>
                      <a:pt x="138146" y="89448"/>
                      <a:pt x="138081" y="89480"/>
                      <a:pt x="138048" y="89480"/>
                    </a:cubicBezTo>
                    <a:cubicBezTo>
                      <a:pt x="138016" y="89480"/>
                      <a:pt x="137950" y="89513"/>
                      <a:pt x="137918" y="89513"/>
                    </a:cubicBezTo>
                    <a:lnTo>
                      <a:pt x="137885" y="89513"/>
                    </a:lnTo>
                    <a:cubicBezTo>
                      <a:pt x="137852" y="89546"/>
                      <a:pt x="137820" y="89546"/>
                      <a:pt x="137787" y="89578"/>
                    </a:cubicBezTo>
                    <a:cubicBezTo>
                      <a:pt x="137722" y="89578"/>
                      <a:pt x="137657" y="89611"/>
                      <a:pt x="137592" y="89643"/>
                    </a:cubicBezTo>
                    <a:cubicBezTo>
                      <a:pt x="137559" y="89643"/>
                      <a:pt x="137559" y="89643"/>
                      <a:pt x="137526" y="89676"/>
                    </a:cubicBezTo>
                    <a:cubicBezTo>
                      <a:pt x="137494" y="89676"/>
                      <a:pt x="137461" y="89709"/>
                      <a:pt x="137428" y="89709"/>
                    </a:cubicBezTo>
                    <a:cubicBezTo>
                      <a:pt x="137396" y="89741"/>
                      <a:pt x="137331" y="89774"/>
                      <a:pt x="137298" y="89806"/>
                    </a:cubicBezTo>
                    <a:cubicBezTo>
                      <a:pt x="137233" y="89806"/>
                      <a:pt x="137200" y="89839"/>
                      <a:pt x="137167" y="89872"/>
                    </a:cubicBezTo>
                    <a:cubicBezTo>
                      <a:pt x="137135" y="89904"/>
                      <a:pt x="137070" y="89937"/>
                      <a:pt x="137037" y="89937"/>
                    </a:cubicBezTo>
                    <a:lnTo>
                      <a:pt x="121053" y="101582"/>
                    </a:lnTo>
                    <a:lnTo>
                      <a:pt x="106342" y="112249"/>
                    </a:lnTo>
                    <a:cubicBezTo>
                      <a:pt x="106244" y="112347"/>
                      <a:pt x="106113" y="112412"/>
                      <a:pt x="106015" y="112477"/>
                    </a:cubicBezTo>
                    <a:cubicBezTo>
                      <a:pt x="105983" y="112510"/>
                      <a:pt x="105918" y="112543"/>
                      <a:pt x="105885" y="112543"/>
                    </a:cubicBezTo>
                    <a:cubicBezTo>
                      <a:pt x="105820" y="112608"/>
                      <a:pt x="105722" y="112640"/>
                      <a:pt x="105624" y="112673"/>
                    </a:cubicBezTo>
                    <a:cubicBezTo>
                      <a:pt x="105591" y="112706"/>
                      <a:pt x="105559" y="112738"/>
                      <a:pt x="105526" y="112738"/>
                    </a:cubicBezTo>
                    <a:cubicBezTo>
                      <a:pt x="105396" y="112803"/>
                      <a:pt x="105298" y="112836"/>
                      <a:pt x="105200" y="112869"/>
                    </a:cubicBezTo>
                    <a:cubicBezTo>
                      <a:pt x="105167" y="112901"/>
                      <a:pt x="105135" y="112901"/>
                      <a:pt x="105102" y="112901"/>
                    </a:cubicBezTo>
                    <a:cubicBezTo>
                      <a:pt x="105004" y="112934"/>
                      <a:pt x="104874" y="112967"/>
                      <a:pt x="104743" y="112999"/>
                    </a:cubicBezTo>
                    <a:cubicBezTo>
                      <a:pt x="104711" y="113032"/>
                      <a:pt x="104645" y="113032"/>
                      <a:pt x="104613" y="113032"/>
                    </a:cubicBezTo>
                    <a:cubicBezTo>
                      <a:pt x="104515" y="113064"/>
                      <a:pt x="104450" y="113064"/>
                      <a:pt x="104352" y="113097"/>
                    </a:cubicBezTo>
                    <a:cubicBezTo>
                      <a:pt x="104287" y="113097"/>
                      <a:pt x="104254" y="113097"/>
                      <a:pt x="104189" y="113130"/>
                    </a:cubicBezTo>
                    <a:lnTo>
                      <a:pt x="103895" y="113130"/>
                    </a:lnTo>
                    <a:cubicBezTo>
                      <a:pt x="103863" y="113130"/>
                      <a:pt x="103830" y="113162"/>
                      <a:pt x="103797" y="113162"/>
                    </a:cubicBezTo>
                    <a:lnTo>
                      <a:pt x="103765" y="113162"/>
                    </a:lnTo>
                    <a:cubicBezTo>
                      <a:pt x="103569" y="113162"/>
                      <a:pt x="103406" y="113162"/>
                      <a:pt x="103243" y="113130"/>
                    </a:cubicBezTo>
                    <a:lnTo>
                      <a:pt x="103112" y="113130"/>
                    </a:lnTo>
                    <a:cubicBezTo>
                      <a:pt x="102982" y="113097"/>
                      <a:pt x="102851" y="113097"/>
                      <a:pt x="102721" y="113064"/>
                    </a:cubicBezTo>
                    <a:cubicBezTo>
                      <a:pt x="102656" y="113064"/>
                      <a:pt x="102623" y="113032"/>
                      <a:pt x="102558" y="113032"/>
                    </a:cubicBezTo>
                    <a:cubicBezTo>
                      <a:pt x="102427" y="112999"/>
                      <a:pt x="102297" y="112967"/>
                      <a:pt x="102134" y="112901"/>
                    </a:cubicBezTo>
                    <a:lnTo>
                      <a:pt x="102068" y="112901"/>
                    </a:lnTo>
                    <a:cubicBezTo>
                      <a:pt x="101710" y="112771"/>
                      <a:pt x="101383" y="112608"/>
                      <a:pt x="101090" y="112412"/>
                    </a:cubicBezTo>
                    <a:cubicBezTo>
                      <a:pt x="101057" y="112412"/>
                      <a:pt x="101057" y="112379"/>
                      <a:pt x="101025" y="112379"/>
                    </a:cubicBezTo>
                    <a:cubicBezTo>
                      <a:pt x="100894" y="112282"/>
                      <a:pt x="100796" y="112184"/>
                      <a:pt x="100666" y="112086"/>
                    </a:cubicBezTo>
                    <a:cubicBezTo>
                      <a:pt x="100633" y="112086"/>
                      <a:pt x="100601" y="112053"/>
                      <a:pt x="100568" y="112021"/>
                    </a:cubicBezTo>
                    <a:cubicBezTo>
                      <a:pt x="100470" y="111923"/>
                      <a:pt x="100372" y="111825"/>
                      <a:pt x="100274" y="111727"/>
                    </a:cubicBezTo>
                    <a:cubicBezTo>
                      <a:pt x="100242" y="111694"/>
                      <a:pt x="100209" y="111662"/>
                      <a:pt x="100177" y="111629"/>
                    </a:cubicBezTo>
                    <a:cubicBezTo>
                      <a:pt x="100046" y="111499"/>
                      <a:pt x="99948" y="111368"/>
                      <a:pt x="99850" y="111238"/>
                    </a:cubicBezTo>
                    <a:lnTo>
                      <a:pt x="99818" y="111238"/>
                    </a:lnTo>
                    <a:cubicBezTo>
                      <a:pt x="99655" y="110977"/>
                      <a:pt x="99524" y="110748"/>
                      <a:pt x="99394" y="110487"/>
                    </a:cubicBezTo>
                    <a:cubicBezTo>
                      <a:pt x="99394" y="110455"/>
                      <a:pt x="99361" y="110455"/>
                      <a:pt x="99361" y="110422"/>
                    </a:cubicBezTo>
                    <a:cubicBezTo>
                      <a:pt x="99328" y="110324"/>
                      <a:pt x="99263" y="110227"/>
                      <a:pt x="99231" y="110096"/>
                    </a:cubicBezTo>
                    <a:cubicBezTo>
                      <a:pt x="99231" y="110063"/>
                      <a:pt x="99198" y="109998"/>
                      <a:pt x="99198" y="109966"/>
                    </a:cubicBezTo>
                    <a:cubicBezTo>
                      <a:pt x="99165" y="109868"/>
                      <a:pt x="99133" y="109802"/>
                      <a:pt x="99100" y="109737"/>
                    </a:cubicBezTo>
                    <a:cubicBezTo>
                      <a:pt x="99100" y="109639"/>
                      <a:pt x="99067" y="109574"/>
                      <a:pt x="99067" y="109509"/>
                    </a:cubicBezTo>
                    <a:cubicBezTo>
                      <a:pt x="99035" y="109444"/>
                      <a:pt x="99035" y="109411"/>
                      <a:pt x="99035" y="109346"/>
                    </a:cubicBezTo>
                    <a:cubicBezTo>
                      <a:pt x="99002" y="109248"/>
                      <a:pt x="99002" y="109150"/>
                      <a:pt x="98970" y="109052"/>
                    </a:cubicBezTo>
                    <a:cubicBezTo>
                      <a:pt x="98970" y="109020"/>
                      <a:pt x="98970" y="108987"/>
                      <a:pt x="98970" y="108954"/>
                    </a:cubicBezTo>
                    <a:cubicBezTo>
                      <a:pt x="98970" y="108856"/>
                      <a:pt x="98970" y="108759"/>
                      <a:pt x="98937" y="108628"/>
                    </a:cubicBezTo>
                    <a:cubicBezTo>
                      <a:pt x="98937" y="108628"/>
                      <a:pt x="98937" y="108596"/>
                      <a:pt x="98937" y="108596"/>
                    </a:cubicBezTo>
                    <a:cubicBezTo>
                      <a:pt x="98937" y="108465"/>
                      <a:pt x="98937" y="108335"/>
                      <a:pt x="98970" y="108237"/>
                    </a:cubicBezTo>
                    <a:cubicBezTo>
                      <a:pt x="98970" y="108237"/>
                      <a:pt x="98970" y="108204"/>
                      <a:pt x="98970" y="108204"/>
                    </a:cubicBezTo>
                    <a:cubicBezTo>
                      <a:pt x="98970" y="108074"/>
                      <a:pt x="98970" y="107943"/>
                      <a:pt x="99002" y="107845"/>
                    </a:cubicBezTo>
                    <a:cubicBezTo>
                      <a:pt x="99002" y="107813"/>
                      <a:pt x="99002" y="107813"/>
                      <a:pt x="99002" y="107813"/>
                    </a:cubicBezTo>
                    <a:cubicBezTo>
                      <a:pt x="99035" y="107454"/>
                      <a:pt x="99165" y="107062"/>
                      <a:pt x="99296" y="106704"/>
                    </a:cubicBezTo>
                    <a:cubicBezTo>
                      <a:pt x="99361" y="106573"/>
                      <a:pt x="99394" y="106475"/>
                      <a:pt x="99459" y="106345"/>
                    </a:cubicBezTo>
                    <a:cubicBezTo>
                      <a:pt x="99459" y="106345"/>
                      <a:pt x="99459" y="106345"/>
                      <a:pt x="99492" y="106312"/>
                    </a:cubicBezTo>
                    <a:cubicBezTo>
                      <a:pt x="99524" y="106214"/>
                      <a:pt x="99589" y="106116"/>
                      <a:pt x="99655" y="106019"/>
                    </a:cubicBezTo>
                    <a:cubicBezTo>
                      <a:pt x="99655" y="105986"/>
                      <a:pt x="99687" y="105953"/>
                      <a:pt x="99687" y="105953"/>
                    </a:cubicBezTo>
                    <a:cubicBezTo>
                      <a:pt x="99752" y="105855"/>
                      <a:pt x="99818" y="105758"/>
                      <a:pt x="99883" y="105692"/>
                    </a:cubicBezTo>
                    <a:cubicBezTo>
                      <a:pt x="99916" y="105660"/>
                      <a:pt x="99948" y="105595"/>
                      <a:pt x="99981" y="105562"/>
                    </a:cubicBezTo>
                    <a:cubicBezTo>
                      <a:pt x="100013" y="105497"/>
                      <a:pt x="100079" y="105431"/>
                      <a:pt x="100111" y="105366"/>
                    </a:cubicBezTo>
                    <a:cubicBezTo>
                      <a:pt x="100209" y="105268"/>
                      <a:pt x="100307" y="105170"/>
                      <a:pt x="100405" y="105073"/>
                    </a:cubicBezTo>
                    <a:lnTo>
                      <a:pt x="135732" y="71898"/>
                    </a:lnTo>
                    <a:cubicBezTo>
                      <a:pt x="136874" y="70822"/>
                      <a:pt x="137037" y="69093"/>
                      <a:pt x="136124" y="67853"/>
                    </a:cubicBezTo>
                    <a:cubicBezTo>
                      <a:pt x="135524" y="67040"/>
                      <a:pt x="134588" y="66592"/>
                      <a:pt x="133628" y="66592"/>
                    </a:cubicBezTo>
                    <a:cubicBezTo>
                      <a:pt x="133124" y="66592"/>
                      <a:pt x="132615" y="66715"/>
                      <a:pt x="132144" y="66973"/>
                    </a:cubicBezTo>
                    <a:lnTo>
                      <a:pt x="114170" y="77020"/>
                    </a:lnTo>
                    <a:cubicBezTo>
                      <a:pt x="96751" y="86740"/>
                      <a:pt x="83084" y="101452"/>
                      <a:pt x="74635" y="119556"/>
                    </a:cubicBezTo>
                    <a:lnTo>
                      <a:pt x="73657" y="121676"/>
                    </a:lnTo>
                    <a:lnTo>
                      <a:pt x="54378" y="139650"/>
                    </a:lnTo>
                    <a:lnTo>
                      <a:pt x="54378" y="139650"/>
                    </a:lnTo>
                    <a:lnTo>
                      <a:pt x="71699" y="103278"/>
                    </a:lnTo>
                    <a:cubicBezTo>
                      <a:pt x="72645" y="101289"/>
                      <a:pt x="73591" y="99266"/>
                      <a:pt x="74537" y="97211"/>
                    </a:cubicBezTo>
                    <a:cubicBezTo>
                      <a:pt x="74961" y="96298"/>
                      <a:pt x="75385" y="95384"/>
                      <a:pt x="75809" y="94471"/>
                    </a:cubicBezTo>
                    <a:lnTo>
                      <a:pt x="75842" y="94471"/>
                    </a:lnTo>
                    <a:cubicBezTo>
                      <a:pt x="76266" y="93558"/>
                      <a:pt x="76690" y="92644"/>
                      <a:pt x="77114" y="91731"/>
                    </a:cubicBezTo>
                    <a:cubicBezTo>
                      <a:pt x="77832" y="90198"/>
                      <a:pt x="77180" y="88371"/>
                      <a:pt x="75679" y="87654"/>
                    </a:cubicBezTo>
                    <a:cubicBezTo>
                      <a:pt x="75257" y="87456"/>
                      <a:pt x="74812" y="87362"/>
                      <a:pt x="74375" y="87362"/>
                    </a:cubicBezTo>
                    <a:cubicBezTo>
                      <a:pt x="73224" y="87362"/>
                      <a:pt x="72121" y="88011"/>
                      <a:pt x="71602" y="89121"/>
                    </a:cubicBezTo>
                    <a:cubicBezTo>
                      <a:pt x="71569" y="89154"/>
                      <a:pt x="71569" y="89187"/>
                      <a:pt x="71536" y="89219"/>
                    </a:cubicBezTo>
                    <a:cubicBezTo>
                      <a:pt x="71177" y="89970"/>
                      <a:pt x="70819" y="90720"/>
                      <a:pt x="70492" y="91437"/>
                    </a:cubicBezTo>
                    <a:cubicBezTo>
                      <a:pt x="70427" y="91601"/>
                      <a:pt x="70329" y="91764"/>
                      <a:pt x="70264" y="91894"/>
                    </a:cubicBezTo>
                    <a:cubicBezTo>
                      <a:pt x="70003" y="92514"/>
                      <a:pt x="69710" y="93101"/>
                      <a:pt x="69416" y="93688"/>
                    </a:cubicBezTo>
                    <a:cubicBezTo>
                      <a:pt x="69286" y="94014"/>
                      <a:pt x="69155" y="94308"/>
                      <a:pt x="68992" y="94634"/>
                    </a:cubicBezTo>
                    <a:cubicBezTo>
                      <a:pt x="68568" y="95548"/>
                      <a:pt x="68144" y="96461"/>
                      <a:pt x="67720" y="97342"/>
                    </a:cubicBezTo>
                    <a:cubicBezTo>
                      <a:pt x="67687" y="97440"/>
                      <a:pt x="67622" y="97570"/>
                      <a:pt x="67589" y="97668"/>
                    </a:cubicBezTo>
                    <a:cubicBezTo>
                      <a:pt x="67100" y="98646"/>
                      <a:pt x="66643" y="99658"/>
                      <a:pt x="66187" y="100636"/>
                    </a:cubicBezTo>
                    <a:lnTo>
                      <a:pt x="47920" y="139030"/>
                    </a:lnTo>
                    <a:cubicBezTo>
                      <a:pt x="47006" y="140922"/>
                      <a:pt x="46680" y="142977"/>
                      <a:pt x="46908" y="144999"/>
                    </a:cubicBezTo>
                    <a:lnTo>
                      <a:pt x="42211" y="147902"/>
                    </a:lnTo>
                    <a:cubicBezTo>
                      <a:pt x="40450" y="141118"/>
                      <a:pt x="38819" y="134659"/>
                      <a:pt x="37383" y="128624"/>
                    </a:cubicBezTo>
                    <a:cubicBezTo>
                      <a:pt x="37481" y="128592"/>
                      <a:pt x="37546" y="128559"/>
                      <a:pt x="37612" y="128526"/>
                    </a:cubicBezTo>
                    <a:cubicBezTo>
                      <a:pt x="37742" y="128461"/>
                      <a:pt x="37873" y="128396"/>
                      <a:pt x="37970" y="128363"/>
                    </a:cubicBezTo>
                    <a:cubicBezTo>
                      <a:pt x="40450" y="127156"/>
                      <a:pt x="42505" y="125264"/>
                      <a:pt x="43907" y="122981"/>
                    </a:cubicBezTo>
                    <a:cubicBezTo>
                      <a:pt x="43940" y="122948"/>
                      <a:pt x="43973" y="122883"/>
                      <a:pt x="44005" y="122850"/>
                    </a:cubicBezTo>
                    <a:cubicBezTo>
                      <a:pt x="44331" y="122328"/>
                      <a:pt x="44592" y="121807"/>
                      <a:pt x="44853" y="121252"/>
                    </a:cubicBezTo>
                    <a:cubicBezTo>
                      <a:pt x="44918" y="121122"/>
                      <a:pt x="44951" y="120991"/>
                      <a:pt x="45016" y="120828"/>
                    </a:cubicBezTo>
                    <a:cubicBezTo>
                      <a:pt x="45082" y="120697"/>
                      <a:pt x="45114" y="120567"/>
                      <a:pt x="45179" y="120437"/>
                    </a:cubicBezTo>
                    <a:cubicBezTo>
                      <a:pt x="45277" y="120208"/>
                      <a:pt x="45375" y="119947"/>
                      <a:pt x="45440" y="119654"/>
                    </a:cubicBezTo>
                    <a:cubicBezTo>
                      <a:pt x="45473" y="119588"/>
                      <a:pt x="45506" y="119491"/>
                      <a:pt x="45538" y="119393"/>
                    </a:cubicBezTo>
                    <a:cubicBezTo>
                      <a:pt x="45604" y="119197"/>
                      <a:pt x="45636" y="118969"/>
                      <a:pt x="45701" y="118740"/>
                    </a:cubicBezTo>
                    <a:cubicBezTo>
                      <a:pt x="45734" y="118642"/>
                      <a:pt x="45734" y="118545"/>
                      <a:pt x="45767" y="118447"/>
                    </a:cubicBezTo>
                    <a:cubicBezTo>
                      <a:pt x="45832" y="118153"/>
                      <a:pt x="45897" y="117860"/>
                      <a:pt x="45930" y="117566"/>
                    </a:cubicBezTo>
                    <a:cubicBezTo>
                      <a:pt x="45930" y="117501"/>
                      <a:pt x="45962" y="117468"/>
                      <a:pt x="45962" y="117436"/>
                    </a:cubicBezTo>
                    <a:cubicBezTo>
                      <a:pt x="45995" y="117142"/>
                      <a:pt x="46028" y="116881"/>
                      <a:pt x="46060" y="116587"/>
                    </a:cubicBezTo>
                    <a:cubicBezTo>
                      <a:pt x="46060" y="116522"/>
                      <a:pt x="46060" y="116424"/>
                      <a:pt x="46060" y="116326"/>
                    </a:cubicBezTo>
                    <a:cubicBezTo>
                      <a:pt x="46093" y="116033"/>
                      <a:pt x="46093" y="115707"/>
                      <a:pt x="46093" y="115380"/>
                    </a:cubicBezTo>
                    <a:cubicBezTo>
                      <a:pt x="46093" y="115120"/>
                      <a:pt x="46093" y="114859"/>
                      <a:pt x="46093" y="114630"/>
                    </a:cubicBezTo>
                    <a:cubicBezTo>
                      <a:pt x="46093" y="114500"/>
                      <a:pt x="46060" y="114369"/>
                      <a:pt x="46060" y="114271"/>
                    </a:cubicBezTo>
                    <a:cubicBezTo>
                      <a:pt x="46060" y="114141"/>
                      <a:pt x="46028" y="114010"/>
                      <a:pt x="46028" y="113880"/>
                    </a:cubicBezTo>
                    <a:cubicBezTo>
                      <a:pt x="46028" y="113717"/>
                      <a:pt x="45995" y="113554"/>
                      <a:pt x="45962" y="113358"/>
                    </a:cubicBezTo>
                    <a:cubicBezTo>
                      <a:pt x="45962" y="113293"/>
                      <a:pt x="45962" y="113228"/>
                      <a:pt x="45930" y="113162"/>
                    </a:cubicBezTo>
                    <a:cubicBezTo>
                      <a:pt x="45897" y="112967"/>
                      <a:pt x="45864" y="112738"/>
                      <a:pt x="45832" y="112543"/>
                    </a:cubicBezTo>
                    <a:cubicBezTo>
                      <a:pt x="45832" y="112510"/>
                      <a:pt x="45832" y="112477"/>
                      <a:pt x="45799" y="112445"/>
                    </a:cubicBezTo>
                    <a:cubicBezTo>
                      <a:pt x="45767" y="112216"/>
                      <a:pt x="45701" y="111988"/>
                      <a:pt x="45669" y="111760"/>
                    </a:cubicBezTo>
                    <a:lnTo>
                      <a:pt x="45636" y="111760"/>
                    </a:lnTo>
                    <a:cubicBezTo>
                      <a:pt x="44821" y="108530"/>
                      <a:pt x="42896" y="105758"/>
                      <a:pt x="40319" y="103800"/>
                    </a:cubicBezTo>
                    <a:lnTo>
                      <a:pt x="40286" y="103800"/>
                    </a:lnTo>
                    <a:cubicBezTo>
                      <a:pt x="40123" y="103670"/>
                      <a:pt x="39960" y="103539"/>
                      <a:pt x="39765" y="103409"/>
                    </a:cubicBezTo>
                    <a:cubicBezTo>
                      <a:pt x="39765" y="103409"/>
                      <a:pt x="39732" y="103409"/>
                      <a:pt x="39732" y="103376"/>
                    </a:cubicBezTo>
                    <a:cubicBezTo>
                      <a:pt x="39569" y="103278"/>
                      <a:pt x="39406" y="103181"/>
                      <a:pt x="39210" y="103050"/>
                    </a:cubicBezTo>
                    <a:cubicBezTo>
                      <a:pt x="39177" y="103050"/>
                      <a:pt x="39145" y="103018"/>
                      <a:pt x="39145" y="103018"/>
                    </a:cubicBezTo>
                    <a:cubicBezTo>
                      <a:pt x="38982" y="102920"/>
                      <a:pt x="38819" y="102822"/>
                      <a:pt x="38655" y="102724"/>
                    </a:cubicBezTo>
                    <a:cubicBezTo>
                      <a:pt x="38623" y="102691"/>
                      <a:pt x="38558" y="102691"/>
                      <a:pt x="38525" y="102659"/>
                    </a:cubicBezTo>
                    <a:cubicBezTo>
                      <a:pt x="38362" y="102561"/>
                      <a:pt x="38231" y="102496"/>
                      <a:pt x="38068" y="102430"/>
                    </a:cubicBezTo>
                    <a:cubicBezTo>
                      <a:pt x="38003" y="102398"/>
                      <a:pt x="37938" y="102365"/>
                      <a:pt x="37873" y="102333"/>
                    </a:cubicBezTo>
                    <a:cubicBezTo>
                      <a:pt x="37742" y="102267"/>
                      <a:pt x="37612" y="102202"/>
                      <a:pt x="37481" y="102137"/>
                    </a:cubicBezTo>
                    <a:cubicBezTo>
                      <a:pt x="37383" y="102104"/>
                      <a:pt x="37318" y="102072"/>
                      <a:pt x="37220" y="102039"/>
                    </a:cubicBezTo>
                    <a:cubicBezTo>
                      <a:pt x="37090" y="101974"/>
                      <a:pt x="36959" y="101941"/>
                      <a:pt x="36829" y="101876"/>
                    </a:cubicBezTo>
                    <a:cubicBezTo>
                      <a:pt x="36764" y="101843"/>
                      <a:pt x="36666" y="101811"/>
                      <a:pt x="36568" y="101778"/>
                    </a:cubicBezTo>
                    <a:cubicBezTo>
                      <a:pt x="36437" y="101745"/>
                      <a:pt x="36339" y="101713"/>
                      <a:pt x="36209" y="101647"/>
                    </a:cubicBezTo>
                    <a:cubicBezTo>
                      <a:pt x="36111" y="101615"/>
                      <a:pt x="35981" y="101582"/>
                      <a:pt x="35883" y="101550"/>
                    </a:cubicBezTo>
                    <a:cubicBezTo>
                      <a:pt x="35785" y="101517"/>
                      <a:pt x="35654" y="101484"/>
                      <a:pt x="35557" y="101452"/>
                    </a:cubicBezTo>
                    <a:cubicBezTo>
                      <a:pt x="35426" y="101419"/>
                      <a:pt x="35296" y="101387"/>
                      <a:pt x="35198" y="101354"/>
                    </a:cubicBezTo>
                    <a:cubicBezTo>
                      <a:pt x="35067" y="101321"/>
                      <a:pt x="34969" y="101321"/>
                      <a:pt x="34872" y="101289"/>
                    </a:cubicBezTo>
                    <a:cubicBezTo>
                      <a:pt x="34741" y="101256"/>
                      <a:pt x="34611" y="101223"/>
                      <a:pt x="34480" y="101191"/>
                    </a:cubicBezTo>
                    <a:cubicBezTo>
                      <a:pt x="34382" y="101191"/>
                      <a:pt x="34284" y="101158"/>
                      <a:pt x="34187" y="101158"/>
                    </a:cubicBezTo>
                    <a:cubicBezTo>
                      <a:pt x="34023" y="101126"/>
                      <a:pt x="33893" y="101093"/>
                      <a:pt x="33762" y="101060"/>
                    </a:cubicBezTo>
                    <a:cubicBezTo>
                      <a:pt x="33665" y="101060"/>
                      <a:pt x="33567" y="101060"/>
                      <a:pt x="33469" y="101028"/>
                    </a:cubicBezTo>
                    <a:cubicBezTo>
                      <a:pt x="33306" y="101028"/>
                      <a:pt x="33175" y="100995"/>
                      <a:pt x="33045" y="100995"/>
                    </a:cubicBezTo>
                    <a:cubicBezTo>
                      <a:pt x="32914" y="100995"/>
                      <a:pt x="32817" y="100962"/>
                      <a:pt x="32719" y="100962"/>
                    </a:cubicBezTo>
                    <a:cubicBezTo>
                      <a:pt x="32588" y="100962"/>
                      <a:pt x="32425" y="100930"/>
                      <a:pt x="32295" y="100930"/>
                    </a:cubicBezTo>
                    <a:lnTo>
                      <a:pt x="31479" y="100930"/>
                    </a:lnTo>
                    <a:cubicBezTo>
                      <a:pt x="29881" y="92155"/>
                      <a:pt x="29033" y="85272"/>
                      <a:pt x="28935" y="80412"/>
                    </a:cubicBezTo>
                    <a:cubicBezTo>
                      <a:pt x="28739" y="69550"/>
                      <a:pt x="33143" y="59535"/>
                      <a:pt x="42048" y="50597"/>
                    </a:cubicBezTo>
                    <a:lnTo>
                      <a:pt x="48474" y="55653"/>
                    </a:lnTo>
                    <a:lnTo>
                      <a:pt x="49975" y="66842"/>
                    </a:lnTo>
                    <a:cubicBezTo>
                      <a:pt x="50203" y="68277"/>
                      <a:pt x="51377" y="69386"/>
                      <a:pt x="52845" y="69484"/>
                    </a:cubicBezTo>
                    <a:lnTo>
                      <a:pt x="64588" y="70169"/>
                    </a:lnTo>
                    <a:lnTo>
                      <a:pt x="64784" y="70169"/>
                    </a:lnTo>
                    <a:cubicBezTo>
                      <a:pt x="66382" y="70169"/>
                      <a:pt x="67752" y="68897"/>
                      <a:pt x="67818" y="67266"/>
                    </a:cubicBezTo>
                    <a:cubicBezTo>
                      <a:pt x="67915" y="65603"/>
                      <a:pt x="66643" y="64135"/>
                      <a:pt x="64947" y="64037"/>
                    </a:cubicBezTo>
                    <a:lnTo>
                      <a:pt x="55716" y="63515"/>
                    </a:lnTo>
                    <a:lnTo>
                      <a:pt x="54378" y="53598"/>
                    </a:lnTo>
                    <a:cubicBezTo>
                      <a:pt x="54280" y="52816"/>
                      <a:pt x="53856" y="52098"/>
                      <a:pt x="53237" y="51609"/>
                    </a:cubicBezTo>
                    <a:lnTo>
                      <a:pt x="46615" y="46389"/>
                    </a:lnTo>
                    <a:cubicBezTo>
                      <a:pt x="52617" y="41431"/>
                      <a:pt x="58260" y="38495"/>
                      <a:pt x="60021" y="37647"/>
                    </a:cubicBezTo>
                    <a:lnTo>
                      <a:pt x="93359" y="37647"/>
                    </a:lnTo>
                    <a:cubicBezTo>
                      <a:pt x="95055" y="37647"/>
                      <a:pt x="96425" y="36277"/>
                      <a:pt x="96425" y="34581"/>
                    </a:cubicBezTo>
                    <a:cubicBezTo>
                      <a:pt x="96425" y="32885"/>
                      <a:pt x="95055" y="31515"/>
                      <a:pt x="93359" y="31515"/>
                    </a:cubicBezTo>
                    <a:lnTo>
                      <a:pt x="60739" y="31515"/>
                    </a:lnTo>
                    <a:lnTo>
                      <a:pt x="45930" y="6463"/>
                    </a:lnTo>
                    <a:close/>
                    <a:moveTo>
                      <a:pt x="93326" y="111694"/>
                    </a:moveTo>
                    <a:cubicBezTo>
                      <a:pt x="93359" y="111858"/>
                      <a:pt x="93424" y="111988"/>
                      <a:pt x="93457" y="112118"/>
                    </a:cubicBezTo>
                    <a:cubicBezTo>
                      <a:pt x="93489" y="112216"/>
                      <a:pt x="93522" y="112314"/>
                      <a:pt x="93555" y="112379"/>
                    </a:cubicBezTo>
                    <a:cubicBezTo>
                      <a:pt x="93620" y="112575"/>
                      <a:pt x="93718" y="112738"/>
                      <a:pt x="93783" y="112901"/>
                    </a:cubicBezTo>
                    <a:cubicBezTo>
                      <a:pt x="93816" y="113032"/>
                      <a:pt x="93881" y="113130"/>
                      <a:pt x="93914" y="113228"/>
                    </a:cubicBezTo>
                    <a:cubicBezTo>
                      <a:pt x="94011" y="113391"/>
                      <a:pt x="94077" y="113554"/>
                      <a:pt x="94174" y="113717"/>
                    </a:cubicBezTo>
                    <a:cubicBezTo>
                      <a:pt x="94240" y="113782"/>
                      <a:pt x="94272" y="113880"/>
                      <a:pt x="94338" y="113978"/>
                    </a:cubicBezTo>
                    <a:cubicBezTo>
                      <a:pt x="94338" y="114010"/>
                      <a:pt x="94338" y="114010"/>
                      <a:pt x="94370" y="114043"/>
                    </a:cubicBezTo>
                    <a:cubicBezTo>
                      <a:pt x="94533" y="114304"/>
                      <a:pt x="94696" y="114565"/>
                      <a:pt x="94892" y="114826"/>
                    </a:cubicBezTo>
                    <a:cubicBezTo>
                      <a:pt x="94990" y="114989"/>
                      <a:pt x="95120" y="115152"/>
                      <a:pt x="95251" y="115315"/>
                    </a:cubicBezTo>
                    <a:cubicBezTo>
                      <a:pt x="95284" y="115348"/>
                      <a:pt x="95316" y="115413"/>
                      <a:pt x="95349" y="115446"/>
                    </a:cubicBezTo>
                    <a:cubicBezTo>
                      <a:pt x="95479" y="115576"/>
                      <a:pt x="95577" y="115674"/>
                      <a:pt x="95675" y="115805"/>
                    </a:cubicBezTo>
                    <a:lnTo>
                      <a:pt x="95773" y="115902"/>
                    </a:lnTo>
                    <a:cubicBezTo>
                      <a:pt x="97404" y="117631"/>
                      <a:pt x="99524" y="118773"/>
                      <a:pt x="101938" y="119132"/>
                    </a:cubicBezTo>
                    <a:cubicBezTo>
                      <a:pt x="102036" y="119164"/>
                      <a:pt x="102134" y="119164"/>
                      <a:pt x="102232" y="119197"/>
                    </a:cubicBezTo>
                    <a:lnTo>
                      <a:pt x="85856" y="134561"/>
                    </a:lnTo>
                    <a:lnTo>
                      <a:pt x="81583" y="138573"/>
                    </a:lnTo>
                    <a:lnTo>
                      <a:pt x="71667" y="147870"/>
                    </a:lnTo>
                    <a:lnTo>
                      <a:pt x="66350" y="152828"/>
                    </a:lnTo>
                    <a:lnTo>
                      <a:pt x="58358" y="144314"/>
                    </a:lnTo>
                    <a:lnTo>
                      <a:pt x="68340" y="134985"/>
                    </a:lnTo>
                    <a:lnTo>
                      <a:pt x="93326" y="111694"/>
                    </a:lnTo>
                    <a:close/>
                    <a:moveTo>
                      <a:pt x="149074" y="126732"/>
                    </a:moveTo>
                    <a:cubicBezTo>
                      <a:pt x="152270" y="126732"/>
                      <a:pt x="155206" y="128592"/>
                      <a:pt x="156576" y="131429"/>
                    </a:cubicBezTo>
                    <a:cubicBezTo>
                      <a:pt x="156642" y="131560"/>
                      <a:pt x="156707" y="131690"/>
                      <a:pt x="156805" y="131788"/>
                    </a:cubicBezTo>
                    <a:cubicBezTo>
                      <a:pt x="157163" y="132375"/>
                      <a:pt x="157718" y="132799"/>
                      <a:pt x="158338" y="132995"/>
                    </a:cubicBezTo>
                    <a:cubicBezTo>
                      <a:pt x="158676" y="133116"/>
                      <a:pt x="159033" y="133183"/>
                      <a:pt x="159408" y="133183"/>
                    </a:cubicBezTo>
                    <a:cubicBezTo>
                      <a:pt x="159538" y="133183"/>
                      <a:pt x="159671" y="133175"/>
                      <a:pt x="159806" y="133158"/>
                    </a:cubicBezTo>
                    <a:cubicBezTo>
                      <a:pt x="159871" y="133126"/>
                      <a:pt x="159969" y="133126"/>
                      <a:pt x="160067" y="133093"/>
                    </a:cubicBezTo>
                    <a:cubicBezTo>
                      <a:pt x="160262" y="133060"/>
                      <a:pt x="160458" y="132995"/>
                      <a:pt x="160686" y="132963"/>
                    </a:cubicBezTo>
                    <a:lnTo>
                      <a:pt x="160784" y="132963"/>
                    </a:lnTo>
                    <a:cubicBezTo>
                      <a:pt x="160980" y="132930"/>
                      <a:pt x="161208" y="132897"/>
                      <a:pt x="161404" y="132897"/>
                    </a:cubicBezTo>
                    <a:cubicBezTo>
                      <a:pt x="161632" y="132865"/>
                      <a:pt x="161828" y="132865"/>
                      <a:pt x="162024" y="132865"/>
                    </a:cubicBezTo>
                    <a:cubicBezTo>
                      <a:pt x="166591" y="132865"/>
                      <a:pt x="170342" y="136583"/>
                      <a:pt x="170342" y="141183"/>
                    </a:cubicBezTo>
                    <a:cubicBezTo>
                      <a:pt x="170342" y="145782"/>
                      <a:pt x="166591" y="149501"/>
                      <a:pt x="162024" y="149501"/>
                    </a:cubicBezTo>
                    <a:cubicBezTo>
                      <a:pt x="161600" y="149501"/>
                      <a:pt x="161176" y="149468"/>
                      <a:pt x="160752" y="149403"/>
                    </a:cubicBezTo>
                    <a:cubicBezTo>
                      <a:pt x="160612" y="149384"/>
                      <a:pt x="160472" y="149375"/>
                      <a:pt x="160333" y="149375"/>
                    </a:cubicBezTo>
                    <a:cubicBezTo>
                      <a:pt x="159273" y="149375"/>
                      <a:pt x="158262" y="149915"/>
                      <a:pt x="157685" y="150838"/>
                    </a:cubicBezTo>
                    <a:cubicBezTo>
                      <a:pt x="156642" y="152502"/>
                      <a:pt x="155076" y="153709"/>
                      <a:pt x="153282" y="154329"/>
                    </a:cubicBezTo>
                    <a:lnTo>
                      <a:pt x="153249" y="154329"/>
                    </a:lnTo>
                    <a:cubicBezTo>
                      <a:pt x="153053" y="154394"/>
                      <a:pt x="152825" y="154459"/>
                      <a:pt x="152629" y="154524"/>
                    </a:cubicBezTo>
                    <a:lnTo>
                      <a:pt x="152564" y="154524"/>
                    </a:lnTo>
                    <a:cubicBezTo>
                      <a:pt x="152401" y="154590"/>
                      <a:pt x="152205" y="154622"/>
                      <a:pt x="152042" y="154655"/>
                    </a:cubicBezTo>
                    <a:lnTo>
                      <a:pt x="151879" y="154655"/>
                    </a:lnTo>
                    <a:cubicBezTo>
                      <a:pt x="151716" y="154687"/>
                      <a:pt x="151553" y="154720"/>
                      <a:pt x="151422" y="154720"/>
                    </a:cubicBezTo>
                    <a:cubicBezTo>
                      <a:pt x="151357" y="154720"/>
                      <a:pt x="151292" y="154720"/>
                      <a:pt x="151259" y="154753"/>
                    </a:cubicBezTo>
                    <a:lnTo>
                      <a:pt x="150639" y="154753"/>
                    </a:lnTo>
                    <a:cubicBezTo>
                      <a:pt x="146040" y="154753"/>
                      <a:pt x="142289" y="151034"/>
                      <a:pt x="142289" y="146435"/>
                    </a:cubicBezTo>
                    <a:cubicBezTo>
                      <a:pt x="142289" y="145325"/>
                      <a:pt x="142517" y="144249"/>
                      <a:pt x="142941" y="143238"/>
                    </a:cubicBezTo>
                    <a:cubicBezTo>
                      <a:pt x="143365" y="142227"/>
                      <a:pt x="143202" y="141052"/>
                      <a:pt x="142517" y="140172"/>
                    </a:cubicBezTo>
                    <a:cubicBezTo>
                      <a:pt x="141375" y="138704"/>
                      <a:pt x="140756" y="136910"/>
                      <a:pt x="140756" y="135050"/>
                    </a:cubicBezTo>
                    <a:cubicBezTo>
                      <a:pt x="140756" y="134757"/>
                      <a:pt x="140756" y="134496"/>
                      <a:pt x="140788" y="134202"/>
                    </a:cubicBezTo>
                    <a:cubicBezTo>
                      <a:pt x="141212" y="129994"/>
                      <a:pt x="144768" y="126732"/>
                      <a:pt x="149074" y="126732"/>
                    </a:cubicBezTo>
                    <a:close/>
                    <a:moveTo>
                      <a:pt x="53498" y="148131"/>
                    </a:moveTo>
                    <a:lnTo>
                      <a:pt x="62240" y="157427"/>
                    </a:lnTo>
                    <a:lnTo>
                      <a:pt x="49616" y="175205"/>
                    </a:lnTo>
                    <a:lnTo>
                      <a:pt x="34969" y="159580"/>
                    </a:lnTo>
                    <a:lnTo>
                      <a:pt x="53498" y="148131"/>
                    </a:lnTo>
                    <a:close/>
                    <a:moveTo>
                      <a:pt x="29815" y="163071"/>
                    </a:moveTo>
                    <a:lnTo>
                      <a:pt x="45832" y="180131"/>
                    </a:lnTo>
                    <a:lnTo>
                      <a:pt x="27597" y="201138"/>
                    </a:lnTo>
                    <a:lnTo>
                      <a:pt x="7667" y="179903"/>
                    </a:lnTo>
                    <a:lnTo>
                      <a:pt x="29815" y="163071"/>
                    </a:lnTo>
                    <a:close/>
                    <a:moveTo>
                      <a:pt x="166786" y="80542"/>
                    </a:moveTo>
                    <a:cubicBezTo>
                      <a:pt x="166591" y="89252"/>
                      <a:pt x="164046" y="104127"/>
                      <a:pt x="159218" y="124775"/>
                    </a:cubicBezTo>
                    <a:cubicBezTo>
                      <a:pt x="159055" y="124612"/>
                      <a:pt x="158860" y="124416"/>
                      <a:pt x="158664" y="124253"/>
                    </a:cubicBezTo>
                    <a:cubicBezTo>
                      <a:pt x="158599" y="124188"/>
                      <a:pt x="158533" y="124155"/>
                      <a:pt x="158468" y="124090"/>
                    </a:cubicBezTo>
                    <a:cubicBezTo>
                      <a:pt x="158338" y="123992"/>
                      <a:pt x="158175" y="123862"/>
                      <a:pt x="158044" y="123731"/>
                    </a:cubicBezTo>
                    <a:cubicBezTo>
                      <a:pt x="157979" y="123699"/>
                      <a:pt x="157881" y="123633"/>
                      <a:pt x="157816" y="123568"/>
                    </a:cubicBezTo>
                    <a:cubicBezTo>
                      <a:pt x="157685" y="123470"/>
                      <a:pt x="157522" y="123340"/>
                      <a:pt x="157392" y="123242"/>
                    </a:cubicBezTo>
                    <a:cubicBezTo>
                      <a:pt x="157327" y="123209"/>
                      <a:pt x="157229" y="123144"/>
                      <a:pt x="157163" y="123111"/>
                    </a:cubicBezTo>
                    <a:cubicBezTo>
                      <a:pt x="157000" y="122981"/>
                      <a:pt x="156805" y="122850"/>
                      <a:pt x="156642" y="122753"/>
                    </a:cubicBezTo>
                    <a:cubicBezTo>
                      <a:pt x="156576" y="122720"/>
                      <a:pt x="156544" y="122687"/>
                      <a:pt x="156511" y="122687"/>
                    </a:cubicBezTo>
                    <a:cubicBezTo>
                      <a:pt x="156283" y="122524"/>
                      <a:pt x="156054" y="122394"/>
                      <a:pt x="155793" y="122296"/>
                    </a:cubicBezTo>
                    <a:cubicBezTo>
                      <a:pt x="155761" y="122263"/>
                      <a:pt x="155696" y="122231"/>
                      <a:pt x="155630" y="122198"/>
                    </a:cubicBezTo>
                    <a:cubicBezTo>
                      <a:pt x="155467" y="122100"/>
                      <a:pt x="155271" y="122002"/>
                      <a:pt x="155108" y="121937"/>
                    </a:cubicBezTo>
                    <a:cubicBezTo>
                      <a:pt x="155011" y="121904"/>
                      <a:pt x="154945" y="121872"/>
                      <a:pt x="154847" y="121839"/>
                    </a:cubicBezTo>
                    <a:cubicBezTo>
                      <a:pt x="154684" y="121741"/>
                      <a:pt x="154521" y="121676"/>
                      <a:pt x="154358" y="121611"/>
                    </a:cubicBezTo>
                    <a:cubicBezTo>
                      <a:pt x="154260" y="121578"/>
                      <a:pt x="154195" y="121546"/>
                      <a:pt x="154097" y="121513"/>
                    </a:cubicBezTo>
                    <a:cubicBezTo>
                      <a:pt x="153901" y="121448"/>
                      <a:pt x="153738" y="121383"/>
                      <a:pt x="153543" y="121317"/>
                    </a:cubicBezTo>
                    <a:cubicBezTo>
                      <a:pt x="153477" y="121285"/>
                      <a:pt x="153412" y="121285"/>
                      <a:pt x="153347" y="121252"/>
                    </a:cubicBezTo>
                    <a:cubicBezTo>
                      <a:pt x="153086" y="121187"/>
                      <a:pt x="152825" y="121089"/>
                      <a:pt x="152564" y="121024"/>
                    </a:cubicBezTo>
                    <a:lnTo>
                      <a:pt x="152466" y="121024"/>
                    </a:lnTo>
                    <a:cubicBezTo>
                      <a:pt x="152238" y="120958"/>
                      <a:pt x="152009" y="120893"/>
                      <a:pt x="151781" y="120861"/>
                    </a:cubicBezTo>
                    <a:cubicBezTo>
                      <a:pt x="151716" y="120861"/>
                      <a:pt x="151618" y="120828"/>
                      <a:pt x="151553" y="120828"/>
                    </a:cubicBezTo>
                    <a:cubicBezTo>
                      <a:pt x="151357" y="120795"/>
                      <a:pt x="151161" y="120763"/>
                      <a:pt x="150998" y="120730"/>
                    </a:cubicBezTo>
                    <a:cubicBezTo>
                      <a:pt x="150900" y="120730"/>
                      <a:pt x="150803" y="120697"/>
                      <a:pt x="150705" y="120697"/>
                    </a:cubicBezTo>
                    <a:cubicBezTo>
                      <a:pt x="150509" y="120665"/>
                      <a:pt x="150313" y="120665"/>
                      <a:pt x="150150" y="120632"/>
                    </a:cubicBezTo>
                    <a:lnTo>
                      <a:pt x="149889" y="120632"/>
                    </a:lnTo>
                    <a:cubicBezTo>
                      <a:pt x="149628" y="120600"/>
                      <a:pt x="149367" y="120600"/>
                      <a:pt x="149074" y="120600"/>
                    </a:cubicBezTo>
                    <a:cubicBezTo>
                      <a:pt x="142126" y="120600"/>
                      <a:pt x="136287" y="125558"/>
                      <a:pt x="134917" y="132147"/>
                    </a:cubicBezTo>
                    <a:cubicBezTo>
                      <a:pt x="134721" y="133093"/>
                      <a:pt x="134623" y="134072"/>
                      <a:pt x="134623" y="135050"/>
                    </a:cubicBezTo>
                    <a:cubicBezTo>
                      <a:pt x="134623" y="137725"/>
                      <a:pt x="135341" y="140269"/>
                      <a:pt x="136711" y="142520"/>
                    </a:cubicBezTo>
                    <a:cubicBezTo>
                      <a:pt x="136352" y="143792"/>
                      <a:pt x="136189" y="145097"/>
                      <a:pt x="136189" y="146435"/>
                    </a:cubicBezTo>
                    <a:cubicBezTo>
                      <a:pt x="136189" y="146696"/>
                      <a:pt x="136189" y="146924"/>
                      <a:pt x="136189" y="147185"/>
                    </a:cubicBezTo>
                    <a:cubicBezTo>
                      <a:pt x="136189" y="147250"/>
                      <a:pt x="136221" y="147348"/>
                      <a:pt x="136221" y="147413"/>
                    </a:cubicBezTo>
                    <a:cubicBezTo>
                      <a:pt x="136221" y="147576"/>
                      <a:pt x="136221" y="147739"/>
                      <a:pt x="136254" y="147902"/>
                    </a:cubicBezTo>
                    <a:cubicBezTo>
                      <a:pt x="136254" y="148000"/>
                      <a:pt x="136287" y="148098"/>
                      <a:pt x="136287" y="148196"/>
                    </a:cubicBezTo>
                    <a:cubicBezTo>
                      <a:pt x="136319" y="148327"/>
                      <a:pt x="136319" y="148457"/>
                      <a:pt x="136352" y="148620"/>
                    </a:cubicBezTo>
                    <a:cubicBezTo>
                      <a:pt x="136352" y="148718"/>
                      <a:pt x="136385" y="148816"/>
                      <a:pt x="136385" y="148914"/>
                    </a:cubicBezTo>
                    <a:cubicBezTo>
                      <a:pt x="136417" y="149044"/>
                      <a:pt x="136450" y="149175"/>
                      <a:pt x="136482" y="149305"/>
                    </a:cubicBezTo>
                    <a:cubicBezTo>
                      <a:pt x="136482" y="149403"/>
                      <a:pt x="136515" y="149533"/>
                      <a:pt x="136548" y="149631"/>
                    </a:cubicBezTo>
                    <a:cubicBezTo>
                      <a:pt x="136580" y="149762"/>
                      <a:pt x="136580" y="149892"/>
                      <a:pt x="136613" y="149990"/>
                    </a:cubicBezTo>
                    <a:cubicBezTo>
                      <a:pt x="136646" y="150121"/>
                      <a:pt x="136678" y="150218"/>
                      <a:pt x="136711" y="150316"/>
                    </a:cubicBezTo>
                    <a:cubicBezTo>
                      <a:pt x="136743" y="150447"/>
                      <a:pt x="136776" y="150577"/>
                      <a:pt x="136809" y="150675"/>
                    </a:cubicBezTo>
                    <a:cubicBezTo>
                      <a:pt x="136841" y="150773"/>
                      <a:pt x="136874" y="150903"/>
                      <a:pt x="136907" y="151001"/>
                    </a:cubicBezTo>
                    <a:cubicBezTo>
                      <a:pt x="136972" y="151099"/>
                      <a:pt x="137004" y="151230"/>
                      <a:pt x="137037" y="151360"/>
                    </a:cubicBezTo>
                    <a:cubicBezTo>
                      <a:pt x="137070" y="151458"/>
                      <a:pt x="137135" y="151556"/>
                      <a:pt x="137167" y="151654"/>
                    </a:cubicBezTo>
                    <a:cubicBezTo>
                      <a:pt x="137200" y="151784"/>
                      <a:pt x="137233" y="151882"/>
                      <a:pt x="137298" y="151980"/>
                    </a:cubicBezTo>
                    <a:cubicBezTo>
                      <a:pt x="137331" y="152110"/>
                      <a:pt x="137396" y="152208"/>
                      <a:pt x="137428" y="152306"/>
                    </a:cubicBezTo>
                    <a:cubicBezTo>
                      <a:pt x="137461" y="152404"/>
                      <a:pt x="137526" y="152534"/>
                      <a:pt x="137559" y="152632"/>
                    </a:cubicBezTo>
                    <a:cubicBezTo>
                      <a:pt x="137624" y="152730"/>
                      <a:pt x="137689" y="152828"/>
                      <a:pt x="137722" y="152926"/>
                    </a:cubicBezTo>
                    <a:cubicBezTo>
                      <a:pt x="137787" y="153024"/>
                      <a:pt x="137820" y="153154"/>
                      <a:pt x="137885" y="153252"/>
                    </a:cubicBezTo>
                    <a:cubicBezTo>
                      <a:pt x="137950" y="153350"/>
                      <a:pt x="137983" y="153448"/>
                      <a:pt x="138048" y="153546"/>
                    </a:cubicBezTo>
                    <a:cubicBezTo>
                      <a:pt x="138113" y="153644"/>
                      <a:pt x="138179" y="153741"/>
                      <a:pt x="138244" y="153839"/>
                    </a:cubicBezTo>
                    <a:cubicBezTo>
                      <a:pt x="138277" y="153937"/>
                      <a:pt x="138342" y="154035"/>
                      <a:pt x="138407" y="154133"/>
                    </a:cubicBezTo>
                    <a:cubicBezTo>
                      <a:pt x="138472" y="154231"/>
                      <a:pt x="138537" y="154329"/>
                      <a:pt x="138603" y="154426"/>
                    </a:cubicBezTo>
                    <a:cubicBezTo>
                      <a:pt x="138668" y="154524"/>
                      <a:pt x="138733" y="154622"/>
                      <a:pt x="138798" y="154720"/>
                    </a:cubicBezTo>
                    <a:cubicBezTo>
                      <a:pt x="138864" y="154818"/>
                      <a:pt x="138929" y="154883"/>
                      <a:pt x="138994" y="154981"/>
                    </a:cubicBezTo>
                    <a:cubicBezTo>
                      <a:pt x="139059" y="155079"/>
                      <a:pt x="139125" y="155177"/>
                      <a:pt x="139190" y="155275"/>
                    </a:cubicBezTo>
                    <a:cubicBezTo>
                      <a:pt x="139255" y="155340"/>
                      <a:pt x="139353" y="155438"/>
                      <a:pt x="139418" y="155536"/>
                    </a:cubicBezTo>
                    <a:cubicBezTo>
                      <a:pt x="139483" y="155633"/>
                      <a:pt x="139549" y="155699"/>
                      <a:pt x="139647" y="155796"/>
                    </a:cubicBezTo>
                    <a:cubicBezTo>
                      <a:pt x="139712" y="155894"/>
                      <a:pt x="139777" y="155960"/>
                      <a:pt x="139842" y="156057"/>
                    </a:cubicBezTo>
                    <a:cubicBezTo>
                      <a:pt x="139940" y="156155"/>
                      <a:pt x="140005" y="156221"/>
                      <a:pt x="140103" y="156318"/>
                    </a:cubicBezTo>
                    <a:cubicBezTo>
                      <a:pt x="140168" y="156384"/>
                      <a:pt x="140234" y="156481"/>
                      <a:pt x="140332" y="156547"/>
                    </a:cubicBezTo>
                    <a:cubicBezTo>
                      <a:pt x="140397" y="156645"/>
                      <a:pt x="140495" y="156710"/>
                      <a:pt x="140560" y="156808"/>
                    </a:cubicBezTo>
                    <a:cubicBezTo>
                      <a:pt x="140658" y="156873"/>
                      <a:pt x="140723" y="156971"/>
                      <a:pt x="140821" y="157036"/>
                    </a:cubicBezTo>
                    <a:cubicBezTo>
                      <a:pt x="140886" y="157101"/>
                      <a:pt x="140984" y="157199"/>
                      <a:pt x="141082" y="157264"/>
                    </a:cubicBezTo>
                    <a:cubicBezTo>
                      <a:pt x="141147" y="157330"/>
                      <a:pt x="141245" y="157427"/>
                      <a:pt x="141343" y="157493"/>
                    </a:cubicBezTo>
                    <a:cubicBezTo>
                      <a:pt x="141408" y="157558"/>
                      <a:pt x="141506" y="157623"/>
                      <a:pt x="141604" y="157721"/>
                    </a:cubicBezTo>
                    <a:cubicBezTo>
                      <a:pt x="141702" y="157786"/>
                      <a:pt x="141767" y="157852"/>
                      <a:pt x="141865" y="157917"/>
                    </a:cubicBezTo>
                    <a:cubicBezTo>
                      <a:pt x="141963" y="157982"/>
                      <a:pt x="142060" y="158047"/>
                      <a:pt x="142158" y="158112"/>
                    </a:cubicBezTo>
                    <a:cubicBezTo>
                      <a:pt x="142224" y="158178"/>
                      <a:pt x="142321" y="158243"/>
                      <a:pt x="142419" y="158308"/>
                    </a:cubicBezTo>
                    <a:cubicBezTo>
                      <a:pt x="142517" y="158373"/>
                      <a:pt x="142615" y="158439"/>
                      <a:pt x="142713" y="158504"/>
                    </a:cubicBezTo>
                    <a:cubicBezTo>
                      <a:pt x="142811" y="158569"/>
                      <a:pt x="142909" y="158634"/>
                      <a:pt x="143006" y="158700"/>
                    </a:cubicBezTo>
                    <a:cubicBezTo>
                      <a:pt x="143104" y="158765"/>
                      <a:pt x="143202" y="158830"/>
                      <a:pt x="143300" y="158863"/>
                    </a:cubicBezTo>
                    <a:cubicBezTo>
                      <a:pt x="143398" y="158928"/>
                      <a:pt x="143496" y="158993"/>
                      <a:pt x="143594" y="159058"/>
                    </a:cubicBezTo>
                    <a:cubicBezTo>
                      <a:pt x="143691" y="159091"/>
                      <a:pt x="143789" y="159156"/>
                      <a:pt x="143887" y="159222"/>
                    </a:cubicBezTo>
                    <a:cubicBezTo>
                      <a:pt x="143985" y="159254"/>
                      <a:pt x="144083" y="159319"/>
                      <a:pt x="144213" y="159385"/>
                    </a:cubicBezTo>
                    <a:cubicBezTo>
                      <a:pt x="144311" y="159417"/>
                      <a:pt x="144409" y="159483"/>
                      <a:pt x="144507" y="159515"/>
                    </a:cubicBezTo>
                    <a:cubicBezTo>
                      <a:pt x="144605" y="159580"/>
                      <a:pt x="144735" y="159613"/>
                      <a:pt x="144833" y="159678"/>
                    </a:cubicBezTo>
                    <a:cubicBezTo>
                      <a:pt x="144931" y="159711"/>
                      <a:pt x="145029" y="159743"/>
                      <a:pt x="145159" y="159809"/>
                    </a:cubicBezTo>
                    <a:cubicBezTo>
                      <a:pt x="145257" y="159841"/>
                      <a:pt x="145355" y="159874"/>
                      <a:pt x="145486" y="159939"/>
                    </a:cubicBezTo>
                    <a:cubicBezTo>
                      <a:pt x="145583" y="159972"/>
                      <a:pt x="145681" y="160004"/>
                      <a:pt x="145812" y="160037"/>
                    </a:cubicBezTo>
                    <a:cubicBezTo>
                      <a:pt x="145910" y="160102"/>
                      <a:pt x="146007" y="160135"/>
                      <a:pt x="146138" y="160168"/>
                    </a:cubicBezTo>
                    <a:cubicBezTo>
                      <a:pt x="146236" y="160200"/>
                      <a:pt x="146366" y="160233"/>
                      <a:pt x="146464" y="160265"/>
                    </a:cubicBezTo>
                    <a:cubicBezTo>
                      <a:pt x="146595" y="160298"/>
                      <a:pt x="146692" y="160331"/>
                      <a:pt x="146790" y="160363"/>
                    </a:cubicBezTo>
                    <a:cubicBezTo>
                      <a:pt x="146921" y="160396"/>
                      <a:pt x="147019" y="160428"/>
                      <a:pt x="147149" y="160461"/>
                    </a:cubicBezTo>
                    <a:cubicBezTo>
                      <a:pt x="147247" y="160494"/>
                      <a:pt x="147377" y="160526"/>
                      <a:pt x="147508" y="160526"/>
                    </a:cubicBezTo>
                    <a:cubicBezTo>
                      <a:pt x="147606" y="160559"/>
                      <a:pt x="147736" y="160592"/>
                      <a:pt x="147834" y="160624"/>
                    </a:cubicBezTo>
                    <a:cubicBezTo>
                      <a:pt x="147965" y="160624"/>
                      <a:pt x="148062" y="160657"/>
                      <a:pt x="148193" y="160689"/>
                    </a:cubicBezTo>
                    <a:cubicBezTo>
                      <a:pt x="148323" y="160689"/>
                      <a:pt x="148421" y="160722"/>
                      <a:pt x="148552" y="160722"/>
                    </a:cubicBezTo>
                    <a:cubicBezTo>
                      <a:pt x="148650" y="160755"/>
                      <a:pt x="148780" y="160755"/>
                      <a:pt x="148911" y="160787"/>
                    </a:cubicBezTo>
                    <a:cubicBezTo>
                      <a:pt x="149008" y="160787"/>
                      <a:pt x="149139" y="160820"/>
                      <a:pt x="149269" y="160820"/>
                    </a:cubicBezTo>
                    <a:cubicBezTo>
                      <a:pt x="149367" y="160820"/>
                      <a:pt x="149498" y="160853"/>
                      <a:pt x="149628" y="160853"/>
                    </a:cubicBezTo>
                    <a:lnTo>
                      <a:pt x="149987" y="160853"/>
                    </a:lnTo>
                    <a:cubicBezTo>
                      <a:pt x="150020" y="160885"/>
                      <a:pt x="150052" y="160885"/>
                      <a:pt x="150085" y="160885"/>
                    </a:cubicBezTo>
                    <a:cubicBezTo>
                      <a:pt x="148193" y="167898"/>
                      <a:pt x="146171" y="175173"/>
                      <a:pt x="144050" y="182577"/>
                    </a:cubicBezTo>
                    <a:cubicBezTo>
                      <a:pt x="143757" y="182545"/>
                      <a:pt x="143463" y="182512"/>
                      <a:pt x="143170" y="182480"/>
                    </a:cubicBezTo>
                    <a:cubicBezTo>
                      <a:pt x="143072" y="182088"/>
                      <a:pt x="142941" y="181664"/>
                      <a:pt x="142778" y="181240"/>
                    </a:cubicBezTo>
                    <a:cubicBezTo>
                      <a:pt x="142745" y="181175"/>
                      <a:pt x="142745" y="181142"/>
                      <a:pt x="142745" y="181077"/>
                    </a:cubicBezTo>
                    <a:cubicBezTo>
                      <a:pt x="142713" y="181044"/>
                      <a:pt x="142680" y="180979"/>
                      <a:pt x="142680" y="180914"/>
                    </a:cubicBezTo>
                    <a:cubicBezTo>
                      <a:pt x="142615" y="180816"/>
                      <a:pt x="142582" y="180685"/>
                      <a:pt x="142550" y="180588"/>
                    </a:cubicBezTo>
                    <a:cubicBezTo>
                      <a:pt x="142550" y="180555"/>
                      <a:pt x="142517" y="180522"/>
                      <a:pt x="142517" y="180522"/>
                    </a:cubicBezTo>
                    <a:cubicBezTo>
                      <a:pt x="142452" y="180359"/>
                      <a:pt x="142419" y="180196"/>
                      <a:pt x="142354" y="180033"/>
                    </a:cubicBezTo>
                    <a:cubicBezTo>
                      <a:pt x="142321" y="180000"/>
                      <a:pt x="142321" y="179968"/>
                      <a:pt x="142321" y="179935"/>
                    </a:cubicBezTo>
                    <a:cubicBezTo>
                      <a:pt x="141539" y="177945"/>
                      <a:pt x="140397" y="175597"/>
                      <a:pt x="138701" y="173248"/>
                    </a:cubicBezTo>
                    <a:cubicBezTo>
                      <a:pt x="136548" y="170247"/>
                      <a:pt x="133253" y="166920"/>
                      <a:pt x="128393" y="164604"/>
                    </a:cubicBezTo>
                    <a:cubicBezTo>
                      <a:pt x="126762" y="163821"/>
                      <a:pt x="124968" y="163136"/>
                      <a:pt x="122978" y="162647"/>
                    </a:cubicBezTo>
                    <a:cubicBezTo>
                      <a:pt x="122293" y="162451"/>
                      <a:pt x="121608" y="162320"/>
                      <a:pt x="120923" y="162190"/>
                    </a:cubicBezTo>
                    <a:cubicBezTo>
                      <a:pt x="118770" y="161799"/>
                      <a:pt x="116454" y="161570"/>
                      <a:pt x="113909" y="161570"/>
                    </a:cubicBezTo>
                    <a:cubicBezTo>
                      <a:pt x="109538" y="161570"/>
                      <a:pt x="105396" y="162288"/>
                      <a:pt x="101547" y="163658"/>
                    </a:cubicBezTo>
                    <a:cubicBezTo>
                      <a:pt x="101481" y="163723"/>
                      <a:pt x="101383" y="163723"/>
                      <a:pt x="101286" y="163756"/>
                    </a:cubicBezTo>
                    <a:cubicBezTo>
                      <a:pt x="101155" y="163821"/>
                      <a:pt x="100992" y="163886"/>
                      <a:pt x="100862" y="163951"/>
                    </a:cubicBezTo>
                    <a:cubicBezTo>
                      <a:pt x="100437" y="164115"/>
                      <a:pt x="100046" y="164278"/>
                      <a:pt x="99622" y="164441"/>
                    </a:cubicBezTo>
                    <a:cubicBezTo>
                      <a:pt x="99524" y="164473"/>
                      <a:pt x="99426" y="164539"/>
                      <a:pt x="99328" y="164571"/>
                    </a:cubicBezTo>
                    <a:cubicBezTo>
                      <a:pt x="99328" y="164604"/>
                      <a:pt x="99296" y="164604"/>
                      <a:pt x="99296" y="164604"/>
                    </a:cubicBezTo>
                    <a:cubicBezTo>
                      <a:pt x="99035" y="164767"/>
                      <a:pt x="98807" y="164930"/>
                      <a:pt x="98611" y="165126"/>
                    </a:cubicBezTo>
                    <a:cubicBezTo>
                      <a:pt x="98578" y="165191"/>
                      <a:pt x="98546" y="165224"/>
                      <a:pt x="98513" y="165289"/>
                    </a:cubicBezTo>
                    <a:cubicBezTo>
                      <a:pt x="98480" y="165321"/>
                      <a:pt x="98448" y="165321"/>
                      <a:pt x="98415" y="165354"/>
                    </a:cubicBezTo>
                    <a:cubicBezTo>
                      <a:pt x="97763" y="166235"/>
                      <a:pt x="97567" y="167409"/>
                      <a:pt x="98024" y="168486"/>
                    </a:cubicBezTo>
                    <a:cubicBezTo>
                      <a:pt x="98532" y="169623"/>
                      <a:pt x="99668" y="170312"/>
                      <a:pt x="100847" y="170312"/>
                    </a:cubicBezTo>
                    <a:cubicBezTo>
                      <a:pt x="101257" y="170312"/>
                      <a:pt x="101673" y="170228"/>
                      <a:pt x="102068" y="170051"/>
                    </a:cubicBezTo>
                    <a:cubicBezTo>
                      <a:pt x="103341" y="169497"/>
                      <a:pt x="104678" y="169040"/>
                      <a:pt x="106081" y="168681"/>
                    </a:cubicBezTo>
                    <a:cubicBezTo>
                      <a:pt x="106146" y="168649"/>
                      <a:pt x="106211" y="168616"/>
                      <a:pt x="106276" y="168616"/>
                    </a:cubicBezTo>
                    <a:cubicBezTo>
                      <a:pt x="106342" y="168583"/>
                      <a:pt x="106407" y="168583"/>
                      <a:pt x="106505" y="168551"/>
                    </a:cubicBezTo>
                    <a:cubicBezTo>
                      <a:pt x="108853" y="167964"/>
                      <a:pt x="111333" y="167670"/>
                      <a:pt x="113909" y="167670"/>
                    </a:cubicBezTo>
                    <a:cubicBezTo>
                      <a:pt x="134590" y="167670"/>
                      <a:pt x="137592" y="185154"/>
                      <a:pt x="137689" y="185905"/>
                    </a:cubicBezTo>
                    <a:cubicBezTo>
                      <a:pt x="137918" y="187405"/>
                      <a:pt x="139223" y="188514"/>
                      <a:pt x="140723" y="188514"/>
                    </a:cubicBezTo>
                    <a:cubicBezTo>
                      <a:pt x="141114" y="188514"/>
                      <a:pt x="141473" y="188514"/>
                      <a:pt x="141865" y="188547"/>
                    </a:cubicBezTo>
                    <a:lnTo>
                      <a:pt x="142126" y="188547"/>
                    </a:lnTo>
                    <a:cubicBezTo>
                      <a:pt x="142452" y="188579"/>
                      <a:pt x="142811" y="188612"/>
                      <a:pt x="143137" y="188645"/>
                    </a:cubicBezTo>
                    <a:lnTo>
                      <a:pt x="143235" y="188645"/>
                    </a:lnTo>
                    <a:cubicBezTo>
                      <a:pt x="143561" y="188677"/>
                      <a:pt x="143920" y="188743"/>
                      <a:pt x="144246" y="188775"/>
                    </a:cubicBezTo>
                    <a:cubicBezTo>
                      <a:pt x="144344" y="188808"/>
                      <a:pt x="144442" y="188840"/>
                      <a:pt x="144572" y="188840"/>
                    </a:cubicBezTo>
                    <a:cubicBezTo>
                      <a:pt x="144801" y="188906"/>
                      <a:pt x="144996" y="188938"/>
                      <a:pt x="145225" y="189003"/>
                    </a:cubicBezTo>
                    <a:cubicBezTo>
                      <a:pt x="147834" y="189591"/>
                      <a:pt x="150020" y="190798"/>
                      <a:pt x="151716" y="192526"/>
                    </a:cubicBezTo>
                    <a:cubicBezTo>
                      <a:pt x="154684" y="195593"/>
                      <a:pt x="155761" y="199833"/>
                      <a:pt x="156120" y="202639"/>
                    </a:cubicBezTo>
                    <a:lnTo>
                      <a:pt x="67263" y="202639"/>
                    </a:lnTo>
                    <a:cubicBezTo>
                      <a:pt x="67263" y="202606"/>
                      <a:pt x="67263" y="202541"/>
                      <a:pt x="67296" y="202508"/>
                    </a:cubicBezTo>
                    <a:cubicBezTo>
                      <a:pt x="67296" y="202410"/>
                      <a:pt x="67328" y="202280"/>
                      <a:pt x="67361" y="202182"/>
                    </a:cubicBezTo>
                    <a:cubicBezTo>
                      <a:pt x="67394" y="201954"/>
                      <a:pt x="67459" y="201758"/>
                      <a:pt x="67491" y="201530"/>
                    </a:cubicBezTo>
                    <a:cubicBezTo>
                      <a:pt x="67524" y="201432"/>
                      <a:pt x="67557" y="201301"/>
                      <a:pt x="67589" y="201171"/>
                    </a:cubicBezTo>
                    <a:cubicBezTo>
                      <a:pt x="67655" y="200975"/>
                      <a:pt x="67687" y="200779"/>
                      <a:pt x="67752" y="200584"/>
                    </a:cubicBezTo>
                    <a:cubicBezTo>
                      <a:pt x="67785" y="200453"/>
                      <a:pt x="67818" y="200355"/>
                      <a:pt x="67850" y="200257"/>
                    </a:cubicBezTo>
                    <a:cubicBezTo>
                      <a:pt x="67948" y="200029"/>
                      <a:pt x="68013" y="199801"/>
                      <a:pt x="68111" y="199572"/>
                    </a:cubicBezTo>
                    <a:cubicBezTo>
                      <a:pt x="68144" y="199507"/>
                      <a:pt x="68176" y="199442"/>
                      <a:pt x="68176" y="199377"/>
                    </a:cubicBezTo>
                    <a:cubicBezTo>
                      <a:pt x="68307" y="199083"/>
                      <a:pt x="68437" y="198789"/>
                      <a:pt x="68568" y="198528"/>
                    </a:cubicBezTo>
                    <a:cubicBezTo>
                      <a:pt x="68601" y="198463"/>
                      <a:pt x="68633" y="198398"/>
                      <a:pt x="68666" y="198333"/>
                    </a:cubicBezTo>
                    <a:cubicBezTo>
                      <a:pt x="68764" y="198137"/>
                      <a:pt x="68861" y="197909"/>
                      <a:pt x="68992" y="197713"/>
                    </a:cubicBezTo>
                    <a:cubicBezTo>
                      <a:pt x="69025" y="197615"/>
                      <a:pt x="69090" y="197550"/>
                      <a:pt x="69155" y="197452"/>
                    </a:cubicBezTo>
                    <a:cubicBezTo>
                      <a:pt x="69253" y="197289"/>
                      <a:pt x="69351" y="197093"/>
                      <a:pt x="69449" y="196930"/>
                    </a:cubicBezTo>
                    <a:cubicBezTo>
                      <a:pt x="69514" y="196832"/>
                      <a:pt x="69579" y="196767"/>
                      <a:pt x="69644" y="196669"/>
                    </a:cubicBezTo>
                    <a:cubicBezTo>
                      <a:pt x="69775" y="196506"/>
                      <a:pt x="69873" y="196343"/>
                      <a:pt x="70003" y="196180"/>
                    </a:cubicBezTo>
                    <a:cubicBezTo>
                      <a:pt x="70068" y="196082"/>
                      <a:pt x="70134" y="196017"/>
                      <a:pt x="70199" y="195952"/>
                    </a:cubicBezTo>
                    <a:cubicBezTo>
                      <a:pt x="70362" y="195723"/>
                      <a:pt x="70525" y="195560"/>
                      <a:pt x="70688" y="195364"/>
                    </a:cubicBezTo>
                    <a:cubicBezTo>
                      <a:pt x="70721" y="195332"/>
                      <a:pt x="70753" y="195299"/>
                      <a:pt x="70786" y="195267"/>
                    </a:cubicBezTo>
                    <a:cubicBezTo>
                      <a:pt x="70982" y="195038"/>
                      <a:pt x="71177" y="194810"/>
                      <a:pt x="71406" y="194614"/>
                    </a:cubicBezTo>
                    <a:cubicBezTo>
                      <a:pt x="71471" y="194549"/>
                      <a:pt x="71536" y="194484"/>
                      <a:pt x="71602" y="194418"/>
                    </a:cubicBezTo>
                    <a:cubicBezTo>
                      <a:pt x="71765" y="194288"/>
                      <a:pt x="71928" y="194125"/>
                      <a:pt x="72091" y="193994"/>
                    </a:cubicBezTo>
                    <a:cubicBezTo>
                      <a:pt x="72189" y="193929"/>
                      <a:pt x="72254" y="193864"/>
                      <a:pt x="72352" y="193799"/>
                    </a:cubicBezTo>
                    <a:cubicBezTo>
                      <a:pt x="72515" y="193668"/>
                      <a:pt x="72678" y="193538"/>
                      <a:pt x="72841" y="193407"/>
                    </a:cubicBezTo>
                    <a:cubicBezTo>
                      <a:pt x="72939" y="193342"/>
                      <a:pt x="73037" y="193277"/>
                      <a:pt x="73102" y="193211"/>
                    </a:cubicBezTo>
                    <a:cubicBezTo>
                      <a:pt x="73298" y="193081"/>
                      <a:pt x="73493" y="192983"/>
                      <a:pt x="73657" y="192853"/>
                    </a:cubicBezTo>
                    <a:cubicBezTo>
                      <a:pt x="73754" y="192820"/>
                      <a:pt x="73820" y="192755"/>
                      <a:pt x="73918" y="192690"/>
                    </a:cubicBezTo>
                    <a:cubicBezTo>
                      <a:pt x="74179" y="192526"/>
                      <a:pt x="74472" y="192363"/>
                      <a:pt x="74766" y="192200"/>
                    </a:cubicBezTo>
                    <a:cubicBezTo>
                      <a:pt x="78745" y="190113"/>
                      <a:pt x="82855" y="189949"/>
                      <a:pt x="82888" y="189949"/>
                    </a:cubicBezTo>
                    <a:cubicBezTo>
                      <a:pt x="84128" y="189917"/>
                      <a:pt x="85237" y="189101"/>
                      <a:pt x="85661" y="187960"/>
                    </a:cubicBezTo>
                    <a:cubicBezTo>
                      <a:pt x="85661" y="187927"/>
                      <a:pt x="85693" y="187894"/>
                      <a:pt x="85693" y="187862"/>
                    </a:cubicBezTo>
                    <a:cubicBezTo>
                      <a:pt x="85791" y="187633"/>
                      <a:pt x="88075" y="181109"/>
                      <a:pt x="93848" y="175597"/>
                    </a:cubicBezTo>
                    <a:cubicBezTo>
                      <a:pt x="95055" y="174422"/>
                      <a:pt x="95120" y="172465"/>
                      <a:pt x="93946" y="171258"/>
                    </a:cubicBezTo>
                    <a:cubicBezTo>
                      <a:pt x="93489" y="170802"/>
                      <a:pt x="92935" y="170508"/>
                      <a:pt x="92380" y="170378"/>
                    </a:cubicBezTo>
                    <a:lnTo>
                      <a:pt x="92315" y="170378"/>
                    </a:lnTo>
                    <a:cubicBezTo>
                      <a:pt x="92250" y="170378"/>
                      <a:pt x="92152" y="170345"/>
                      <a:pt x="92087" y="170345"/>
                    </a:cubicBezTo>
                    <a:lnTo>
                      <a:pt x="91989" y="170345"/>
                    </a:lnTo>
                    <a:cubicBezTo>
                      <a:pt x="91924" y="170312"/>
                      <a:pt x="91858" y="170312"/>
                      <a:pt x="91793" y="170312"/>
                    </a:cubicBezTo>
                    <a:lnTo>
                      <a:pt x="91728" y="170312"/>
                    </a:lnTo>
                    <a:cubicBezTo>
                      <a:pt x="90978" y="170312"/>
                      <a:pt x="90195" y="170606"/>
                      <a:pt x="89608" y="171160"/>
                    </a:cubicBezTo>
                    <a:cubicBezTo>
                      <a:pt x="84617" y="175956"/>
                      <a:pt x="81877" y="181240"/>
                      <a:pt x="80637" y="184013"/>
                    </a:cubicBezTo>
                    <a:cubicBezTo>
                      <a:pt x="78615" y="184306"/>
                      <a:pt x="75385" y="184991"/>
                      <a:pt x="72123" y="186687"/>
                    </a:cubicBezTo>
                    <a:cubicBezTo>
                      <a:pt x="71960" y="186753"/>
                      <a:pt x="71830" y="186851"/>
                      <a:pt x="71667" y="186916"/>
                    </a:cubicBezTo>
                    <a:cubicBezTo>
                      <a:pt x="71634" y="186948"/>
                      <a:pt x="71569" y="186981"/>
                      <a:pt x="71536" y="187014"/>
                    </a:cubicBezTo>
                    <a:cubicBezTo>
                      <a:pt x="71438" y="187046"/>
                      <a:pt x="71341" y="187112"/>
                      <a:pt x="71210" y="187177"/>
                    </a:cubicBezTo>
                    <a:cubicBezTo>
                      <a:pt x="71177" y="187209"/>
                      <a:pt x="71112" y="187242"/>
                      <a:pt x="71047" y="187275"/>
                    </a:cubicBezTo>
                    <a:cubicBezTo>
                      <a:pt x="70949" y="187340"/>
                      <a:pt x="70851" y="187405"/>
                      <a:pt x="70753" y="187438"/>
                    </a:cubicBezTo>
                    <a:cubicBezTo>
                      <a:pt x="70688" y="187503"/>
                      <a:pt x="70623" y="187536"/>
                      <a:pt x="70558" y="187568"/>
                    </a:cubicBezTo>
                    <a:cubicBezTo>
                      <a:pt x="70492" y="187633"/>
                      <a:pt x="70395" y="187666"/>
                      <a:pt x="70297" y="187731"/>
                    </a:cubicBezTo>
                    <a:cubicBezTo>
                      <a:pt x="70231" y="187764"/>
                      <a:pt x="70166" y="187829"/>
                      <a:pt x="70101" y="187862"/>
                    </a:cubicBezTo>
                    <a:cubicBezTo>
                      <a:pt x="70003" y="187927"/>
                      <a:pt x="69938" y="187992"/>
                      <a:pt x="69840" y="188025"/>
                    </a:cubicBezTo>
                    <a:cubicBezTo>
                      <a:pt x="69775" y="188090"/>
                      <a:pt x="69710" y="188123"/>
                      <a:pt x="69644" y="188188"/>
                    </a:cubicBezTo>
                    <a:cubicBezTo>
                      <a:pt x="69546" y="188221"/>
                      <a:pt x="69481" y="188286"/>
                      <a:pt x="69383" y="188351"/>
                    </a:cubicBezTo>
                    <a:cubicBezTo>
                      <a:pt x="69318" y="188416"/>
                      <a:pt x="69253" y="188449"/>
                      <a:pt x="69188" y="188514"/>
                    </a:cubicBezTo>
                    <a:cubicBezTo>
                      <a:pt x="69090" y="188579"/>
                      <a:pt x="68992" y="188645"/>
                      <a:pt x="68927" y="188710"/>
                    </a:cubicBezTo>
                    <a:cubicBezTo>
                      <a:pt x="68861" y="188743"/>
                      <a:pt x="68796" y="188808"/>
                      <a:pt x="68731" y="188840"/>
                    </a:cubicBezTo>
                    <a:cubicBezTo>
                      <a:pt x="68633" y="188938"/>
                      <a:pt x="68535" y="189003"/>
                      <a:pt x="68437" y="189069"/>
                    </a:cubicBezTo>
                    <a:cubicBezTo>
                      <a:pt x="68372" y="189134"/>
                      <a:pt x="68307" y="189167"/>
                      <a:pt x="68274" y="189199"/>
                    </a:cubicBezTo>
                    <a:cubicBezTo>
                      <a:pt x="68144" y="189297"/>
                      <a:pt x="68046" y="189395"/>
                      <a:pt x="67948" y="189493"/>
                    </a:cubicBezTo>
                    <a:cubicBezTo>
                      <a:pt x="67883" y="189525"/>
                      <a:pt x="67850" y="189558"/>
                      <a:pt x="67818" y="189591"/>
                    </a:cubicBezTo>
                    <a:cubicBezTo>
                      <a:pt x="67655" y="189721"/>
                      <a:pt x="67524" y="189852"/>
                      <a:pt x="67361" y="189982"/>
                    </a:cubicBezTo>
                    <a:cubicBezTo>
                      <a:pt x="67328" y="190047"/>
                      <a:pt x="67263" y="190080"/>
                      <a:pt x="67230" y="190113"/>
                    </a:cubicBezTo>
                    <a:cubicBezTo>
                      <a:pt x="67133" y="190210"/>
                      <a:pt x="67035" y="190308"/>
                      <a:pt x="66937" y="190406"/>
                    </a:cubicBezTo>
                    <a:cubicBezTo>
                      <a:pt x="66872" y="190471"/>
                      <a:pt x="66806" y="190537"/>
                      <a:pt x="66741" y="190602"/>
                    </a:cubicBezTo>
                    <a:cubicBezTo>
                      <a:pt x="66676" y="190667"/>
                      <a:pt x="66578" y="190765"/>
                      <a:pt x="66480" y="190863"/>
                    </a:cubicBezTo>
                    <a:cubicBezTo>
                      <a:pt x="66415" y="190928"/>
                      <a:pt x="66350" y="190993"/>
                      <a:pt x="66317" y="191059"/>
                    </a:cubicBezTo>
                    <a:cubicBezTo>
                      <a:pt x="66219" y="191156"/>
                      <a:pt x="66154" y="191222"/>
                      <a:pt x="66056" y="191320"/>
                    </a:cubicBezTo>
                    <a:cubicBezTo>
                      <a:pt x="65991" y="191385"/>
                      <a:pt x="65926" y="191450"/>
                      <a:pt x="65860" y="191548"/>
                    </a:cubicBezTo>
                    <a:cubicBezTo>
                      <a:pt x="65795" y="191613"/>
                      <a:pt x="65730" y="191711"/>
                      <a:pt x="65632" y="191809"/>
                    </a:cubicBezTo>
                    <a:cubicBezTo>
                      <a:pt x="65567" y="191874"/>
                      <a:pt x="65502" y="191939"/>
                      <a:pt x="65469" y="192037"/>
                    </a:cubicBezTo>
                    <a:cubicBezTo>
                      <a:pt x="65371" y="192135"/>
                      <a:pt x="65306" y="192233"/>
                      <a:pt x="65241" y="192298"/>
                    </a:cubicBezTo>
                    <a:cubicBezTo>
                      <a:pt x="65175" y="192396"/>
                      <a:pt x="65110" y="192461"/>
                      <a:pt x="65045" y="192559"/>
                    </a:cubicBezTo>
                    <a:cubicBezTo>
                      <a:pt x="64980" y="192657"/>
                      <a:pt x="64914" y="192755"/>
                      <a:pt x="64817" y="192853"/>
                    </a:cubicBezTo>
                    <a:cubicBezTo>
                      <a:pt x="64784" y="192918"/>
                      <a:pt x="64719" y="193016"/>
                      <a:pt x="64654" y="193081"/>
                    </a:cubicBezTo>
                    <a:cubicBezTo>
                      <a:pt x="64588" y="193179"/>
                      <a:pt x="64523" y="193309"/>
                      <a:pt x="64425" y="193407"/>
                    </a:cubicBezTo>
                    <a:cubicBezTo>
                      <a:pt x="64393" y="193472"/>
                      <a:pt x="64327" y="193570"/>
                      <a:pt x="64295" y="193636"/>
                    </a:cubicBezTo>
                    <a:cubicBezTo>
                      <a:pt x="64197" y="193766"/>
                      <a:pt x="64132" y="193896"/>
                      <a:pt x="64066" y="193994"/>
                    </a:cubicBezTo>
                    <a:cubicBezTo>
                      <a:pt x="64001" y="194092"/>
                      <a:pt x="63968" y="194157"/>
                      <a:pt x="63903" y="194223"/>
                    </a:cubicBezTo>
                    <a:cubicBezTo>
                      <a:pt x="63805" y="194386"/>
                      <a:pt x="63708" y="194581"/>
                      <a:pt x="63610" y="194745"/>
                    </a:cubicBezTo>
                    <a:cubicBezTo>
                      <a:pt x="63610" y="194777"/>
                      <a:pt x="63577" y="194810"/>
                      <a:pt x="63544" y="194875"/>
                    </a:cubicBezTo>
                    <a:cubicBezTo>
                      <a:pt x="63447" y="195071"/>
                      <a:pt x="63349" y="195267"/>
                      <a:pt x="63218" y="195462"/>
                    </a:cubicBezTo>
                    <a:cubicBezTo>
                      <a:pt x="63186" y="195527"/>
                      <a:pt x="63153" y="195593"/>
                      <a:pt x="63120" y="195691"/>
                    </a:cubicBezTo>
                    <a:cubicBezTo>
                      <a:pt x="63055" y="195821"/>
                      <a:pt x="62990" y="195952"/>
                      <a:pt x="62925" y="196115"/>
                    </a:cubicBezTo>
                    <a:cubicBezTo>
                      <a:pt x="62859" y="196212"/>
                      <a:pt x="62827" y="196278"/>
                      <a:pt x="62794" y="196376"/>
                    </a:cubicBezTo>
                    <a:cubicBezTo>
                      <a:pt x="62729" y="196506"/>
                      <a:pt x="62664" y="196637"/>
                      <a:pt x="62631" y="196800"/>
                    </a:cubicBezTo>
                    <a:cubicBezTo>
                      <a:pt x="62566" y="196898"/>
                      <a:pt x="62533" y="196995"/>
                      <a:pt x="62501" y="197093"/>
                    </a:cubicBezTo>
                    <a:cubicBezTo>
                      <a:pt x="62435" y="197224"/>
                      <a:pt x="62403" y="197354"/>
                      <a:pt x="62337" y="197485"/>
                    </a:cubicBezTo>
                    <a:cubicBezTo>
                      <a:pt x="62305" y="197583"/>
                      <a:pt x="62272" y="197713"/>
                      <a:pt x="62207" y="197811"/>
                    </a:cubicBezTo>
                    <a:cubicBezTo>
                      <a:pt x="62174" y="197941"/>
                      <a:pt x="62142" y="198072"/>
                      <a:pt x="62077" y="198235"/>
                    </a:cubicBezTo>
                    <a:cubicBezTo>
                      <a:pt x="62044" y="198333"/>
                      <a:pt x="62011" y="198431"/>
                      <a:pt x="61979" y="198561"/>
                    </a:cubicBezTo>
                    <a:cubicBezTo>
                      <a:pt x="61913" y="198692"/>
                      <a:pt x="61881" y="198855"/>
                      <a:pt x="61848" y="198985"/>
                    </a:cubicBezTo>
                    <a:cubicBezTo>
                      <a:pt x="61816" y="199083"/>
                      <a:pt x="61783" y="199214"/>
                      <a:pt x="61750" y="199311"/>
                    </a:cubicBezTo>
                    <a:cubicBezTo>
                      <a:pt x="61685" y="199474"/>
                      <a:pt x="61652" y="199638"/>
                      <a:pt x="61620" y="199768"/>
                    </a:cubicBezTo>
                    <a:cubicBezTo>
                      <a:pt x="61587" y="199899"/>
                      <a:pt x="61555" y="199996"/>
                      <a:pt x="61522" y="200127"/>
                    </a:cubicBezTo>
                    <a:cubicBezTo>
                      <a:pt x="61489" y="200290"/>
                      <a:pt x="61457" y="200453"/>
                      <a:pt x="61424" y="200616"/>
                    </a:cubicBezTo>
                    <a:cubicBezTo>
                      <a:pt x="61392" y="200714"/>
                      <a:pt x="61392" y="200845"/>
                      <a:pt x="61359" y="200942"/>
                    </a:cubicBezTo>
                    <a:cubicBezTo>
                      <a:pt x="61326" y="201138"/>
                      <a:pt x="61294" y="201334"/>
                      <a:pt x="61228" y="201530"/>
                    </a:cubicBezTo>
                    <a:cubicBezTo>
                      <a:pt x="61228" y="201627"/>
                      <a:pt x="61196" y="201693"/>
                      <a:pt x="61196" y="201790"/>
                    </a:cubicBezTo>
                    <a:cubicBezTo>
                      <a:pt x="61163" y="202084"/>
                      <a:pt x="61098" y="202345"/>
                      <a:pt x="61065" y="202639"/>
                    </a:cubicBezTo>
                    <a:lnTo>
                      <a:pt x="57542" y="202639"/>
                    </a:lnTo>
                    <a:cubicBezTo>
                      <a:pt x="56499" y="199214"/>
                      <a:pt x="54378" y="192005"/>
                      <a:pt x="51703" y="182675"/>
                    </a:cubicBezTo>
                    <a:lnTo>
                      <a:pt x="52258" y="182055"/>
                    </a:lnTo>
                    <a:cubicBezTo>
                      <a:pt x="52291" y="182023"/>
                      <a:pt x="52323" y="181990"/>
                      <a:pt x="52323" y="181958"/>
                    </a:cubicBezTo>
                    <a:cubicBezTo>
                      <a:pt x="52356" y="181892"/>
                      <a:pt x="52421" y="181860"/>
                      <a:pt x="52454" y="181795"/>
                    </a:cubicBezTo>
                    <a:lnTo>
                      <a:pt x="68405" y="159319"/>
                    </a:lnTo>
                    <a:lnTo>
                      <a:pt x="73265" y="154753"/>
                    </a:lnTo>
                    <a:lnTo>
                      <a:pt x="74896" y="153220"/>
                    </a:lnTo>
                    <a:lnTo>
                      <a:pt x="75190" y="153220"/>
                    </a:lnTo>
                    <a:cubicBezTo>
                      <a:pt x="75288" y="153220"/>
                      <a:pt x="75418" y="153187"/>
                      <a:pt x="75516" y="153187"/>
                    </a:cubicBezTo>
                    <a:cubicBezTo>
                      <a:pt x="75646" y="153187"/>
                      <a:pt x="75744" y="153154"/>
                      <a:pt x="75875" y="153154"/>
                    </a:cubicBezTo>
                    <a:cubicBezTo>
                      <a:pt x="75973" y="153154"/>
                      <a:pt x="76103" y="153122"/>
                      <a:pt x="76201" y="153122"/>
                    </a:cubicBezTo>
                    <a:cubicBezTo>
                      <a:pt x="76331" y="153089"/>
                      <a:pt x="76429" y="153089"/>
                      <a:pt x="76560" y="153056"/>
                    </a:cubicBezTo>
                    <a:cubicBezTo>
                      <a:pt x="76658" y="153024"/>
                      <a:pt x="76788" y="153024"/>
                      <a:pt x="76886" y="152991"/>
                    </a:cubicBezTo>
                    <a:cubicBezTo>
                      <a:pt x="76984" y="152959"/>
                      <a:pt x="77114" y="152926"/>
                      <a:pt x="77212" y="152893"/>
                    </a:cubicBezTo>
                    <a:cubicBezTo>
                      <a:pt x="77343" y="152893"/>
                      <a:pt x="77440" y="152861"/>
                      <a:pt x="77538" y="152828"/>
                    </a:cubicBezTo>
                    <a:cubicBezTo>
                      <a:pt x="77669" y="152795"/>
                      <a:pt x="77767" y="152763"/>
                      <a:pt x="77897" y="152698"/>
                    </a:cubicBezTo>
                    <a:cubicBezTo>
                      <a:pt x="77995" y="152665"/>
                      <a:pt x="78093" y="152632"/>
                      <a:pt x="78191" y="152600"/>
                    </a:cubicBezTo>
                    <a:cubicBezTo>
                      <a:pt x="78321" y="152567"/>
                      <a:pt x="78419" y="152502"/>
                      <a:pt x="78517" y="152469"/>
                    </a:cubicBezTo>
                    <a:cubicBezTo>
                      <a:pt x="78647" y="152437"/>
                      <a:pt x="78745" y="152404"/>
                      <a:pt x="78843" y="152339"/>
                    </a:cubicBezTo>
                    <a:cubicBezTo>
                      <a:pt x="78941" y="152306"/>
                      <a:pt x="79039" y="152241"/>
                      <a:pt x="79137" y="152208"/>
                    </a:cubicBezTo>
                    <a:cubicBezTo>
                      <a:pt x="79235" y="152143"/>
                      <a:pt x="79365" y="152110"/>
                      <a:pt x="79463" y="152045"/>
                    </a:cubicBezTo>
                    <a:cubicBezTo>
                      <a:pt x="79561" y="151980"/>
                      <a:pt x="79659" y="151915"/>
                      <a:pt x="79756" y="151882"/>
                    </a:cubicBezTo>
                    <a:cubicBezTo>
                      <a:pt x="79854" y="151817"/>
                      <a:pt x="79952" y="151752"/>
                      <a:pt x="80050" y="151719"/>
                    </a:cubicBezTo>
                    <a:cubicBezTo>
                      <a:pt x="80148" y="151654"/>
                      <a:pt x="80246" y="151589"/>
                      <a:pt x="80344" y="151491"/>
                    </a:cubicBezTo>
                    <a:cubicBezTo>
                      <a:pt x="80442" y="151458"/>
                      <a:pt x="80507" y="151393"/>
                      <a:pt x="80605" y="151328"/>
                    </a:cubicBezTo>
                    <a:cubicBezTo>
                      <a:pt x="80702" y="151262"/>
                      <a:pt x="80800" y="151164"/>
                      <a:pt x="80898" y="151099"/>
                    </a:cubicBezTo>
                    <a:cubicBezTo>
                      <a:pt x="80963" y="151034"/>
                      <a:pt x="81061" y="150969"/>
                      <a:pt x="81159" y="150903"/>
                    </a:cubicBezTo>
                    <a:cubicBezTo>
                      <a:pt x="81257" y="150838"/>
                      <a:pt x="81322" y="150740"/>
                      <a:pt x="81420" y="150675"/>
                    </a:cubicBezTo>
                    <a:cubicBezTo>
                      <a:pt x="81485" y="150577"/>
                      <a:pt x="81583" y="150512"/>
                      <a:pt x="81648" y="150447"/>
                    </a:cubicBezTo>
                    <a:cubicBezTo>
                      <a:pt x="81746" y="150349"/>
                      <a:pt x="81844" y="150284"/>
                      <a:pt x="81909" y="150186"/>
                    </a:cubicBezTo>
                    <a:cubicBezTo>
                      <a:pt x="82007" y="150088"/>
                      <a:pt x="82073" y="150023"/>
                      <a:pt x="82138" y="149958"/>
                    </a:cubicBezTo>
                    <a:cubicBezTo>
                      <a:pt x="82236" y="149860"/>
                      <a:pt x="82301" y="149762"/>
                      <a:pt x="82399" y="149664"/>
                    </a:cubicBezTo>
                    <a:cubicBezTo>
                      <a:pt x="82464" y="149566"/>
                      <a:pt x="82529" y="149501"/>
                      <a:pt x="82594" y="149403"/>
                    </a:cubicBezTo>
                    <a:cubicBezTo>
                      <a:pt x="82692" y="149305"/>
                      <a:pt x="82758" y="149207"/>
                      <a:pt x="82823" y="149077"/>
                    </a:cubicBezTo>
                    <a:cubicBezTo>
                      <a:pt x="82888" y="149012"/>
                      <a:pt x="82953" y="148946"/>
                      <a:pt x="83018" y="148848"/>
                    </a:cubicBezTo>
                    <a:cubicBezTo>
                      <a:pt x="83084" y="148718"/>
                      <a:pt x="83182" y="148587"/>
                      <a:pt x="83247" y="148457"/>
                    </a:cubicBezTo>
                    <a:cubicBezTo>
                      <a:pt x="83312" y="148392"/>
                      <a:pt x="83345" y="148327"/>
                      <a:pt x="83377" y="148261"/>
                    </a:cubicBezTo>
                    <a:cubicBezTo>
                      <a:pt x="83508" y="148066"/>
                      <a:pt x="83606" y="147837"/>
                      <a:pt x="83736" y="147642"/>
                    </a:cubicBezTo>
                    <a:lnTo>
                      <a:pt x="86183" y="142651"/>
                    </a:lnTo>
                    <a:lnTo>
                      <a:pt x="87357" y="141542"/>
                    </a:lnTo>
                    <a:cubicBezTo>
                      <a:pt x="87390" y="141574"/>
                      <a:pt x="87422" y="141607"/>
                      <a:pt x="87455" y="141639"/>
                    </a:cubicBezTo>
                    <a:cubicBezTo>
                      <a:pt x="87651" y="141803"/>
                      <a:pt x="87846" y="141966"/>
                      <a:pt x="88042" y="142161"/>
                    </a:cubicBezTo>
                    <a:cubicBezTo>
                      <a:pt x="88107" y="142194"/>
                      <a:pt x="88140" y="142227"/>
                      <a:pt x="88205" y="142292"/>
                    </a:cubicBezTo>
                    <a:cubicBezTo>
                      <a:pt x="88401" y="142422"/>
                      <a:pt x="88564" y="142553"/>
                      <a:pt x="88760" y="142683"/>
                    </a:cubicBezTo>
                    <a:cubicBezTo>
                      <a:pt x="88825" y="142749"/>
                      <a:pt x="88857" y="142781"/>
                      <a:pt x="88923" y="142814"/>
                    </a:cubicBezTo>
                    <a:cubicBezTo>
                      <a:pt x="89151" y="142977"/>
                      <a:pt x="89379" y="143107"/>
                      <a:pt x="89640" y="143238"/>
                    </a:cubicBezTo>
                    <a:cubicBezTo>
                      <a:pt x="89706" y="143270"/>
                      <a:pt x="89738" y="143303"/>
                      <a:pt x="89803" y="143336"/>
                    </a:cubicBezTo>
                    <a:cubicBezTo>
                      <a:pt x="90064" y="143466"/>
                      <a:pt x="90325" y="143597"/>
                      <a:pt x="90586" y="143727"/>
                    </a:cubicBezTo>
                    <a:cubicBezTo>
                      <a:pt x="90749" y="143792"/>
                      <a:pt x="90912" y="143858"/>
                      <a:pt x="91076" y="143890"/>
                    </a:cubicBezTo>
                    <a:cubicBezTo>
                      <a:pt x="91108" y="143923"/>
                      <a:pt x="91173" y="143923"/>
                      <a:pt x="91206" y="143955"/>
                    </a:cubicBezTo>
                    <a:cubicBezTo>
                      <a:pt x="91304" y="143988"/>
                      <a:pt x="91434" y="144021"/>
                      <a:pt x="91532" y="144053"/>
                    </a:cubicBezTo>
                    <a:cubicBezTo>
                      <a:pt x="91598" y="144086"/>
                      <a:pt x="91663" y="144086"/>
                      <a:pt x="91728" y="144119"/>
                    </a:cubicBezTo>
                    <a:cubicBezTo>
                      <a:pt x="91826" y="144151"/>
                      <a:pt x="91924" y="144184"/>
                      <a:pt x="92022" y="144184"/>
                    </a:cubicBezTo>
                    <a:cubicBezTo>
                      <a:pt x="92087" y="144216"/>
                      <a:pt x="92152" y="144216"/>
                      <a:pt x="92217" y="144249"/>
                    </a:cubicBezTo>
                    <a:cubicBezTo>
                      <a:pt x="92315" y="144249"/>
                      <a:pt x="92413" y="144282"/>
                      <a:pt x="92478" y="144314"/>
                    </a:cubicBezTo>
                    <a:cubicBezTo>
                      <a:pt x="92543" y="144314"/>
                      <a:pt x="92641" y="144314"/>
                      <a:pt x="92707" y="144347"/>
                    </a:cubicBezTo>
                    <a:cubicBezTo>
                      <a:pt x="92804" y="144347"/>
                      <a:pt x="92870" y="144380"/>
                      <a:pt x="92968" y="144380"/>
                    </a:cubicBezTo>
                    <a:cubicBezTo>
                      <a:pt x="93033" y="144412"/>
                      <a:pt x="93098" y="144412"/>
                      <a:pt x="93196" y="144412"/>
                    </a:cubicBezTo>
                    <a:cubicBezTo>
                      <a:pt x="93261" y="144412"/>
                      <a:pt x="93359" y="144445"/>
                      <a:pt x="93457" y="144445"/>
                    </a:cubicBezTo>
                    <a:cubicBezTo>
                      <a:pt x="93522" y="144445"/>
                      <a:pt x="93587" y="144445"/>
                      <a:pt x="93653" y="144477"/>
                    </a:cubicBezTo>
                    <a:lnTo>
                      <a:pt x="94142" y="144477"/>
                    </a:lnTo>
                    <a:cubicBezTo>
                      <a:pt x="94240" y="144510"/>
                      <a:pt x="94305" y="144510"/>
                      <a:pt x="94403" y="144510"/>
                    </a:cubicBezTo>
                    <a:lnTo>
                      <a:pt x="94533" y="144510"/>
                    </a:lnTo>
                    <a:cubicBezTo>
                      <a:pt x="94729" y="144510"/>
                      <a:pt x="94892" y="144477"/>
                      <a:pt x="95055" y="144477"/>
                    </a:cubicBezTo>
                    <a:lnTo>
                      <a:pt x="95186" y="144477"/>
                    </a:lnTo>
                    <a:cubicBezTo>
                      <a:pt x="95414" y="144445"/>
                      <a:pt x="95610" y="144445"/>
                      <a:pt x="95805" y="144412"/>
                    </a:cubicBezTo>
                    <a:cubicBezTo>
                      <a:pt x="95838" y="144412"/>
                      <a:pt x="95871" y="144380"/>
                      <a:pt x="95903" y="144380"/>
                    </a:cubicBezTo>
                    <a:cubicBezTo>
                      <a:pt x="96099" y="144380"/>
                      <a:pt x="96262" y="144347"/>
                      <a:pt x="96425" y="144282"/>
                    </a:cubicBezTo>
                    <a:lnTo>
                      <a:pt x="96556" y="144282"/>
                    </a:lnTo>
                    <a:cubicBezTo>
                      <a:pt x="96784" y="144216"/>
                      <a:pt x="96980" y="144184"/>
                      <a:pt x="97176" y="144119"/>
                    </a:cubicBezTo>
                    <a:cubicBezTo>
                      <a:pt x="97208" y="144119"/>
                      <a:pt x="97241" y="144119"/>
                      <a:pt x="97241" y="144086"/>
                    </a:cubicBezTo>
                    <a:cubicBezTo>
                      <a:pt x="97436" y="144053"/>
                      <a:pt x="97600" y="143988"/>
                      <a:pt x="97763" y="143923"/>
                    </a:cubicBezTo>
                    <a:cubicBezTo>
                      <a:pt x="97795" y="143923"/>
                      <a:pt x="97861" y="143890"/>
                      <a:pt x="97893" y="143890"/>
                    </a:cubicBezTo>
                    <a:cubicBezTo>
                      <a:pt x="98089" y="143825"/>
                      <a:pt x="98285" y="143727"/>
                      <a:pt x="98480" y="143662"/>
                    </a:cubicBezTo>
                    <a:cubicBezTo>
                      <a:pt x="98480" y="143629"/>
                      <a:pt x="98513" y="143629"/>
                      <a:pt x="98546" y="143629"/>
                    </a:cubicBezTo>
                    <a:cubicBezTo>
                      <a:pt x="98709" y="143531"/>
                      <a:pt x="98872" y="143466"/>
                      <a:pt x="99035" y="143368"/>
                    </a:cubicBezTo>
                    <a:cubicBezTo>
                      <a:pt x="99067" y="143368"/>
                      <a:pt x="99100" y="143336"/>
                      <a:pt x="99165" y="143336"/>
                    </a:cubicBezTo>
                    <a:cubicBezTo>
                      <a:pt x="99328" y="143238"/>
                      <a:pt x="99524" y="143107"/>
                      <a:pt x="99687" y="143009"/>
                    </a:cubicBezTo>
                    <a:cubicBezTo>
                      <a:pt x="99720" y="143009"/>
                      <a:pt x="99720" y="142977"/>
                      <a:pt x="99752" y="142977"/>
                    </a:cubicBezTo>
                    <a:cubicBezTo>
                      <a:pt x="99916" y="142879"/>
                      <a:pt x="100046" y="142781"/>
                      <a:pt x="100209" y="142651"/>
                    </a:cubicBezTo>
                    <a:cubicBezTo>
                      <a:pt x="100242" y="142651"/>
                      <a:pt x="100274" y="142618"/>
                      <a:pt x="100340" y="142585"/>
                    </a:cubicBezTo>
                    <a:cubicBezTo>
                      <a:pt x="100503" y="142455"/>
                      <a:pt x="100666" y="142324"/>
                      <a:pt x="100829" y="142194"/>
                    </a:cubicBezTo>
                    <a:cubicBezTo>
                      <a:pt x="100829" y="142194"/>
                      <a:pt x="100829" y="142194"/>
                      <a:pt x="100862" y="142161"/>
                    </a:cubicBezTo>
                    <a:cubicBezTo>
                      <a:pt x="100992" y="142031"/>
                      <a:pt x="101155" y="141900"/>
                      <a:pt x="101286" y="141770"/>
                    </a:cubicBezTo>
                    <a:cubicBezTo>
                      <a:pt x="101318" y="141737"/>
                      <a:pt x="101351" y="141705"/>
                      <a:pt x="101383" y="141672"/>
                    </a:cubicBezTo>
                    <a:cubicBezTo>
                      <a:pt x="101547" y="141542"/>
                      <a:pt x="101677" y="141378"/>
                      <a:pt x="101840" y="141215"/>
                    </a:cubicBezTo>
                    <a:cubicBezTo>
                      <a:pt x="102003" y="141052"/>
                      <a:pt x="102101" y="140889"/>
                      <a:pt x="102232" y="140759"/>
                    </a:cubicBezTo>
                    <a:cubicBezTo>
                      <a:pt x="102264" y="140693"/>
                      <a:pt x="102297" y="140661"/>
                      <a:pt x="102329" y="140628"/>
                    </a:cubicBezTo>
                    <a:cubicBezTo>
                      <a:pt x="102460" y="140465"/>
                      <a:pt x="102590" y="140269"/>
                      <a:pt x="102721" y="140106"/>
                    </a:cubicBezTo>
                    <a:cubicBezTo>
                      <a:pt x="102721" y="140106"/>
                      <a:pt x="102721" y="140106"/>
                      <a:pt x="102721" y="140074"/>
                    </a:cubicBezTo>
                    <a:cubicBezTo>
                      <a:pt x="102851" y="139911"/>
                      <a:pt x="102949" y="139748"/>
                      <a:pt x="103047" y="139552"/>
                    </a:cubicBezTo>
                    <a:cubicBezTo>
                      <a:pt x="103080" y="139519"/>
                      <a:pt x="103112" y="139454"/>
                      <a:pt x="103145" y="139421"/>
                    </a:cubicBezTo>
                    <a:cubicBezTo>
                      <a:pt x="103243" y="139226"/>
                      <a:pt x="103341" y="139030"/>
                      <a:pt x="103439" y="138834"/>
                    </a:cubicBezTo>
                    <a:lnTo>
                      <a:pt x="105755" y="133974"/>
                    </a:lnTo>
                    <a:cubicBezTo>
                      <a:pt x="105918" y="134137"/>
                      <a:pt x="106113" y="134333"/>
                      <a:pt x="106276" y="134496"/>
                    </a:cubicBezTo>
                    <a:cubicBezTo>
                      <a:pt x="106374" y="134626"/>
                      <a:pt x="106472" y="134724"/>
                      <a:pt x="106603" y="134822"/>
                    </a:cubicBezTo>
                    <a:cubicBezTo>
                      <a:pt x="106668" y="134887"/>
                      <a:pt x="106733" y="134952"/>
                      <a:pt x="106831" y="135018"/>
                    </a:cubicBezTo>
                    <a:cubicBezTo>
                      <a:pt x="106929" y="135115"/>
                      <a:pt x="107059" y="135213"/>
                      <a:pt x="107190" y="135311"/>
                    </a:cubicBezTo>
                    <a:cubicBezTo>
                      <a:pt x="107255" y="135376"/>
                      <a:pt x="107353" y="135442"/>
                      <a:pt x="107418" y="135507"/>
                    </a:cubicBezTo>
                    <a:cubicBezTo>
                      <a:pt x="107549" y="135605"/>
                      <a:pt x="107679" y="135670"/>
                      <a:pt x="107810" y="135768"/>
                    </a:cubicBezTo>
                    <a:cubicBezTo>
                      <a:pt x="107907" y="135833"/>
                      <a:pt x="107973" y="135898"/>
                      <a:pt x="108071" y="135964"/>
                    </a:cubicBezTo>
                    <a:cubicBezTo>
                      <a:pt x="108168" y="136029"/>
                      <a:pt x="108266" y="136094"/>
                      <a:pt x="108364" y="136127"/>
                    </a:cubicBezTo>
                    <a:cubicBezTo>
                      <a:pt x="108397" y="136159"/>
                      <a:pt x="108429" y="136192"/>
                      <a:pt x="108495" y="136192"/>
                    </a:cubicBezTo>
                    <a:cubicBezTo>
                      <a:pt x="108658" y="136322"/>
                      <a:pt x="108853" y="136388"/>
                      <a:pt x="109049" y="136486"/>
                    </a:cubicBezTo>
                    <a:cubicBezTo>
                      <a:pt x="109082" y="136518"/>
                      <a:pt x="109114" y="136551"/>
                      <a:pt x="109180" y="136551"/>
                    </a:cubicBezTo>
                    <a:cubicBezTo>
                      <a:pt x="109212" y="136583"/>
                      <a:pt x="109245" y="136616"/>
                      <a:pt x="109310" y="136616"/>
                    </a:cubicBezTo>
                    <a:cubicBezTo>
                      <a:pt x="109310" y="136616"/>
                      <a:pt x="109343" y="136649"/>
                      <a:pt x="109375" y="136649"/>
                    </a:cubicBezTo>
                    <a:cubicBezTo>
                      <a:pt x="109473" y="136681"/>
                      <a:pt x="109571" y="136714"/>
                      <a:pt x="109636" y="136779"/>
                    </a:cubicBezTo>
                    <a:cubicBezTo>
                      <a:pt x="109702" y="136779"/>
                      <a:pt x="109767" y="136812"/>
                      <a:pt x="109832" y="136844"/>
                    </a:cubicBezTo>
                    <a:cubicBezTo>
                      <a:pt x="110028" y="136910"/>
                      <a:pt x="110223" y="136975"/>
                      <a:pt x="110419" y="137040"/>
                    </a:cubicBezTo>
                    <a:cubicBezTo>
                      <a:pt x="110419" y="137040"/>
                      <a:pt x="110419" y="137073"/>
                      <a:pt x="110452" y="137073"/>
                    </a:cubicBezTo>
                    <a:cubicBezTo>
                      <a:pt x="110713" y="137138"/>
                      <a:pt x="111006" y="137236"/>
                      <a:pt x="111300" y="137301"/>
                    </a:cubicBezTo>
                    <a:cubicBezTo>
                      <a:pt x="111398" y="137301"/>
                      <a:pt x="111496" y="137334"/>
                      <a:pt x="111593" y="137334"/>
                    </a:cubicBezTo>
                    <a:cubicBezTo>
                      <a:pt x="111757" y="137399"/>
                      <a:pt x="111952" y="137431"/>
                      <a:pt x="112148" y="137464"/>
                    </a:cubicBezTo>
                    <a:cubicBezTo>
                      <a:pt x="112279" y="137464"/>
                      <a:pt x="112376" y="137464"/>
                      <a:pt x="112474" y="137497"/>
                    </a:cubicBezTo>
                    <a:cubicBezTo>
                      <a:pt x="112670" y="137497"/>
                      <a:pt x="112833" y="137529"/>
                      <a:pt x="113029" y="137529"/>
                    </a:cubicBezTo>
                    <a:lnTo>
                      <a:pt x="113355" y="137529"/>
                    </a:lnTo>
                    <a:cubicBezTo>
                      <a:pt x="113453" y="137562"/>
                      <a:pt x="113518" y="137562"/>
                      <a:pt x="113583" y="137562"/>
                    </a:cubicBezTo>
                    <a:cubicBezTo>
                      <a:pt x="113714" y="137562"/>
                      <a:pt x="113812" y="137529"/>
                      <a:pt x="113909" y="137529"/>
                    </a:cubicBezTo>
                    <a:lnTo>
                      <a:pt x="114170" y="137529"/>
                    </a:lnTo>
                    <a:cubicBezTo>
                      <a:pt x="114431" y="137529"/>
                      <a:pt x="114692" y="137497"/>
                      <a:pt x="114953" y="137464"/>
                    </a:cubicBezTo>
                    <a:lnTo>
                      <a:pt x="114986" y="137464"/>
                    </a:lnTo>
                    <a:cubicBezTo>
                      <a:pt x="115280" y="137431"/>
                      <a:pt x="115540" y="137366"/>
                      <a:pt x="115801" y="137301"/>
                    </a:cubicBezTo>
                    <a:cubicBezTo>
                      <a:pt x="115867" y="137301"/>
                      <a:pt x="115965" y="137268"/>
                      <a:pt x="116030" y="137236"/>
                    </a:cubicBezTo>
                    <a:cubicBezTo>
                      <a:pt x="116226" y="137203"/>
                      <a:pt x="116421" y="137138"/>
                      <a:pt x="116584" y="137105"/>
                    </a:cubicBezTo>
                    <a:cubicBezTo>
                      <a:pt x="116682" y="137073"/>
                      <a:pt x="116780" y="137040"/>
                      <a:pt x="116845" y="137007"/>
                    </a:cubicBezTo>
                    <a:cubicBezTo>
                      <a:pt x="117041" y="136942"/>
                      <a:pt x="117237" y="136877"/>
                      <a:pt x="117400" y="136812"/>
                    </a:cubicBezTo>
                    <a:cubicBezTo>
                      <a:pt x="117465" y="136779"/>
                      <a:pt x="117563" y="136746"/>
                      <a:pt x="117628" y="136714"/>
                    </a:cubicBezTo>
                    <a:cubicBezTo>
                      <a:pt x="117857" y="136616"/>
                      <a:pt x="118117" y="136486"/>
                      <a:pt x="118346" y="136388"/>
                    </a:cubicBezTo>
                    <a:cubicBezTo>
                      <a:pt x="118378" y="136355"/>
                      <a:pt x="118444" y="136322"/>
                      <a:pt x="118476" y="136290"/>
                    </a:cubicBezTo>
                    <a:cubicBezTo>
                      <a:pt x="118672" y="136192"/>
                      <a:pt x="118868" y="136094"/>
                      <a:pt x="119063" y="135964"/>
                    </a:cubicBezTo>
                    <a:cubicBezTo>
                      <a:pt x="119129" y="135898"/>
                      <a:pt x="119194" y="135866"/>
                      <a:pt x="119259" y="135800"/>
                    </a:cubicBezTo>
                    <a:cubicBezTo>
                      <a:pt x="119422" y="135703"/>
                      <a:pt x="119585" y="135605"/>
                      <a:pt x="119748" y="135474"/>
                    </a:cubicBezTo>
                    <a:cubicBezTo>
                      <a:pt x="119814" y="135442"/>
                      <a:pt x="119879" y="135376"/>
                      <a:pt x="119944" y="135311"/>
                    </a:cubicBezTo>
                    <a:cubicBezTo>
                      <a:pt x="120107" y="135181"/>
                      <a:pt x="120303" y="135050"/>
                      <a:pt x="120433" y="134887"/>
                    </a:cubicBezTo>
                    <a:cubicBezTo>
                      <a:pt x="120499" y="134855"/>
                      <a:pt x="120531" y="134822"/>
                      <a:pt x="120564" y="134789"/>
                    </a:cubicBezTo>
                    <a:cubicBezTo>
                      <a:pt x="120760" y="134594"/>
                      <a:pt x="120955" y="134398"/>
                      <a:pt x="121151" y="134202"/>
                    </a:cubicBezTo>
                    <a:cubicBezTo>
                      <a:pt x="121184" y="134137"/>
                      <a:pt x="121249" y="134072"/>
                      <a:pt x="121282" y="134006"/>
                    </a:cubicBezTo>
                    <a:cubicBezTo>
                      <a:pt x="121412" y="133876"/>
                      <a:pt x="121543" y="133713"/>
                      <a:pt x="121673" y="133550"/>
                    </a:cubicBezTo>
                    <a:cubicBezTo>
                      <a:pt x="121738" y="133452"/>
                      <a:pt x="121804" y="133387"/>
                      <a:pt x="121836" y="133321"/>
                    </a:cubicBezTo>
                    <a:cubicBezTo>
                      <a:pt x="121967" y="133158"/>
                      <a:pt x="122064" y="132995"/>
                      <a:pt x="122195" y="132799"/>
                    </a:cubicBezTo>
                    <a:cubicBezTo>
                      <a:pt x="122228" y="132734"/>
                      <a:pt x="122293" y="132669"/>
                      <a:pt x="122325" y="132604"/>
                    </a:cubicBezTo>
                    <a:cubicBezTo>
                      <a:pt x="122489" y="132343"/>
                      <a:pt x="122619" y="132114"/>
                      <a:pt x="122749" y="131853"/>
                    </a:cubicBezTo>
                    <a:lnTo>
                      <a:pt x="140951" y="95058"/>
                    </a:lnTo>
                    <a:cubicBezTo>
                      <a:pt x="141049" y="95026"/>
                      <a:pt x="141114" y="95026"/>
                      <a:pt x="141180" y="94993"/>
                    </a:cubicBezTo>
                    <a:cubicBezTo>
                      <a:pt x="141245" y="94993"/>
                      <a:pt x="141310" y="94960"/>
                      <a:pt x="141375" y="94960"/>
                    </a:cubicBezTo>
                    <a:cubicBezTo>
                      <a:pt x="141506" y="94895"/>
                      <a:pt x="141669" y="94863"/>
                      <a:pt x="141832" y="94830"/>
                    </a:cubicBezTo>
                    <a:cubicBezTo>
                      <a:pt x="141897" y="94797"/>
                      <a:pt x="141963" y="94765"/>
                      <a:pt x="142028" y="94765"/>
                    </a:cubicBezTo>
                    <a:cubicBezTo>
                      <a:pt x="142126" y="94732"/>
                      <a:pt x="142224" y="94699"/>
                      <a:pt x="142354" y="94667"/>
                    </a:cubicBezTo>
                    <a:cubicBezTo>
                      <a:pt x="142419" y="94634"/>
                      <a:pt x="142517" y="94602"/>
                      <a:pt x="142582" y="94569"/>
                    </a:cubicBezTo>
                    <a:cubicBezTo>
                      <a:pt x="142713" y="94536"/>
                      <a:pt x="142811" y="94504"/>
                      <a:pt x="142941" y="94471"/>
                    </a:cubicBezTo>
                    <a:cubicBezTo>
                      <a:pt x="143006" y="94439"/>
                      <a:pt x="143104" y="94406"/>
                      <a:pt x="143202" y="94406"/>
                    </a:cubicBezTo>
                    <a:cubicBezTo>
                      <a:pt x="143300" y="94341"/>
                      <a:pt x="143430" y="94308"/>
                      <a:pt x="143561" y="94275"/>
                    </a:cubicBezTo>
                    <a:cubicBezTo>
                      <a:pt x="143659" y="94243"/>
                      <a:pt x="143757" y="94210"/>
                      <a:pt x="143855" y="94178"/>
                    </a:cubicBezTo>
                    <a:cubicBezTo>
                      <a:pt x="143952" y="94145"/>
                      <a:pt x="144083" y="94080"/>
                      <a:pt x="144213" y="94047"/>
                    </a:cubicBezTo>
                    <a:cubicBezTo>
                      <a:pt x="144311" y="94014"/>
                      <a:pt x="144409" y="93982"/>
                      <a:pt x="144507" y="93949"/>
                    </a:cubicBezTo>
                    <a:cubicBezTo>
                      <a:pt x="144670" y="93884"/>
                      <a:pt x="144801" y="93851"/>
                      <a:pt x="144964" y="93786"/>
                    </a:cubicBezTo>
                    <a:cubicBezTo>
                      <a:pt x="145061" y="93753"/>
                      <a:pt x="145127" y="93721"/>
                      <a:pt x="145225" y="93688"/>
                    </a:cubicBezTo>
                    <a:cubicBezTo>
                      <a:pt x="145420" y="93623"/>
                      <a:pt x="145649" y="93558"/>
                      <a:pt x="145844" y="93460"/>
                    </a:cubicBezTo>
                    <a:cubicBezTo>
                      <a:pt x="145942" y="93427"/>
                      <a:pt x="146007" y="93395"/>
                      <a:pt x="146073" y="93362"/>
                    </a:cubicBezTo>
                    <a:cubicBezTo>
                      <a:pt x="146301" y="93297"/>
                      <a:pt x="146529" y="93199"/>
                      <a:pt x="146758" y="93134"/>
                    </a:cubicBezTo>
                    <a:cubicBezTo>
                      <a:pt x="146856" y="93068"/>
                      <a:pt x="146953" y="93036"/>
                      <a:pt x="147084" y="93003"/>
                    </a:cubicBezTo>
                    <a:cubicBezTo>
                      <a:pt x="147247" y="92938"/>
                      <a:pt x="147410" y="92873"/>
                      <a:pt x="147573" y="92808"/>
                    </a:cubicBezTo>
                    <a:cubicBezTo>
                      <a:pt x="147704" y="92742"/>
                      <a:pt x="147802" y="92677"/>
                      <a:pt x="147932" y="92644"/>
                    </a:cubicBezTo>
                    <a:cubicBezTo>
                      <a:pt x="148095" y="92579"/>
                      <a:pt x="148258" y="92514"/>
                      <a:pt x="148421" y="92449"/>
                    </a:cubicBezTo>
                    <a:cubicBezTo>
                      <a:pt x="148552" y="92383"/>
                      <a:pt x="148682" y="92318"/>
                      <a:pt x="148813" y="92286"/>
                    </a:cubicBezTo>
                    <a:cubicBezTo>
                      <a:pt x="148976" y="92188"/>
                      <a:pt x="149139" y="92122"/>
                      <a:pt x="149302" y="92057"/>
                    </a:cubicBezTo>
                    <a:cubicBezTo>
                      <a:pt x="149433" y="91992"/>
                      <a:pt x="149563" y="91927"/>
                      <a:pt x="149693" y="91862"/>
                    </a:cubicBezTo>
                    <a:cubicBezTo>
                      <a:pt x="149857" y="91796"/>
                      <a:pt x="150052" y="91731"/>
                      <a:pt x="150215" y="91633"/>
                    </a:cubicBezTo>
                    <a:cubicBezTo>
                      <a:pt x="150346" y="91568"/>
                      <a:pt x="150476" y="91503"/>
                      <a:pt x="150607" y="91470"/>
                    </a:cubicBezTo>
                    <a:cubicBezTo>
                      <a:pt x="150803" y="91372"/>
                      <a:pt x="150998" y="91274"/>
                      <a:pt x="151194" y="91177"/>
                    </a:cubicBezTo>
                    <a:cubicBezTo>
                      <a:pt x="151324" y="91111"/>
                      <a:pt x="151422" y="91079"/>
                      <a:pt x="151553" y="91013"/>
                    </a:cubicBezTo>
                    <a:cubicBezTo>
                      <a:pt x="151846" y="90850"/>
                      <a:pt x="152173" y="90687"/>
                      <a:pt x="152466" y="90557"/>
                    </a:cubicBezTo>
                    <a:cubicBezTo>
                      <a:pt x="152597" y="90492"/>
                      <a:pt x="152695" y="90426"/>
                      <a:pt x="152792" y="90394"/>
                    </a:cubicBezTo>
                    <a:cubicBezTo>
                      <a:pt x="153021" y="90263"/>
                      <a:pt x="153249" y="90165"/>
                      <a:pt x="153445" y="90035"/>
                    </a:cubicBezTo>
                    <a:cubicBezTo>
                      <a:pt x="153575" y="89970"/>
                      <a:pt x="153738" y="89904"/>
                      <a:pt x="153869" y="89806"/>
                    </a:cubicBezTo>
                    <a:cubicBezTo>
                      <a:pt x="154065" y="89709"/>
                      <a:pt x="154260" y="89611"/>
                      <a:pt x="154456" y="89513"/>
                    </a:cubicBezTo>
                    <a:cubicBezTo>
                      <a:pt x="154586" y="89415"/>
                      <a:pt x="154750" y="89350"/>
                      <a:pt x="154880" y="89252"/>
                    </a:cubicBezTo>
                    <a:cubicBezTo>
                      <a:pt x="155076" y="89154"/>
                      <a:pt x="155271" y="89024"/>
                      <a:pt x="155467" y="88926"/>
                    </a:cubicBezTo>
                    <a:cubicBezTo>
                      <a:pt x="155598" y="88828"/>
                      <a:pt x="155761" y="88763"/>
                      <a:pt x="155924" y="88665"/>
                    </a:cubicBezTo>
                    <a:cubicBezTo>
                      <a:pt x="156087" y="88567"/>
                      <a:pt x="156283" y="88436"/>
                      <a:pt x="156478" y="88306"/>
                    </a:cubicBezTo>
                    <a:cubicBezTo>
                      <a:pt x="156642" y="88241"/>
                      <a:pt x="156805" y="88143"/>
                      <a:pt x="156935" y="88045"/>
                    </a:cubicBezTo>
                    <a:cubicBezTo>
                      <a:pt x="157131" y="87915"/>
                      <a:pt x="157359" y="87784"/>
                      <a:pt x="157555" y="87654"/>
                    </a:cubicBezTo>
                    <a:cubicBezTo>
                      <a:pt x="157685" y="87588"/>
                      <a:pt x="157848" y="87490"/>
                      <a:pt x="157979" y="87393"/>
                    </a:cubicBezTo>
                    <a:cubicBezTo>
                      <a:pt x="158240" y="87230"/>
                      <a:pt x="158468" y="87066"/>
                      <a:pt x="158729" y="86903"/>
                    </a:cubicBezTo>
                    <a:cubicBezTo>
                      <a:pt x="158827" y="86838"/>
                      <a:pt x="158925" y="86773"/>
                      <a:pt x="159023" y="86708"/>
                    </a:cubicBezTo>
                    <a:cubicBezTo>
                      <a:pt x="159349" y="86479"/>
                      <a:pt x="159708" y="86251"/>
                      <a:pt x="160034" y="86023"/>
                    </a:cubicBezTo>
                    <a:cubicBezTo>
                      <a:pt x="160164" y="85925"/>
                      <a:pt x="160295" y="85827"/>
                      <a:pt x="160425" y="85762"/>
                    </a:cubicBezTo>
                    <a:cubicBezTo>
                      <a:pt x="160654" y="85599"/>
                      <a:pt x="160849" y="85435"/>
                      <a:pt x="161078" y="85272"/>
                    </a:cubicBezTo>
                    <a:cubicBezTo>
                      <a:pt x="161241" y="85174"/>
                      <a:pt x="161371" y="85044"/>
                      <a:pt x="161534" y="84946"/>
                    </a:cubicBezTo>
                    <a:cubicBezTo>
                      <a:pt x="161730" y="84783"/>
                      <a:pt x="161926" y="84620"/>
                      <a:pt x="162154" y="84489"/>
                    </a:cubicBezTo>
                    <a:cubicBezTo>
                      <a:pt x="162285" y="84359"/>
                      <a:pt x="162448" y="84261"/>
                      <a:pt x="162611" y="84131"/>
                    </a:cubicBezTo>
                    <a:cubicBezTo>
                      <a:pt x="162807" y="83968"/>
                      <a:pt x="163002" y="83804"/>
                      <a:pt x="163198" y="83641"/>
                    </a:cubicBezTo>
                    <a:cubicBezTo>
                      <a:pt x="163361" y="83511"/>
                      <a:pt x="163524" y="83413"/>
                      <a:pt x="163655" y="83283"/>
                    </a:cubicBezTo>
                    <a:cubicBezTo>
                      <a:pt x="163851" y="83119"/>
                      <a:pt x="164079" y="82924"/>
                      <a:pt x="164275" y="82761"/>
                    </a:cubicBezTo>
                    <a:cubicBezTo>
                      <a:pt x="164438" y="82630"/>
                      <a:pt x="164568" y="82532"/>
                      <a:pt x="164699" y="82402"/>
                    </a:cubicBezTo>
                    <a:cubicBezTo>
                      <a:pt x="164927" y="82206"/>
                      <a:pt x="165155" y="82010"/>
                      <a:pt x="165384" y="81815"/>
                    </a:cubicBezTo>
                    <a:cubicBezTo>
                      <a:pt x="165514" y="81717"/>
                      <a:pt x="165645" y="81586"/>
                      <a:pt x="165742" y="81488"/>
                    </a:cubicBezTo>
                    <a:cubicBezTo>
                      <a:pt x="166101" y="81195"/>
                      <a:pt x="166427" y="80869"/>
                      <a:pt x="166786" y="80542"/>
                    </a:cubicBezTo>
                    <a:close/>
                    <a:moveTo>
                      <a:pt x="177907" y="1"/>
                    </a:moveTo>
                    <a:cubicBezTo>
                      <a:pt x="177285" y="1"/>
                      <a:pt x="176657" y="192"/>
                      <a:pt x="176116" y="591"/>
                    </a:cubicBezTo>
                    <a:lnTo>
                      <a:pt x="159577" y="12595"/>
                    </a:lnTo>
                    <a:lnTo>
                      <a:pt x="149791" y="18467"/>
                    </a:lnTo>
                    <a:lnTo>
                      <a:pt x="157783" y="4962"/>
                    </a:lnTo>
                    <a:cubicBezTo>
                      <a:pt x="158370" y="4016"/>
                      <a:pt x="158370" y="2842"/>
                      <a:pt x="157816" y="1863"/>
                    </a:cubicBezTo>
                    <a:cubicBezTo>
                      <a:pt x="157261" y="917"/>
                      <a:pt x="156250" y="330"/>
                      <a:pt x="155174" y="330"/>
                    </a:cubicBezTo>
                    <a:lnTo>
                      <a:pt x="40547" y="330"/>
                    </a:lnTo>
                    <a:cubicBezTo>
                      <a:pt x="39438" y="330"/>
                      <a:pt x="38427" y="917"/>
                      <a:pt x="37905" y="1863"/>
                    </a:cubicBezTo>
                    <a:cubicBezTo>
                      <a:pt x="37351" y="2842"/>
                      <a:pt x="37351" y="4016"/>
                      <a:pt x="37905" y="4962"/>
                    </a:cubicBezTo>
                    <a:lnTo>
                      <a:pt x="54770" y="33472"/>
                    </a:lnTo>
                    <a:cubicBezTo>
                      <a:pt x="51377" y="35331"/>
                      <a:pt x="45864" y="38756"/>
                      <a:pt x="40319" y="43747"/>
                    </a:cubicBezTo>
                    <a:cubicBezTo>
                      <a:pt x="28609" y="54349"/>
                      <a:pt x="22574" y="67070"/>
                      <a:pt x="22835" y="80542"/>
                    </a:cubicBezTo>
                    <a:cubicBezTo>
                      <a:pt x="22900" y="84489"/>
                      <a:pt x="23422" y="89676"/>
                      <a:pt x="24433" y="95972"/>
                    </a:cubicBezTo>
                    <a:cubicBezTo>
                      <a:pt x="22639" y="95221"/>
                      <a:pt x="20715" y="94797"/>
                      <a:pt x="18725" y="94797"/>
                    </a:cubicBezTo>
                    <a:cubicBezTo>
                      <a:pt x="10765" y="94797"/>
                      <a:pt x="4274" y="101256"/>
                      <a:pt x="4274" y="109248"/>
                    </a:cubicBezTo>
                    <a:cubicBezTo>
                      <a:pt x="4274" y="111890"/>
                      <a:pt x="4992" y="114467"/>
                      <a:pt x="6362" y="116718"/>
                    </a:cubicBezTo>
                    <a:cubicBezTo>
                      <a:pt x="6003" y="117957"/>
                      <a:pt x="5840" y="119295"/>
                      <a:pt x="5840" y="120632"/>
                    </a:cubicBezTo>
                    <a:cubicBezTo>
                      <a:pt x="5840" y="128592"/>
                      <a:pt x="12299" y="135050"/>
                      <a:pt x="20258" y="135050"/>
                    </a:cubicBezTo>
                    <a:cubicBezTo>
                      <a:pt x="24629" y="135050"/>
                      <a:pt x="28674" y="133158"/>
                      <a:pt x="31381" y="129831"/>
                    </a:cubicBezTo>
                    <a:cubicBezTo>
                      <a:pt x="32980" y="136486"/>
                      <a:pt x="34774" y="143695"/>
                      <a:pt x="36764" y="151295"/>
                    </a:cubicBezTo>
                    <a:lnTo>
                      <a:pt x="28543" y="156351"/>
                    </a:lnTo>
                    <a:cubicBezTo>
                      <a:pt x="28478" y="156416"/>
                      <a:pt x="28380" y="156449"/>
                      <a:pt x="28315" y="156514"/>
                    </a:cubicBezTo>
                    <a:lnTo>
                      <a:pt x="1273" y="177097"/>
                    </a:lnTo>
                    <a:cubicBezTo>
                      <a:pt x="588" y="177619"/>
                      <a:pt x="131" y="178402"/>
                      <a:pt x="66" y="179250"/>
                    </a:cubicBezTo>
                    <a:cubicBezTo>
                      <a:pt x="1" y="180131"/>
                      <a:pt x="295" y="180979"/>
                      <a:pt x="882" y="181599"/>
                    </a:cubicBezTo>
                    <a:lnTo>
                      <a:pt x="25444" y="207793"/>
                    </a:lnTo>
                    <a:cubicBezTo>
                      <a:pt x="26032" y="208412"/>
                      <a:pt x="26847" y="208771"/>
                      <a:pt x="27695" y="208771"/>
                    </a:cubicBezTo>
                    <a:lnTo>
                      <a:pt x="27728" y="208771"/>
                    </a:lnTo>
                    <a:cubicBezTo>
                      <a:pt x="28609" y="208739"/>
                      <a:pt x="29424" y="208380"/>
                      <a:pt x="30011" y="207727"/>
                    </a:cubicBezTo>
                    <a:lnTo>
                      <a:pt x="46908" y="188188"/>
                    </a:lnTo>
                    <a:cubicBezTo>
                      <a:pt x="50072" y="199214"/>
                      <a:pt x="52291" y="206520"/>
                      <a:pt x="52323" y="206586"/>
                    </a:cubicBezTo>
                    <a:cubicBezTo>
                      <a:pt x="52715" y="207890"/>
                      <a:pt x="53922" y="208771"/>
                      <a:pt x="55259" y="208771"/>
                    </a:cubicBezTo>
                    <a:lnTo>
                      <a:pt x="159414" y="208771"/>
                    </a:lnTo>
                    <a:cubicBezTo>
                      <a:pt x="161045" y="208771"/>
                      <a:pt x="162383" y="207466"/>
                      <a:pt x="162448" y="205803"/>
                    </a:cubicBezTo>
                    <a:cubicBezTo>
                      <a:pt x="162480" y="205379"/>
                      <a:pt x="162741" y="195169"/>
                      <a:pt x="156152" y="188318"/>
                    </a:cubicBezTo>
                    <a:cubicBezTo>
                      <a:pt x="154391" y="186492"/>
                      <a:pt x="152303" y="185089"/>
                      <a:pt x="149987" y="184111"/>
                    </a:cubicBezTo>
                    <a:cubicBezTo>
                      <a:pt x="152368" y="175662"/>
                      <a:pt x="154652" y="167442"/>
                      <a:pt x="156772" y="159515"/>
                    </a:cubicBezTo>
                    <a:cubicBezTo>
                      <a:pt x="158697" y="158634"/>
                      <a:pt x="160393" y="157297"/>
                      <a:pt x="161763" y="155633"/>
                    </a:cubicBezTo>
                    <a:cubicBezTo>
                      <a:pt x="161842" y="155635"/>
                      <a:pt x="161921" y="155635"/>
                      <a:pt x="162000" y="155635"/>
                    </a:cubicBezTo>
                    <a:cubicBezTo>
                      <a:pt x="169950" y="155635"/>
                      <a:pt x="176442" y="149161"/>
                      <a:pt x="176442" y="141183"/>
                    </a:cubicBezTo>
                    <a:cubicBezTo>
                      <a:pt x="176442" y="134235"/>
                      <a:pt x="171516" y="128428"/>
                      <a:pt x="164992" y="127058"/>
                    </a:cubicBezTo>
                    <a:cubicBezTo>
                      <a:pt x="170048" y="105431"/>
                      <a:pt x="172723" y="89774"/>
                      <a:pt x="172886" y="80542"/>
                    </a:cubicBezTo>
                    <a:cubicBezTo>
                      <a:pt x="172919" y="78422"/>
                      <a:pt x="172821" y="76302"/>
                      <a:pt x="172527" y="74214"/>
                    </a:cubicBezTo>
                    <a:cubicBezTo>
                      <a:pt x="181009" y="63384"/>
                      <a:pt x="184956" y="51087"/>
                      <a:pt x="185999" y="47335"/>
                    </a:cubicBezTo>
                    <a:lnTo>
                      <a:pt x="201787" y="35886"/>
                    </a:lnTo>
                    <a:cubicBezTo>
                      <a:pt x="202440" y="35397"/>
                      <a:pt x="202864" y="34679"/>
                      <a:pt x="202994" y="33863"/>
                    </a:cubicBezTo>
                    <a:cubicBezTo>
                      <a:pt x="203125" y="33081"/>
                      <a:pt x="202929" y="32265"/>
                      <a:pt x="202440" y="31613"/>
                    </a:cubicBezTo>
                    <a:lnTo>
                      <a:pt x="180389" y="1276"/>
                    </a:lnTo>
                    <a:cubicBezTo>
                      <a:pt x="179797" y="448"/>
                      <a:pt x="178859" y="1"/>
                      <a:pt x="1779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03" name="Google Shape;503;p42"/>
          <p:cNvGrpSpPr/>
          <p:nvPr/>
        </p:nvGrpSpPr>
        <p:grpSpPr>
          <a:xfrm>
            <a:off x="6708346" y="2051713"/>
            <a:ext cx="586657" cy="567693"/>
            <a:chOff x="6701446" y="1944703"/>
            <a:chExt cx="586657" cy="567693"/>
          </a:xfrm>
        </p:grpSpPr>
        <p:grpSp>
          <p:nvGrpSpPr>
            <p:cNvPr id="504" name="Google Shape;504;p42"/>
            <p:cNvGrpSpPr/>
            <p:nvPr/>
          </p:nvGrpSpPr>
          <p:grpSpPr>
            <a:xfrm>
              <a:off x="6701446" y="1944703"/>
              <a:ext cx="572546" cy="553582"/>
              <a:chOff x="1190625" y="324550"/>
              <a:chExt cx="5219200" cy="5046325"/>
            </a:xfrm>
          </p:grpSpPr>
          <p:sp>
            <p:nvSpPr>
              <p:cNvPr id="505" name="Google Shape;505;p42"/>
              <p:cNvSpPr/>
              <p:nvPr/>
            </p:nvSpPr>
            <p:spPr>
              <a:xfrm>
                <a:off x="1583675" y="717625"/>
                <a:ext cx="2531325" cy="2452225"/>
              </a:xfrm>
              <a:custGeom>
                <a:avLst/>
                <a:gdLst/>
                <a:ahLst/>
                <a:cxnLst/>
                <a:rect l="l" t="t" r="r" b="b"/>
                <a:pathLst>
                  <a:path w="101253" h="98089" extrusionOk="0">
                    <a:moveTo>
                      <a:pt x="49061" y="0"/>
                    </a:moveTo>
                    <a:cubicBezTo>
                      <a:pt x="40613" y="0"/>
                      <a:pt x="32294" y="2186"/>
                      <a:pt x="24988" y="6296"/>
                    </a:cubicBezTo>
                    <a:cubicBezTo>
                      <a:pt x="23520" y="7144"/>
                      <a:pt x="22998" y="9004"/>
                      <a:pt x="23813" y="10471"/>
                    </a:cubicBezTo>
                    <a:cubicBezTo>
                      <a:pt x="24385" y="11461"/>
                      <a:pt x="25416" y="12020"/>
                      <a:pt x="26477" y="12020"/>
                    </a:cubicBezTo>
                    <a:cubicBezTo>
                      <a:pt x="26990" y="12020"/>
                      <a:pt x="27510" y="11890"/>
                      <a:pt x="27989" y="11613"/>
                    </a:cubicBezTo>
                    <a:cubicBezTo>
                      <a:pt x="34382" y="8025"/>
                      <a:pt x="41656" y="6100"/>
                      <a:pt x="49061" y="6100"/>
                    </a:cubicBezTo>
                    <a:cubicBezTo>
                      <a:pt x="59402" y="6100"/>
                      <a:pt x="68927" y="9819"/>
                      <a:pt x="76331" y="15919"/>
                    </a:cubicBezTo>
                    <a:cubicBezTo>
                      <a:pt x="74211" y="18137"/>
                      <a:pt x="72645" y="19899"/>
                      <a:pt x="71862" y="20779"/>
                    </a:cubicBezTo>
                    <a:lnTo>
                      <a:pt x="57444" y="26064"/>
                    </a:lnTo>
                    <a:cubicBezTo>
                      <a:pt x="57216" y="26162"/>
                      <a:pt x="57020" y="26259"/>
                      <a:pt x="56825" y="26390"/>
                    </a:cubicBezTo>
                    <a:lnTo>
                      <a:pt x="40123" y="37513"/>
                    </a:lnTo>
                    <a:lnTo>
                      <a:pt x="23422" y="46353"/>
                    </a:lnTo>
                    <a:cubicBezTo>
                      <a:pt x="22052" y="47071"/>
                      <a:pt x="21465" y="48702"/>
                      <a:pt x="22019" y="50137"/>
                    </a:cubicBezTo>
                    <a:lnTo>
                      <a:pt x="28445" y="67067"/>
                    </a:lnTo>
                    <a:cubicBezTo>
                      <a:pt x="28837" y="68078"/>
                      <a:pt x="29750" y="68828"/>
                      <a:pt x="30859" y="68991"/>
                    </a:cubicBezTo>
                    <a:lnTo>
                      <a:pt x="62109" y="73787"/>
                    </a:lnTo>
                    <a:cubicBezTo>
                      <a:pt x="62272" y="73819"/>
                      <a:pt x="62435" y="73819"/>
                      <a:pt x="62598" y="73819"/>
                    </a:cubicBezTo>
                    <a:cubicBezTo>
                      <a:pt x="64066" y="73819"/>
                      <a:pt x="65371" y="72743"/>
                      <a:pt x="65599" y="71242"/>
                    </a:cubicBezTo>
                    <a:cubicBezTo>
                      <a:pt x="65860" y="69579"/>
                      <a:pt x="64719" y="68013"/>
                      <a:pt x="63055" y="67752"/>
                    </a:cubicBezTo>
                    <a:lnTo>
                      <a:pt x="33534" y="63218"/>
                    </a:lnTo>
                    <a:lnTo>
                      <a:pt x="28674" y="50496"/>
                    </a:lnTo>
                    <a:lnTo>
                      <a:pt x="43124" y="42863"/>
                    </a:lnTo>
                    <a:cubicBezTo>
                      <a:pt x="43189" y="42798"/>
                      <a:pt x="43287" y="42765"/>
                      <a:pt x="43385" y="42700"/>
                    </a:cubicBezTo>
                    <a:lnTo>
                      <a:pt x="59891" y="31707"/>
                    </a:lnTo>
                    <a:lnTo>
                      <a:pt x="74700" y="26259"/>
                    </a:lnTo>
                    <a:cubicBezTo>
                      <a:pt x="75222" y="26064"/>
                      <a:pt x="75646" y="25770"/>
                      <a:pt x="76005" y="25346"/>
                    </a:cubicBezTo>
                    <a:cubicBezTo>
                      <a:pt x="76005" y="25313"/>
                      <a:pt x="77832" y="23193"/>
                      <a:pt x="80768" y="20160"/>
                    </a:cubicBezTo>
                    <a:cubicBezTo>
                      <a:pt x="87748" y="27793"/>
                      <a:pt x="91989" y="37937"/>
                      <a:pt x="91989" y="49061"/>
                    </a:cubicBezTo>
                    <a:cubicBezTo>
                      <a:pt x="91989" y="53497"/>
                      <a:pt x="91304" y="57770"/>
                      <a:pt x="90064" y="61783"/>
                    </a:cubicBezTo>
                    <a:cubicBezTo>
                      <a:pt x="90064" y="61783"/>
                      <a:pt x="90064" y="61815"/>
                      <a:pt x="90032" y="61815"/>
                    </a:cubicBezTo>
                    <a:cubicBezTo>
                      <a:pt x="89836" y="62500"/>
                      <a:pt x="89608" y="63185"/>
                      <a:pt x="89347" y="63870"/>
                    </a:cubicBezTo>
                    <a:lnTo>
                      <a:pt x="74211" y="66023"/>
                    </a:lnTo>
                    <a:cubicBezTo>
                      <a:pt x="72547" y="66251"/>
                      <a:pt x="71373" y="67817"/>
                      <a:pt x="71601" y="69481"/>
                    </a:cubicBezTo>
                    <a:cubicBezTo>
                      <a:pt x="71841" y="71005"/>
                      <a:pt x="73148" y="72119"/>
                      <a:pt x="74645" y="72119"/>
                    </a:cubicBezTo>
                    <a:cubicBezTo>
                      <a:pt x="74782" y="72119"/>
                      <a:pt x="74920" y="72109"/>
                      <a:pt x="75059" y="72090"/>
                    </a:cubicBezTo>
                    <a:lnTo>
                      <a:pt x="86248" y="70492"/>
                    </a:lnTo>
                    <a:lnTo>
                      <a:pt x="86248" y="70492"/>
                    </a:lnTo>
                    <a:cubicBezTo>
                      <a:pt x="78810" y="83312"/>
                      <a:pt x="64914" y="91988"/>
                      <a:pt x="49061" y="91988"/>
                    </a:cubicBezTo>
                    <a:cubicBezTo>
                      <a:pt x="25379" y="91988"/>
                      <a:pt x="6133" y="72710"/>
                      <a:pt x="6133" y="49061"/>
                    </a:cubicBezTo>
                    <a:cubicBezTo>
                      <a:pt x="6133" y="37579"/>
                      <a:pt x="10602" y="26814"/>
                      <a:pt x="18692" y="18692"/>
                    </a:cubicBezTo>
                    <a:cubicBezTo>
                      <a:pt x="19899" y="17485"/>
                      <a:pt x="19899" y="15560"/>
                      <a:pt x="18692" y="14353"/>
                    </a:cubicBezTo>
                    <a:cubicBezTo>
                      <a:pt x="18088" y="13766"/>
                      <a:pt x="17306" y="13472"/>
                      <a:pt x="16527" y="13472"/>
                    </a:cubicBezTo>
                    <a:cubicBezTo>
                      <a:pt x="15748" y="13472"/>
                      <a:pt x="14973" y="13766"/>
                      <a:pt x="14386" y="14353"/>
                    </a:cubicBezTo>
                    <a:cubicBezTo>
                      <a:pt x="5122" y="23617"/>
                      <a:pt x="1" y="35948"/>
                      <a:pt x="1" y="49061"/>
                    </a:cubicBezTo>
                    <a:cubicBezTo>
                      <a:pt x="1" y="76103"/>
                      <a:pt x="22019" y="98088"/>
                      <a:pt x="49061" y="98088"/>
                    </a:cubicBezTo>
                    <a:cubicBezTo>
                      <a:pt x="69383" y="98088"/>
                      <a:pt x="86867" y="85660"/>
                      <a:pt x="94305" y="67980"/>
                    </a:cubicBezTo>
                    <a:cubicBezTo>
                      <a:pt x="94337" y="67915"/>
                      <a:pt x="94370" y="67882"/>
                      <a:pt x="94370" y="67817"/>
                    </a:cubicBezTo>
                    <a:cubicBezTo>
                      <a:pt x="94468" y="67556"/>
                      <a:pt x="94566" y="67328"/>
                      <a:pt x="94664" y="67067"/>
                    </a:cubicBezTo>
                    <a:cubicBezTo>
                      <a:pt x="94696" y="67034"/>
                      <a:pt x="94696" y="66969"/>
                      <a:pt x="94729" y="66936"/>
                    </a:cubicBezTo>
                    <a:cubicBezTo>
                      <a:pt x="94990" y="66251"/>
                      <a:pt x="95251" y="65566"/>
                      <a:pt x="95479" y="64881"/>
                    </a:cubicBezTo>
                    <a:cubicBezTo>
                      <a:pt x="95479" y="64816"/>
                      <a:pt x="95512" y="64784"/>
                      <a:pt x="95512" y="64751"/>
                    </a:cubicBezTo>
                    <a:cubicBezTo>
                      <a:pt x="95642" y="64425"/>
                      <a:pt x="95740" y="64099"/>
                      <a:pt x="95838" y="63740"/>
                    </a:cubicBezTo>
                    <a:cubicBezTo>
                      <a:pt x="95871" y="63642"/>
                      <a:pt x="95936" y="63511"/>
                      <a:pt x="95968" y="63381"/>
                    </a:cubicBezTo>
                    <a:cubicBezTo>
                      <a:pt x="101253" y="46125"/>
                      <a:pt x="96686" y="27336"/>
                      <a:pt x="83736" y="14353"/>
                    </a:cubicBezTo>
                    <a:cubicBezTo>
                      <a:pt x="83475" y="14092"/>
                      <a:pt x="83181" y="13831"/>
                      <a:pt x="82920" y="13570"/>
                    </a:cubicBezTo>
                    <a:cubicBezTo>
                      <a:pt x="82823" y="13472"/>
                      <a:pt x="82725" y="13407"/>
                      <a:pt x="82627" y="13309"/>
                    </a:cubicBezTo>
                    <a:cubicBezTo>
                      <a:pt x="73852" y="5057"/>
                      <a:pt x="62044" y="0"/>
                      <a:pt x="49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 name="Google Shape;506;p42"/>
              <p:cNvSpPr/>
              <p:nvPr/>
            </p:nvSpPr>
            <p:spPr>
              <a:xfrm>
                <a:off x="1190625" y="324550"/>
                <a:ext cx="5219200" cy="5046325"/>
              </a:xfrm>
              <a:custGeom>
                <a:avLst/>
                <a:gdLst/>
                <a:ahLst/>
                <a:cxnLst/>
                <a:rect l="l" t="t" r="r" b="b"/>
                <a:pathLst>
                  <a:path w="208768" h="201853" extrusionOk="0">
                    <a:moveTo>
                      <a:pt x="121659" y="27156"/>
                    </a:moveTo>
                    <a:cubicBezTo>
                      <a:pt x="134114" y="27156"/>
                      <a:pt x="157533" y="39840"/>
                      <a:pt x="161207" y="41885"/>
                    </a:cubicBezTo>
                    <a:lnTo>
                      <a:pt x="179703" y="64686"/>
                    </a:lnTo>
                    <a:cubicBezTo>
                      <a:pt x="177028" y="72188"/>
                      <a:pt x="173831" y="80409"/>
                      <a:pt x="172396" y="83084"/>
                    </a:cubicBezTo>
                    <a:cubicBezTo>
                      <a:pt x="171025" y="83139"/>
                      <a:pt x="168508" y="83164"/>
                      <a:pt x="165287" y="83164"/>
                    </a:cubicBezTo>
                    <a:cubicBezTo>
                      <a:pt x="159081" y="83164"/>
                      <a:pt x="150262" y="83071"/>
                      <a:pt x="141994" y="82920"/>
                    </a:cubicBezTo>
                    <a:lnTo>
                      <a:pt x="128424" y="76820"/>
                    </a:lnTo>
                    <a:cubicBezTo>
                      <a:pt x="129175" y="72906"/>
                      <a:pt x="129566" y="68894"/>
                      <a:pt x="129566" y="64784"/>
                    </a:cubicBezTo>
                    <a:cubicBezTo>
                      <a:pt x="129566" y="60674"/>
                      <a:pt x="129175" y="56694"/>
                      <a:pt x="128424" y="52812"/>
                    </a:cubicBezTo>
                    <a:cubicBezTo>
                      <a:pt x="128424" y="52780"/>
                      <a:pt x="128424" y="52747"/>
                      <a:pt x="128424" y="52714"/>
                    </a:cubicBezTo>
                    <a:cubicBezTo>
                      <a:pt x="128327" y="52225"/>
                      <a:pt x="128229" y="51768"/>
                      <a:pt x="128131" y="51312"/>
                    </a:cubicBezTo>
                    <a:cubicBezTo>
                      <a:pt x="128131" y="51279"/>
                      <a:pt x="128131" y="51247"/>
                      <a:pt x="128131" y="51214"/>
                    </a:cubicBezTo>
                    <a:cubicBezTo>
                      <a:pt x="128098" y="51149"/>
                      <a:pt x="128098" y="51083"/>
                      <a:pt x="128066" y="51018"/>
                    </a:cubicBezTo>
                    <a:cubicBezTo>
                      <a:pt x="127968" y="50594"/>
                      <a:pt x="127902" y="50170"/>
                      <a:pt x="127805" y="49779"/>
                    </a:cubicBezTo>
                    <a:cubicBezTo>
                      <a:pt x="127772" y="49616"/>
                      <a:pt x="127739" y="49485"/>
                      <a:pt x="127674" y="49355"/>
                    </a:cubicBezTo>
                    <a:cubicBezTo>
                      <a:pt x="127609" y="48963"/>
                      <a:pt x="127511" y="48604"/>
                      <a:pt x="127413" y="48213"/>
                    </a:cubicBezTo>
                    <a:cubicBezTo>
                      <a:pt x="127348" y="48082"/>
                      <a:pt x="127315" y="47919"/>
                      <a:pt x="127283" y="47756"/>
                    </a:cubicBezTo>
                    <a:cubicBezTo>
                      <a:pt x="127185" y="47397"/>
                      <a:pt x="127087" y="47039"/>
                      <a:pt x="126989" y="46680"/>
                    </a:cubicBezTo>
                    <a:cubicBezTo>
                      <a:pt x="126924" y="46517"/>
                      <a:pt x="126891" y="46354"/>
                      <a:pt x="126826" y="46190"/>
                    </a:cubicBezTo>
                    <a:cubicBezTo>
                      <a:pt x="126728" y="45832"/>
                      <a:pt x="126630" y="45505"/>
                      <a:pt x="126500" y="45179"/>
                    </a:cubicBezTo>
                    <a:cubicBezTo>
                      <a:pt x="126467" y="44983"/>
                      <a:pt x="126402" y="44788"/>
                      <a:pt x="126337" y="44592"/>
                    </a:cubicBezTo>
                    <a:cubicBezTo>
                      <a:pt x="126239" y="44298"/>
                      <a:pt x="126108" y="43972"/>
                      <a:pt x="126011" y="43679"/>
                    </a:cubicBezTo>
                    <a:cubicBezTo>
                      <a:pt x="125945" y="43450"/>
                      <a:pt x="125880" y="43255"/>
                      <a:pt x="125782" y="43026"/>
                    </a:cubicBezTo>
                    <a:cubicBezTo>
                      <a:pt x="125684" y="42765"/>
                      <a:pt x="125586" y="42472"/>
                      <a:pt x="125489" y="42211"/>
                    </a:cubicBezTo>
                    <a:cubicBezTo>
                      <a:pt x="125391" y="41950"/>
                      <a:pt x="125293" y="41689"/>
                      <a:pt x="125195" y="41428"/>
                    </a:cubicBezTo>
                    <a:cubicBezTo>
                      <a:pt x="125130" y="41232"/>
                      <a:pt x="125032" y="41004"/>
                      <a:pt x="124934" y="40776"/>
                    </a:cubicBezTo>
                    <a:cubicBezTo>
                      <a:pt x="124804" y="40482"/>
                      <a:pt x="124673" y="40156"/>
                      <a:pt x="124543" y="39830"/>
                    </a:cubicBezTo>
                    <a:cubicBezTo>
                      <a:pt x="124510" y="39699"/>
                      <a:pt x="124445" y="39569"/>
                      <a:pt x="124380" y="39406"/>
                    </a:cubicBezTo>
                    <a:cubicBezTo>
                      <a:pt x="124216" y="39014"/>
                      <a:pt x="124021" y="38623"/>
                      <a:pt x="123858" y="38231"/>
                    </a:cubicBezTo>
                    <a:cubicBezTo>
                      <a:pt x="123825" y="38166"/>
                      <a:pt x="123825" y="38133"/>
                      <a:pt x="123792" y="38068"/>
                    </a:cubicBezTo>
                    <a:cubicBezTo>
                      <a:pt x="122129" y="34447"/>
                      <a:pt x="120139" y="30924"/>
                      <a:pt x="117856" y="27662"/>
                    </a:cubicBezTo>
                    <a:cubicBezTo>
                      <a:pt x="118932" y="27369"/>
                      <a:pt x="119943" y="27206"/>
                      <a:pt x="120889" y="27173"/>
                    </a:cubicBezTo>
                    <a:cubicBezTo>
                      <a:pt x="121141" y="27162"/>
                      <a:pt x="121398" y="27156"/>
                      <a:pt x="121659" y="27156"/>
                    </a:cubicBezTo>
                    <a:close/>
                    <a:moveTo>
                      <a:pt x="96229" y="121379"/>
                    </a:moveTo>
                    <a:lnTo>
                      <a:pt x="98284" y="123402"/>
                    </a:lnTo>
                    <a:lnTo>
                      <a:pt x="92249" y="123402"/>
                    </a:lnTo>
                    <a:cubicBezTo>
                      <a:pt x="93619" y="122782"/>
                      <a:pt x="94956" y="122097"/>
                      <a:pt x="96229" y="121379"/>
                    </a:cubicBezTo>
                    <a:close/>
                    <a:moveTo>
                      <a:pt x="64783" y="6101"/>
                    </a:moveTo>
                    <a:cubicBezTo>
                      <a:pt x="86997" y="6101"/>
                      <a:pt x="106406" y="18529"/>
                      <a:pt x="116355" y="36829"/>
                    </a:cubicBezTo>
                    <a:cubicBezTo>
                      <a:pt x="122683" y="48572"/>
                      <a:pt x="124901" y="62337"/>
                      <a:pt x="122422" y="75581"/>
                    </a:cubicBezTo>
                    <a:cubicBezTo>
                      <a:pt x="122324" y="76070"/>
                      <a:pt x="122227" y="76592"/>
                      <a:pt x="122129" y="77081"/>
                    </a:cubicBezTo>
                    <a:cubicBezTo>
                      <a:pt x="122096" y="77212"/>
                      <a:pt x="122064" y="77342"/>
                      <a:pt x="122064" y="77473"/>
                    </a:cubicBezTo>
                    <a:cubicBezTo>
                      <a:pt x="121966" y="77832"/>
                      <a:pt x="121868" y="78191"/>
                      <a:pt x="121803" y="78549"/>
                    </a:cubicBezTo>
                    <a:cubicBezTo>
                      <a:pt x="115572" y="104286"/>
                      <a:pt x="92379" y="123434"/>
                      <a:pt x="64783" y="123434"/>
                    </a:cubicBezTo>
                    <a:cubicBezTo>
                      <a:pt x="32424" y="123434"/>
                      <a:pt x="6100" y="97110"/>
                      <a:pt x="6100" y="64784"/>
                    </a:cubicBezTo>
                    <a:cubicBezTo>
                      <a:pt x="6100" y="32425"/>
                      <a:pt x="32424" y="6101"/>
                      <a:pt x="64783" y="6101"/>
                    </a:cubicBezTo>
                    <a:close/>
                    <a:moveTo>
                      <a:pt x="118084" y="101579"/>
                    </a:moveTo>
                    <a:lnTo>
                      <a:pt x="125065" y="108592"/>
                    </a:lnTo>
                    <a:lnTo>
                      <a:pt x="124738" y="108951"/>
                    </a:lnTo>
                    <a:lnTo>
                      <a:pt x="123629" y="110028"/>
                    </a:lnTo>
                    <a:lnTo>
                      <a:pt x="110027" y="123630"/>
                    </a:lnTo>
                    <a:lnTo>
                      <a:pt x="108592" y="125065"/>
                    </a:lnTo>
                    <a:lnTo>
                      <a:pt x="107841" y="124315"/>
                    </a:lnTo>
                    <a:lnTo>
                      <a:pt x="101578" y="118085"/>
                    </a:lnTo>
                    <a:cubicBezTo>
                      <a:pt x="104808" y="115866"/>
                      <a:pt x="107809" y="113355"/>
                      <a:pt x="110581" y="110582"/>
                    </a:cubicBezTo>
                    <a:cubicBezTo>
                      <a:pt x="113354" y="107809"/>
                      <a:pt x="115866" y="104808"/>
                      <a:pt x="118084" y="101579"/>
                    </a:cubicBezTo>
                    <a:close/>
                    <a:moveTo>
                      <a:pt x="125815" y="116519"/>
                    </a:moveTo>
                    <a:lnTo>
                      <a:pt x="138015" y="128719"/>
                    </a:lnTo>
                    <a:cubicBezTo>
                      <a:pt x="138015" y="128719"/>
                      <a:pt x="138015" y="128751"/>
                      <a:pt x="138015" y="128751"/>
                    </a:cubicBezTo>
                    <a:lnTo>
                      <a:pt x="151813" y="142517"/>
                    </a:lnTo>
                    <a:cubicBezTo>
                      <a:pt x="154357" y="145061"/>
                      <a:pt x="154357" y="149237"/>
                      <a:pt x="151813" y="151781"/>
                    </a:cubicBezTo>
                    <a:cubicBezTo>
                      <a:pt x="150573" y="153020"/>
                      <a:pt x="148910" y="153706"/>
                      <a:pt x="147148" y="153706"/>
                    </a:cubicBezTo>
                    <a:cubicBezTo>
                      <a:pt x="145387" y="153706"/>
                      <a:pt x="143756" y="153020"/>
                      <a:pt x="142516" y="151781"/>
                    </a:cubicBezTo>
                    <a:lnTo>
                      <a:pt x="116518" y="125816"/>
                    </a:lnTo>
                    <a:lnTo>
                      <a:pt x="125815" y="116519"/>
                    </a:lnTo>
                    <a:close/>
                    <a:moveTo>
                      <a:pt x="116486" y="147606"/>
                    </a:moveTo>
                    <a:cubicBezTo>
                      <a:pt x="119780" y="147606"/>
                      <a:pt x="122455" y="150313"/>
                      <a:pt x="122455" y="153608"/>
                    </a:cubicBezTo>
                    <a:cubicBezTo>
                      <a:pt x="122455" y="156902"/>
                      <a:pt x="119780" y="159577"/>
                      <a:pt x="116486" y="159577"/>
                    </a:cubicBezTo>
                    <a:lnTo>
                      <a:pt x="98414" y="159577"/>
                    </a:lnTo>
                    <a:cubicBezTo>
                      <a:pt x="95120" y="159577"/>
                      <a:pt x="92445" y="156902"/>
                      <a:pt x="92445" y="153608"/>
                    </a:cubicBezTo>
                    <a:cubicBezTo>
                      <a:pt x="92445" y="150313"/>
                      <a:pt x="95120" y="147606"/>
                      <a:pt x="98414" y="147606"/>
                    </a:cubicBezTo>
                    <a:close/>
                    <a:moveTo>
                      <a:pt x="116486" y="165710"/>
                    </a:moveTo>
                    <a:cubicBezTo>
                      <a:pt x="119780" y="165710"/>
                      <a:pt x="122455" y="168384"/>
                      <a:pt x="122455" y="171679"/>
                    </a:cubicBezTo>
                    <a:cubicBezTo>
                      <a:pt x="122455" y="171875"/>
                      <a:pt x="122455" y="172103"/>
                      <a:pt x="122422" y="172299"/>
                    </a:cubicBezTo>
                    <a:cubicBezTo>
                      <a:pt x="122194" y="174517"/>
                      <a:pt x="120791" y="176344"/>
                      <a:pt x="118834" y="177192"/>
                    </a:cubicBezTo>
                    <a:cubicBezTo>
                      <a:pt x="118802" y="177192"/>
                      <a:pt x="118769" y="177192"/>
                      <a:pt x="118769" y="177224"/>
                    </a:cubicBezTo>
                    <a:cubicBezTo>
                      <a:pt x="118606" y="177290"/>
                      <a:pt x="118475" y="177322"/>
                      <a:pt x="118312" y="177388"/>
                    </a:cubicBezTo>
                    <a:cubicBezTo>
                      <a:pt x="118247" y="177388"/>
                      <a:pt x="118182" y="177420"/>
                      <a:pt x="118117" y="177420"/>
                    </a:cubicBezTo>
                    <a:cubicBezTo>
                      <a:pt x="118019" y="177453"/>
                      <a:pt x="117888" y="177485"/>
                      <a:pt x="117758" y="177518"/>
                    </a:cubicBezTo>
                    <a:cubicBezTo>
                      <a:pt x="117660" y="177551"/>
                      <a:pt x="117562" y="177551"/>
                      <a:pt x="117464" y="177583"/>
                    </a:cubicBezTo>
                    <a:cubicBezTo>
                      <a:pt x="117399" y="177583"/>
                      <a:pt x="117301" y="177616"/>
                      <a:pt x="117203" y="177616"/>
                    </a:cubicBezTo>
                    <a:cubicBezTo>
                      <a:pt x="117105" y="177648"/>
                      <a:pt x="116975" y="177648"/>
                      <a:pt x="116844" y="177648"/>
                    </a:cubicBezTo>
                    <a:lnTo>
                      <a:pt x="109211" y="177648"/>
                    </a:lnTo>
                    <a:cubicBezTo>
                      <a:pt x="109048" y="177648"/>
                      <a:pt x="108918" y="177648"/>
                      <a:pt x="108787" y="177681"/>
                    </a:cubicBezTo>
                    <a:lnTo>
                      <a:pt x="103666" y="177681"/>
                    </a:lnTo>
                    <a:cubicBezTo>
                      <a:pt x="100371" y="177681"/>
                      <a:pt x="97696" y="174974"/>
                      <a:pt x="97696" y="171679"/>
                    </a:cubicBezTo>
                    <a:cubicBezTo>
                      <a:pt x="97696" y="168384"/>
                      <a:pt x="100371" y="165710"/>
                      <a:pt x="103666" y="165710"/>
                    </a:cubicBezTo>
                    <a:close/>
                    <a:moveTo>
                      <a:pt x="116877" y="183781"/>
                    </a:moveTo>
                    <a:cubicBezTo>
                      <a:pt x="117040" y="183781"/>
                      <a:pt x="117236" y="183781"/>
                      <a:pt x="117399" y="183814"/>
                    </a:cubicBezTo>
                    <a:lnTo>
                      <a:pt x="117432" y="183814"/>
                    </a:lnTo>
                    <a:cubicBezTo>
                      <a:pt x="120204" y="184140"/>
                      <a:pt x="122422" y="186391"/>
                      <a:pt x="122683" y="189163"/>
                    </a:cubicBezTo>
                    <a:cubicBezTo>
                      <a:pt x="122716" y="189261"/>
                      <a:pt x="122716" y="189392"/>
                      <a:pt x="122716" y="189522"/>
                    </a:cubicBezTo>
                    <a:cubicBezTo>
                      <a:pt x="122716" y="189620"/>
                      <a:pt x="122716" y="189685"/>
                      <a:pt x="122716" y="189750"/>
                    </a:cubicBezTo>
                    <a:cubicBezTo>
                      <a:pt x="122716" y="189946"/>
                      <a:pt x="122716" y="190175"/>
                      <a:pt x="122683" y="190370"/>
                    </a:cubicBezTo>
                    <a:cubicBezTo>
                      <a:pt x="122683" y="190403"/>
                      <a:pt x="122683" y="190435"/>
                      <a:pt x="122683" y="190435"/>
                    </a:cubicBezTo>
                    <a:cubicBezTo>
                      <a:pt x="122651" y="190631"/>
                      <a:pt x="122651" y="190794"/>
                      <a:pt x="122618" y="190957"/>
                    </a:cubicBezTo>
                    <a:cubicBezTo>
                      <a:pt x="122618" y="190957"/>
                      <a:pt x="122585" y="190990"/>
                      <a:pt x="122585" y="190990"/>
                    </a:cubicBezTo>
                    <a:cubicBezTo>
                      <a:pt x="122161" y="193110"/>
                      <a:pt x="120563" y="194839"/>
                      <a:pt x="118541" y="195459"/>
                    </a:cubicBezTo>
                    <a:cubicBezTo>
                      <a:pt x="118541" y="195459"/>
                      <a:pt x="118508" y="195459"/>
                      <a:pt x="118508" y="195492"/>
                    </a:cubicBezTo>
                    <a:cubicBezTo>
                      <a:pt x="118377" y="195524"/>
                      <a:pt x="118214" y="195557"/>
                      <a:pt x="118084" y="195589"/>
                    </a:cubicBezTo>
                    <a:cubicBezTo>
                      <a:pt x="118019" y="195589"/>
                      <a:pt x="117986" y="195622"/>
                      <a:pt x="117921" y="195622"/>
                    </a:cubicBezTo>
                    <a:cubicBezTo>
                      <a:pt x="117823" y="195655"/>
                      <a:pt x="117725" y="195655"/>
                      <a:pt x="117595" y="195687"/>
                    </a:cubicBezTo>
                    <a:cubicBezTo>
                      <a:pt x="117497" y="195687"/>
                      <a:pt x="117432" y="195720"/>
                      <a:pt x="117334" y="195720"/>
                    </a:cubicBezTo>
                    <a:cubicBezTo>
                      <a:pt x="117138" y="195720"/>
                      <a:pt x="116942" y="195753"/>
                      <a:pt x="116746" y="195753"/>
                    </a:cubicBezTo>
                    <a:lnTo>
                      <a:pt x="109211" y="195753"/>
                    </a:lnTo>
                    <a:cubicBezTo>
                      <a:pt x="107613" y="195753"/>
                      <a:pt x="106112" y="195133"/>
                      <a:pt x="104971" y="193991"/>
                    </a:cubicBezTo>
                    <a:cubicBezTo>
                      <a:pt x="103829" y="192849"/>
                      <a:pt x="103209" y="191349"/>
                      <a:pt x="103209" y="189750"/>
                    </a:cubicBezTo>
                    <a:cubicBezTo>
                      <a:pt x="103209" y="186521"/>
                      <a:pt x="105786" y="183879"/>
                      <a:pt x="108983" y="183781"/>
                    </a:cubicBezTo>
                    <a:close/>
                    <a:moveTo>
                      <a:pt x="64783" y="1"/>
                    </a:moveTo>
                    <a:cubicBezTo>
                      <a:pt x="29064" y="1"/>
                      <a:pt x="0" y="29065"/>
                      <a:pt x="0" y="64784"/>
                    </a:cubicBezTo>
                    <a:cubicBezTo>
                      <a:pt x="0" y="97958"/>
                      <a:pt x="25085" y="125391"/>
                      <a:pt x="57280" y="129110"/>
                    </a:cubicBezTo>
                    <a:cubicBezTo>
                      <a:pt x="56106" y="130969"/>
                      <a:pt x="55421" y="133155"/>
                      <a:pt x="55421" y="135504"/>
                    </a:cubicBezTo>
                    <a:cubicBezTo>
                      <a:pt x="55421" y="138733"/>
                      <a:pt x="56693" y="141799"/>
                      <a:pt x="58977" y="144083"/>
                    </a:cubicBezTo>
                    <a:cubicBezTo>
                      <a:pt x="61260" y="146366"/>
                      <a:pt x="64294" y="147606"/>
                      <a:pt x="67523" y="147606"/>
                    </a:cubicBezTo>
                    <a:lnTo>
                      <a:pt x="87911" y="147606"/>
                    </a:lnTo>
                    <a:cubicBezTo>
                      <a:pt x="86899" y="149367"/>
                      <a:pt x="86312" y="151422"/>
                      <a:pt x="86312" y="153608"/>
                    </a:cubicBezTo>
                    <a:cubicBezTo>
                      <a:pt x="86312" y="158631"/>
                      <a:pt x="89411" y="162937"/>
                      <a:pt x="93749" y="164764"/>
                    </a:cubicBezTo>
                    <a:cubicBezTo>
                      <a:pt x="92379" y="166721"/>
                      <a:pt x="91564" y="169102"/>
                      <a:pt x="91564" y="171679"/>
                    </a:cubicBezTo>
                    <a:cubicBezTo>
                      <a:pt x="91564" y="176768"/>
                      <a:pt x="94761" y="181139"/>
                      <a:pt x="99230" y="182933"/>
                    </a:cubicBezTo>
                    <a:cubicBezTo>
                      <a:pt x="97892" y="184857"/>
                      <a:pt x="97109" y="187239"/>
                      <a:pt x="97109" y="189750"/>
                    </a:cubicBezTo>
                    <a:cubicBezTo>
                      <a:pt x="97109" y="192980"/>
                      <a:pt x="98349" y="196013"/>
                      <a:pt x="100632" y="198297"/>
                    </a:cubicBezTo>
                    <a:cubicBezTo>
                      <a:pt x="102916" y="200613"/>
                      <a:pt x="105982" y="201852"/>
                      <a:pt x="109211" y="201852"/>
                    </a:cubicBezTo>
                    <a:lnTo>
                      <a:pt x="116746" y="201852"/>
                    </a:lnTo>
                    <a:cubicBezTo>
                      <a:pt x="117073" y="201852"/>
                      <a:pt x="117399" y="201852"/>
                      <a:pt x="117725" y="201820"/>
                    </a:cubicBezTo>
                    <a:lnTo>
                      <a:pt x="135829" y="201820"/>
                    </a:lnTo>
                    <a:cubicBezTo>
                      <a:pt x="135960" y="201820"/>
                      <a:pt x="136057" y="201820"/>
                      <a:pt x="136155" y="201787"/>
                    </a:cubicBezTo>
                    <a:lnTo>
                      <a:pt x="147996" y="201787"/>
                    </a:lnTo>
                    <a:cubicBezTo>
                      <a:pt x="149693" y="201787"/>
                      <a:pt x="151063" y="200417"/>
                      <a:pt x="151063" y="198754"/>
                    </a:cubicBezTo>
                    <a:cubicBezTo>
                      <a:pt x="151063" y="197057"/>
                      <a:pt x="149693" y="195687"/>
                      <a:pt x="147996" y="195687"/>
                    </a:cubicBezTo>
                    <a:lnTo>
                      <a:pt x="127315" y="195687"/>
                    </a:lnTo>
                    <a:cubicBezTo>
                      <a:pt x="127968" y="194513"/>
                      <a:pt x="128424" y="193176"/>
                      <a:pt x="128653" y="191773"/>
                    </a:cubicBezTo>
                    <a:cubicBezTo>
                      <a:pt x="128685" y="191708"/>
                      <a:pt x="128685" y="191610"/>
                      <a:pt x="128718" y="191512"/>
                    </a:cubicBezTo>
                    <a:cubicBezTo>
                      <a:pt x="128718" y="191381"/>
                      <a:pt x="128751" y="191284"/>
                      <a:pt x="128751" y="191153"/>
                    </a:cubicBezTo>
                    <a:cubicBezTo>
                      <a:pt x="128783" y="191023"/>
                      <a:pt x="128783" y="190892"/>
                      <a:pt x="128783" y="190729"/>
                    </a:cubicBezTo>
                    <a:cubicBezTo>
                      <a:pt x="128816" y="190664"/>
                      <a:pt x="128816" y="190566"/>
                      <a:pt x="128816" y="190468"/>
                    </a:cubicBezTo>
                    <a:cubicBezTo>
                      <a:pt x="128816" y="190240"/>
                      <a:pt x="128848" y="190011"/>
                      <a:pt x="128848" y="189750"/>
                    </a:cubicBezTo>
                    <a:cubicBezTo>
                      <a:pt x="128848" y="189522"/>
                      <a:pt x="128848" y="189326"/>
                      <a:pt x="128816" y="189098"/>
                    </a:cubicBezTo>
                    <a:cubicBezTo>
                      <a:pt x="128816" y="189033"/>
                      <a:pt x="128816" y="189000"/>
                      <a:pt x="128816" y="188935"/>
                    </a:cubicBezTo>
                    <a:cubicBezTo>
                      <a:pt x="128783" y="188772"/>
                      <a:pt x="128783" y="188609"/>
                      <a:pt x="128783" y="188446"/>
                    </a:cubicBezTo>
                    <a:cubicBezTo>
                      <a:pt x="128751" y="188380"/>
                      <a:pt x="128751" y="188348"/>
                      <a:pt x="128751" y="188283"/>
                    </a:cubicBezTo>
                    <a:cubicBezTo>
                      <a:pt x="128718" y="188119"/>
                      <a:pt x="128718" y="187956"/>
                      <a:pt x="128685" y="187793"/>
                    </a:cubicBezTo>
                    <a:cubicBezTo>
                      <a:pt x="128685" y="187761"/>
                      <a:pt x="128653" y="187695"/>
                      <a:pt x="128653" y="187663"/>
                    </a:cubicBezTo>
                    <a:cubicBezTo>
                      <a:pt x="128620" y="187467"/>
                      <a:pt x="128588" y="187304"/>
                      <a:pt x="128555" y="187141"/>
                    </a:cubicBezTo>
                    <a:cubicBezTo>
                      <a:pt x="128555" y="187108"/>
                      <a:pt x="128522" y="187076"/>
                      <a:pt x="128522" y="187043"/>
                    </a:cubicBezTo>
                    <a:cubicBezTo>
                      <a:pt x="128490" y="186847"/>
                      <a:pt x="128457" y="186684"/>
                      <a:pt x="128392" y="186521"/>
                    </a:cubicBezTo>
                    <a:cubicBezTo>
                      <a:pt x="128392" y="186488"/>
                      <a:pt x="128392" y="186456"/>
                      <a:pt x="128359" y="186456"/>
                    </a:cubicBezTo>
                    <a:cubicBezTo>
                      <a:pt x="127707" y="184140"/>
                      <a:pt x="126402" y="182150"/>
                      <a:pt x="124641" y="180617"/>
                    </a:cubicBezTo>
                    <a:cubicBezTo>
                      <a:pt x="126630" y="178790"/>
                      <a:pt x="128000" y="176311"/>
                      <a:pt x="128424" y="173538"/>
                    </a:cubicBezTo>
                    <a:cubicBezTo>
                      <a:pt x="128424" y="173506"/>
                      <a:pt x="128424" y="173506"/>
                      <a:pt x="128424" y="173473"/>
                    </a:cubicBezTo>
                    <a:cubicBezTo>
                      <a:pt x="128457" y="173310"/>
                      <a:pt x="128490" y="173114"/>
                      <a:pt x="128522" y="172919"/>
                    </a:cubicBezTo>
                    <a:cubicBezTo>
                      <a:pt x="128522" y="172853"/>
                      <a:pt x="128522" y="172788"/>
                      <a:pt x="128522" y="172690"/>
                    </a:cubicBezTo>
                    <a:cubicBezTo>
                      <a:pt x="128522" y="172560"/>
                      <a:pt x="128555" y="172462"/>
                      <a:pt x="128555" y="172331"/>
                    </a:cubicBezTo>
                    <a:cubicBezTo>
                      <a:pt x="128555" y="172103"/>
                      <a:pt x="128588" y="171907"/>
                      <a:pt x="128588" y="171679"/>
                    </a:cubicBezTo>
                    <a:cubicBezTo>
                      <a:pt x="128588" y="171451"/>
                      <a:pt x="128555" y="171255"/>
                      <a:pt x="128555" y="171027"/>
                    </a:cubicBezTo>
                    <a:cubicBezTo>
                      <a:pt x="128555" y="170961"/>
                      <a:pt x="128555" y="170896"/>
                      <a:pt x="128555" y="170831"/>
                    </a:cubicBezTo>
                    <a:cubicBezTo>
                      <a:pt x="128522" y="170668"/>
                      <a:pt x="128522" y="170537"/>
                      <a:pt x="128490" y="170407"/>
                    </a:cubicBezTo>
                    <a:cubicBezTo>
                      <a:pt x="128490" y="170309"/>
                      <a:pt x="128490" y="170244"/>
                      <a:pt x="128457" y="170146"/>
                    </a:cubicBezTo>
                    <a:cubicBezTo>
                      <a:pt x="128457" y="170015"/>
                      <a:pt x="128457" y="169885"/>
                      <a:pt x="128424" y="169754"/>
                    </a:cubicBezTo>
                    <a:cubicBezTo>
                      <a:pt x="128392" y="169689"/>
                      <a:pt x="128392" y="169591"/>
                      <a:pt x="128359" y="169494"/>
                    </a:cubicBezTo>
                    <a:cubicBezTo>
                      <a:pt x="128359" y="169396"/>
                      <a:pt x="128327" y="169265"/>
                      <a:pt x="128294" y="169167"/>
                    </a:cubicBezTo>
                    <a:cubicBezTo>
                      <a:pt x="128294" y="169069"/>
                      <a:pt x="128261" y="168972"/>
                      <a:pt x="128229" y="168874"/>
                    </a:cubicBezTo>
                    <a:cubicBezTo>
                      <a:pt x="128229" y="168776"/>
                      <a:pt x="128196" y="168645"/>
                      <a:pt x="128163" y="168548"/>
                    </a:cubicBezTo>
                    <a:cubicBezTo>
                      <a:pt x="128131" y="168450"/>
                      <a:pt x="128098" y="168352"/>
                      <a:pt x="128098" y="168287"/>
                    </a:cubicBezTo>
                    <a:cubicBezTo>
                      <a:pt x="128066" y="168156"/>
                      <a:pt x="128033" y="168058"/>
                      <a:pt x="127968" y="167960"/>
                    </a:cubicBezTo>
                    <a:cubicBezTo>
                      <a:pt x="127968" y="167863"/>
                      <a:pt x="127935" y="167765"/>
                      <a:pt x="127902" y="167699"/>
                    </a:cubicBezTo>
                    <a:cubicBezTo>
                      <a:pt x="127870" y="167569"/>
                      <a:pt x="127805" y="167471"/>
                      <a:pt x="127772" y="167373"/>
                    </a:cubicBezTo>
                    <a:cubicBezTo>
                      <a:pt x="127739" y="167275"/>
                      <a:pt x="127707" y="167210"/>
                      <a:pt x="127674" y="167112"/>
                    </a:cubicBezTo>
                    <a:cubicBezTo>
                      <a:pt x="127642" y="167014"/>
                      <a:pt x="127576" y="166917"/>
                      <a:pt x="127544" y="166786"/>
                    </a:cubicBezTo>
                    <a:cubicBezTo>
                      <a:pt x="127511" y="166721"/>
                      <a:pt x="127478" y="166623"/>
                      <a:pt x="127413" y="166558"/>
                    </a:cubicBezTo>
                    <a:cubicBezTo>
                      <a:pt x="127381" y="166427"/>
                      <a:pt x="127315" y="166329"/>
                      <a:pt x="127283" y="166232"/>
                    </a:cubicBezTo>
                    <a:cubicBezTo>
                      <a:pt x="127250" y="166166"/>
                      <a:pt x="127185" y="166068"/>
                      <a:pt x="127152" y="166003"/>
                    </a:cubicBezTo>
                    <a:cubicBezTo>
                      <a:pt x="127087" y="165905"/>
                      <a:pt x="127054" y="165807"/>
                      <a:pt x="126989" y="165710"/>
                    </a:cubicBezTo>
                    <a:cubicBezTo>
                      <a:pt x="126957" y="165612"/>
                      <a:pt x="126891" y="165547"/>
                      <a:pt x="126859" y="165481"/>
                    </a:cubicBezTo>
                    <a:cubicBezTo>
                      <a:pt x="126793" y="165383"/>
                      <a:pt x="126728" y="165286"/>
                      <a:pt x="126663" y="165188"/>
                    </a:cubicBezTo>
                    <a:cubicBezTo>
                      <a:pt x="126630" y="165090"/>
                      <a:pt x="126565" y="165025"/>
                      <a:pt x="126532" y="164959"/>
                    </a:cubicBezTo>
                    <a:cubicBezTo>
                      <a:pt x="126467" y="164862"/>
                      <a:pt x="126369" y="164764"/>
                      <a:pt x="126304" y="164633"/>
                    </a:cubicBezTo>
                    <a:cubicBezTo>
                      <a:pt x="126271" y="164568"/>
                      <a:pt x="126239" y="164535"/>
                      <a:pt x="126174" y="164470"/>
                    </a:cubicBezTo>
                    <a:cubicBezTo>
                      <a:pt x="126076" y="164307"/>
                      <a:pt x="125945" y="164176"/>
                      <a:pt x="125847" y="164013"/>
                    </a:cubicBezTo>
                    <a:lnTo>
                      <a:pt x="125782" y="163948"/>
                    </a:lnTo>
                    <a:cubicBezTo>
                      <a:pt x="125652" y="163818"/>
                      <a:pt x="125521" y="163655"/>
                      <a:pt x="125423" y="163524"/>
                    </a:cubicBezTo>
                    <a:cubicBezTo>
                      <a:pt x="125358" y="163491"/>
                      <a:pt x="125326" y="163426"/>
                      <a:pt x="125260" y="163394"/>
                    </a:cubicBezTo>
                    <a:cubicBezTo>
                      <a:pt x="125162" y="163296"/>
                      <a:pt x="125097" y="163198"/>
                      <a:pt x="124999" y="163100"/>
                    </a:cubicBezTo>
                    <a:cubicBezTo>
                      <a:pt x="124934" y="163035"/>
                      <a:pt x="124869" y="163002"/>
                      <a:pt x="124804" y="162937"/>
                    </a:cubicBezTo>
                    <a:cubicBezTo>
                      <a:pt x="124738" y="162839"/>
                      <a:pt x="124641" y="162774"/>
                      <a:pt x="124543" y="162676"/>
                    </a:cubicBezTo>
                    <a:cubicBezTo>
                      <a:pt x="124543" y="162676"/>
                      <a:pt x="124510" y="162643"/>
                      <a:pt x="124510" y="162643"/>
                    </a:cubicBezTo>
                    <a:cubicBezTo>
                      <a:pt x="124510" y="162611"/>
                      <a:pt x="124543" y="162611"/>
                      <a:pt x="124543" y="162578"/>
                    </a:cubicBezTo>
                    <a:cubicBezTo>
                      <a:pt x="124641" y="162513"/>
                      <a:pt x="124738" y="162415"/>
                      <a:pt x="124836" y="162350"/>
                    </a:cubicBezTo>
                    <a:cubicBezTo>
                      <a:pt x="124869" y="162285"/>
                      <a:pt x="124934" y="162219"/>
                      <a:pt x="124999" y="162187"/>
                    </a:cubicBezTo>
                    <a:cubicBezTo>
                      <a:pt x="125097" y="162089"/>
                      <a:pt x="125162" y="161991"/>
                      <a:pt x="125260" y="161893"/>
                    </a:cubicBezTo>
                    <a:cubicBezTo>
                      <a:pt x="125326" y="161828"/>
                      <a:pt x="125358" y="161795"/>
                      <a:pt x="125423" y="161730"/>
                    </a:cubicBezTo>
                    <a:cubicBezTo>
                      <a:pt x="125521" y="161600"/>
                      <a:pt x="125652" y="161469"/>
                      <a:pt x="125782" y="161339"/>
                    </a:cubicBezTo>
                    <a:cubicBezTo>
                      <a:pt x="125782" y="161306"/>
                      <a:pt x="125815" y="161273"/>
                      <a:pt x="125847" y="161241"/>
                    </a:cubicBezTo>
                    <a:cubicBezTo>
                      <a:pt x="125945" y="161110"/>
                      <a:pt x="126076" y="160947"/>
                      <a:pt x="126174" y="160817"/>
                    </a:cubicBezTo>
                    <a:cubicBezTo>
                      <a:pt x="126239" y="160751"/>
                      <a:pt x="126271" y="160686"/>
                      <a:pt x="126304" y="160621"/>
                    </a:cubicBezTo>
                    <a:cubicBezTo>
                      <a:pt x="126369" y="160523"/>
                      <a:pt x="126467" y="160425"/>
                      <a:pt x="126532" y="160327"/>
                    </a:cubicBezTo>
                    <a:cubicBezTo>
                      <a:pt x="126565" y="160229"/>
                      <a:pt x="126630" y="160164"/>
                      <a:pt x="126663" y="160099"/>
                    </a:cubicBezTo>
                    <a:cubicBezTo>
                      <a:pt x="126728" y="160001"/>
                      <a:pt x="126793" y="159903"/>
                      <a:pt x="126859" y="159805"/>
                    </a:cubicBezTo>
                    <a:cubicBezTo>
                      <a:pt x="126891" y="159740"/>
                      <a:pt x="126957" y="159642"/>
                      <a:pt x="126989" y="159577"/>
                    </a:cubicBezTo>
                    <a:cubicBezTo>
                      <a:pt x="127054" y="159479"/>
                      <a:pt x="127087" y="159381"/>
                      <a:pt x="127152" y="159284"/>
                    </a:cubicBezTo>
                    <a:cubicBezTo>
                      <a:pt x="127185" y="159186"/>
                      <a:pt x="127250" y="159120"/>
                      <a:pt x="127283" y="159023"/>
                    </a:cubicBezTo>
                    <a:cubicBezTo>
                      <a:pt x="127315" y="158925"/>
                      <a:pt x="127381" y="158827"/>
                      <a:pt x="127413" y="158729"/>
                    </a:cubicBezTo>
                    <a:cubicBezTo>
                      <a:pt x="127478" y="158631"/>
                      <a:pt x="127511" y="158566"/>
                      <a:pt x="127544" y="158468"/>
                    </a:cubicBezTo>
                    <a:cubicBezTo>
                      <a:pt x="127576" y="158370"/>
                      <a:pt x="127642" y="158272"/>
                      <a:pt x="127674" y="158174"/>
                    </a:cubicBezTo>
                    <a:cubicBezTo>
                      <a:pt x="127707" y="158077"/>
                      <a:pt x="127739" y="157979"/>
                      <a:pt x="127772" y="157913"/>
                    </a:cubicBezTo>
                    <a:cubicBezTo>
                      <a:pt x="127805" y="157816"/>
                      <a:pt x="127870" y="157685"/>
                      <a:pt x="127902" y="157587"/>
                    </a:cubicBezTo>
                    <a:cubicBezTo>
                      <a:pt x="127935" y="157489"/>
                      <a:pt x="127968" y="157424"/>
                      <a:pt x="127968" y="157326"/>
                    </a:cubicBezTo>
                    <a:cubicBezTo>
                      <a:pt x="128000" y="157228"/>
                      <a:pt x="128066" y="157098"/>
                      <a:pt x="128066" y="157000"/>
                    </a:cubicBezTo>
                    <a:cubicBezTo>
                      <a:pt x="128098" y="156902"/>
                      <a:pt x="128131" y="156804"/>
                      <a:pt x="128163" y="156739"/>
                    </a:cubicBezTo>
                    <a:cubicBezTo>
                      <a:pt x="128196" y="156609"/>
                      <a:pt x="128229" y="156511"/>
                      <a:pt x="128229" y="156380"/>
                    </a:cubicBezTo>
                    <a:cubicBezTo>
                      <a:pt x="128261" y="156315"/>
                      <a:pt x="128294" y="156217"/>
                      <a:pt x="128294" y="156119"/>
                    </a:cubicBezTo>
                    <a:cubicBezTo>
                      <a:pt x="128327" y="155989"/>
                      <a:pt x="128359" y="155891"/>
                      <a:pt x="128359" y="155761"/>
                    </a:cubicBezTo>
                    <a:cubicBezTo>
                      <a:pt x="128392" y="155695"/>
                      <a:pt x="128392" y="155597"/>
                      <a:pt x="128424" y="155500"/>
                    </a:cubicBezTo>
                    <a:cubicBezTo>
                      <a:pt x="128424" y="155369"/>
                      <a:pt x="128457" y="155239"/>
                      <a:pt x="128457" y="155141"/>
                    </a:cubicBezTo>
                    <a:cubicBezTo>
                      <a:pt x="128490" y="155043"/>
                      <a:pt x="128490" y="154945"/>
                      <a:pt x="128490" y="154880"/>
                    </a:cubicBezTo>
                    <a:cubicBezTo>
                      <a:pt x="128522" y="154749"/>
                      <a:pt x="128522" y="154586"/>
                      <a:pt x="128522" y="154456"/>
                    </a:cubicBezTo>
                    <a:cubicBezTo>
                      <a:pt x="128555" y="154391"/>
                      <a:pt x="128555" y="154325"/>
                      <a:pt x="128555" y="154227"/>
                    </a:cubicBezTo>
                    <a:cubicBezTo>
                      <a:pt x="128555" y="154032"/>
                      <a:pt x="128588" y="153803"/>
                      <a:pt x="128588" y="153575"/>
                    </a:cubicBezTo>
                    <a:cubicBezTo>
                      <a:pt x="128588" y="146921"/>
                      <a:pt x="123140" y="141506"/>
                      <a:pt x="116486" y="141506"/>
                    </a:cubicBezTo>
                    <a:lnTo>
                      <a:pt x="67523" y="141506"/>
                    </a:lnTo>
                    <a:cubicBezTo>
                      <a:pt x="65925" y="141506"/>
                      <a:pt x="64424" y="140886"/>
                      <a:pt x="63283" y="139744"/>
                    </a:cubicBezTo>
                    <a:cubicBezTo>
                      <a:pt x="62173" y="138603"/>
                      <a:pt x="61554" y="137102"/>
                      <a:pt x="61554" y="135504"/>
                    </a:cubicBezTo>
                    <a:cubicBezTo>
                      <a:pt x="61554" y="132209"/>
                      <a:pt x="64229" y="129534"/>
                      <a:pt x="67523" y="129534"/>
                    </a:cubicBezTo>
                    <a:lnTo>
                      <a:pt x="104416" y="129534"/>
                    </a:lnTo>
                    <a:lnTo>
                      <a:pt x="106439" y="131557"/>
                    </a:lnTo>
                    <a:cubicBezTo>
                      <a:pt x="106504" y="131622"/>
                      <a:pt x="106569" y="131687"/>
                      <a:pt x="106667" y="131752"/>
                    </a:cubicBezTo>
                    <a:cubicBezTo>
                      <a:pt x="106830" y="131883"/>
                      <a:pt x="106993" y="132013"/>
                      <a:pt x="107189" y="132111"/>
                    </a:cubicBezTo>
                    <a:cubicBezTo>
                      <a:pt x="107613" y="132339"/>
                      <a:pt x="108102" y="132437"/>
                      <a:pt x="108592" y="132437"/>
                    </a:cubicBezTo>
                    <a:cubicBezTo>
                      <a:pt x="109081" y="132437"/>
                      <a:pt x="109570" y="132339"/>
                      <a:pt x="110027" y="132111"/>
                    </a:cubicBezTo>
                    <a:cubicBezTo>
                      <a:pt x="110190" y="132013"/>
                      <a:pt x="110353" y="131883"/>
                      <a:pt x="110516" y="131752"/>
                    </a:cubicBezTo>
                    <a:cubicBezTo>
                      <a:pt x="110614" y="131687"/>
                      <a:pt x="110679" y="131622"/>
                      <a:pt x="110744" y="131557"/>
                    </a:cubicBezTo>
                    <a:lnTo>
                      <a:pt x="112180" y="130121"/>
                    </a:lnTo>
                    <a:lnTo>
                      <a:pt x="138178" y="156119"/>
                    </a:lnTo>
                    <a:cubicBezTo>
                      <a:pt x="140592" y="158501"/>
                      <a:pt x="143756" y="159838"/>
                      <a:pt x="147148" y="159838"/>
                    </a:cubicBezTo>
                    <a:cubicBezTo>
                      <a:pt x="150541" y="159838"/>
                      <a:pt x="153737" y="158501"/>
                      <a:pt x="156119" y="156119"/>
                    </a:cubicBezTo>
                    <a:cubicBezTo>
                      <a:pt x="156412" y="155793"/>
                      <a:pt x="156706" y="155500"/>
                      <a:pt x="156967" y="155173"/>
                    </a:cubicBezTo>
                    <a:cubicBezTo>
                      <a:pt x="165774" y="162839"/>
                      <a:pt x="179931" y="163524"/>
                      <a:pt x="184433" y="163524"/>
                    </a:cubicBezTo>
                    <a:cubicBezTo>
                      <a:pt x="186096" y="163524"/>
                      <a:pt x="187466" y="162154"/>
                      <a:pt x="187466" y="160458"/>
                    </a:cubicBezTo>
                    <a:cubicBezTo>
                      <a:pt x="187466" y="158762"/>
                      <a:pt x="186096" y="157392"/>
                      <a:pt x="184433" y="157392"/>
                    </a:cubicBezTo>
                    <a:cubicBezTo>
                      <a:pt x="176278" y="157392"/>
                      <a:pt x="165154" y="155239"/>
                      <a:pt x="159642" y="149237"/>
                    </a:cubicBezTo>
                    <a:cubicBezTo>
                      <a:pt x="160294" y="145355"/>
                      <a:pt x="159120" y="141179"/>
                      <a:pt x="156119" y="138178"/>
                    </a:cubicBezTo>
                    <a:lnTo>
                      <a:pt x="147572" y="129632"/>
                    </a:lnTo>
                    <a:lnTo>
                      <a:pt x="155792" y="129632"/>
                    </a:lnTo>
                    <a:cubicBezTo>
                      <a:pt x="157489" y="129632"/>
                      <a:pt x="158859" y="128262"/>
                      <a:pt x="158859" y="126566"/>
                    </a:cubicBezTo>
                    <a:cubicBezTo>
                      <a:pt x="158859" y="124870"/>
                      <a:pt x="157489" y="123500"/>
                      <a:pt x="155792" y="123500"/>
                    </a:cubicBezTo>
                    <a:lnTo>
                      <a:pt x="141440" y="123500"/>
                    </a:lnTo>
                    <a:lnTo>
                      <a:pt x="130382" y="112441"/>
                    </a:lnTo>
                    <a:lnTo>
                      <a:pt x="171450" y="112441"/>
                    </a:lnTo>
                    <a:cubicBezTo>
                      <a:pt x="176930" y="112441"/>
                      <a:pt x="182182" y="114757"/>
                      <a:pt x="185901" y="118770"/>
                    </a:cubicBezTo>
                    <a:lnTo>
                      <a:pt x="191479" y="124804"/>
                    </a:lnTo>
                    <a:cubicBezTo>
                      <a:pt x="192033" y="125424"/>
                      <a:pt x="192849" y="125783"/>
                      <a:pt x="193697" y="125783"/>
                    </a:cubicBezTo>
                    <a:lnTo>
                      <a:pt x="202667" y="125783"/>
                    </a:lnTo>
                    <a:lnTo>
                      <a:pt x="202667" y="181922"/>
                    </a:lnTo>
                    <a:lnTo>
                      <a:pt x="193697" y="181922"/>
                    </a:lnTo>
                    <a:cubicBezTo>
                      <a:pt x="193012" y="181922"/>
                      <a:pt x="192327" y="182150"/>
                      <a:pt x="191772" y="182607"/>
                    </a:cubicBezTo>
                    <a:lnTo>
                      <a:pt x="183454" y="189359"/>
                    </a:lnTo>
                    <a:cubicBezTo>
                      <a:pt x="178398" y="193437"/>
                      <a:pt x="172037" y="195687"/>
                      <a:pt x="165546" y="195687"/>
                    </a:cubicBezTo>
                    <a:lnTo>
                      <a:pt x="160359" y="195687"/>
                    </a:lnTo>
                    <a:cubicBezTo>
                      <a:pt x="158663" y="195687"/>
                      <a:pt x="157293" y="197057"/>
                      <a:pt x="157293" y="198754"/>
                    </a:cubicBezTo>
                    <a:cubicBezTo>
                      <a:pt x="157293" y="200417"/>
                      <a:pt x="158663" y="201787"/>
                      <a:pt x="160359" y="201787"/>
                    </a:cubicBezTo>
                    <a:lnTo>
                      <a:pt x="165546" y="201787"/>
                    </a:lnTo>
                    <a:cubicBezTo>
                      <a:pt x="173440" y="201787"/>
                      <a:pt x="181171" y="199047"/>
                      <a:pt x="187303" y="194089"/>
                    </a:cubicBezTo>
                    <a:lnTo>
                      <a:pt x="194806" y="188022"/>
                    </a:lnTo>
                    <a:lnTo>
                      <a:pt x="205701" y="188022"/>
                    </a:lnTo>
                    <a:cubicBezTo>
                      <a:pt x="207397" y="188022"/>
                      <a:pt x="208767" y="186652"/>
                      <a:pt x="208767" y="184988"/>
                    </a:cubicBezTo>
                    <a:lnTo>
                      <a:pt x="208767" y="122717"/>
                    </a:lnTo>
                    <a:cubicBezTo>
                      <a:pt x="208767" y="121053"/>
                      <a:pt x="207397" y="119683"/>
                      <a:pt x="205701" y="119683"/>
                    </a:cubicBezTo>
                    <a:lnTo>
                      <a:pt x="195034" y="119683"/>
                    </a:lnTo>
                    <a:lnTo>
                      <a:pt x="190402" y="114627"/>
                    </a:lnTo>
                    <a:cubicBezTo>
                      <a:pt x="185542" y="109342"/>
                      <a:pt x="178626" y="106341"/>
                      <a:pt x="171450" y="106341"/>
                    </a:cubicBezTo>
                    <a:lnTo>
                      <a:pt x="131458" y="106341"/>
                    </a:lnTo>
                    <a:lnTo>
                      <a:pt x="121379" y="96229"/>
                    </a:lnTo>
                    <a:cubicBezTo>
                      <a:pt x="123727" y="92054"/>
                      <a:pt x="125586" y="87585"/>
                      <a:pt x="126957" y="82888"/>
                    </a:cubicBezTo>
                    <a:lnTo>
                      <a:pt x="140070" y="88759"/>
                    </a:lnTo>
                    <a:cubicBezTo>
                      <a:pt x="140429" y="88922"/>
                      <a:pt x="140853" y="89020"/>
                      <a:pt x="141277" y="89020"/>
                    </a:cubicBezTo>
                    <a:cubicBezTo>
                      <a:pt x="151650" y="89216"/>
                      <a:pt x="158794" y="89281"/>
                      <a:pt x="163719" y="89281"/>
                    </a:cubicBezTo>
                    <a:cubicBezTo>
                      <a:pt x="173799" y="89281"/>
                      <a:pt x="174614" y="89020"/>
                      <a:pt x="174973" y="88890"/>
                    </a:cubicBezTo>
                    <a:cubicBezTo>
                      <a:pt x="176539" y="88368"/>
                      <a:pt x="177550" y="87552"/>
                      <a:pt x="182051" y="75940"/>
                    </a:cubicBezTo>
                    <a:cubicBezTo>
                      <a:pt x="184107" y="70557"/>
                      <a:pt x="186031" y="65143"/>
                      <a:pt x="186031" y="65110"/>
                    </a:cubicBezTo>
                    <a:cubicBezTo>
                      <a:pt x="186390" y="64099"/>
                      <a:pt x="186194" y="62990"/>
                      <a:pt x="185542" y="62142"/>
                    </a:cubicBezTo>
                    <a:lnTo>
                      <a:pt x="165611" y="37579"/>
                    </a:lnTo>
                    <a:cubicBezTo>
                      <a:pt x="165350" y="37285"/>
                      <a:pt x="165057" y="37057"/>
                      <a:pt x="164730" y="36861"/>
                    </a:cubicBezTo>
                    <a:cubicBezTo>
                      <a:pt x="163579" y="36189"/>
                      <a:pt x="136669" y="21023"/>
                      <a:pt x="121509" y="21023"/>
                    </a:cubicBezTo>
                    <a:cubicBezTo>
                      <a:pt x="121210" y="21023"/>
                      <a:pt x="120917" y="21029"/>
                      <a:pt x="120628" y="21041"/>
                    </a:cubicBezTo>
                    <a:cubicBezTo>
                      <a:pt x="118508" y="21138"/>
                      <a:pt x="116225" y="21660"/>
                      <a:pt x="113843" y="22541"/>
                    </a:cubicBezTo>
                    <a:cubicBezTo>
                      <a:pt x="101937" y="8743"/>
                      <a:pt x="84355" y="1"/>
                      <a:pt x="64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7" name="Google Shape;507;p42"/>
            <p:cNvGrpSpPr/>
            <p:nvPr/>
          </p:nvGrpSpPr>
          <p:grpSpPr>
            <a:xfrm>
              <a:off x="6715557" y="1958814"/>
              <a:ext cx="572546" cy="553582"/>
              <a:chOff x="1190625" y="324550"/>
              <a:chExt cx="5219200" cy="5046325"/>
            </a:xfrm>
          </p:grpSpPr>
          <p:sp>
            <p:nvSpPr>
              <p:cNvPr id="508" name="Google Shape;508;p42"/>
              <p:cNvSpPr/>
              <p:nvPr/>
            </p:nvSpPr>
            <p:spPr>
              <a:xfrm>
                <a:off x="1583675" y="717625"/>
                <a:ext cx="2531325" cy="2452225"/>
              </a:xfrm>
              <a:custGeom>
                <a:avLst/>
                <a:gdLst/>
                <a:ahLst/>
                <a:cxnLst/>
                <a:rect l="l" t="t" r="r" b="b"/>
                <a:pathLst>
                  <a:path w="101253" h="98089" extrusionOk="0">
                    <a:moveTo>
                      <a:pt x="49061" y="0"/>
                    </a:moveTo>
                    <a:cubicBezTo>
                      <a:pt x="40613" y="0"/>
                      <a:pt x="32294" y="2186"/>
                      <a:pt x="24988" y="6296"/>
                    </a:cubicBezTo>
                    <a:cubicBezTo>
                      <a:pt x="23520" y="7144"/>
                      <a:pt x="22998" y="9004"/>
                      <a:pt x="23813" y="10471"/>
                    </a:cubicBezTo>
                    <a:cubicBezTo>
                      <a:pt x="24385" y="11461"/>
                      <a:pt x="25416" y="12020"/>
                      <a:pt x="26477" y="12020"/>
                    </a:cubicBezTo>
                    <a:cubicBezTo>
                      <a:pt x="26990" y="12020"/>
                      <a:pt x="27510" y="11890"/>
                      <a:pt x="27989" y="11613"/>
                    </a:cubicBezTo>
                    <a:cubicBezTo>
                      <a:pt x="34382" y="8025"/>
                      <a:pt x="41656" y="6100"/>
                      <a:pt x="49061" y="6100"/>
                    </a:cubicBezTo>
                    <a:cubicBezTo>
                      <a:pt x="59402" y="6100"/>
                      <a:pt x="68927" y="9819"/>
                      <a:pt x="76331" y="15919"/>
                    </a:cubicBezTo>
                    <a:cubicBezTo>
                      <a:pt x="74211" y="18137"/>
                      <a:pt x="72645" y="19899"/>
                      <a:pt x="71862" y="20779"/>
                    </a:cubicBezTo>
                    <a:lnTo>
                      <a:pt x="57444" y="26064"/>
                    </a:lnTo>
                    <a:cubicBezTo>
                      <a:pt x="57216" y="26162"/>
                      <a:pt x="57020" y="26259"/>
                      <a:pt x="56825" y="26390"/>
                    </a:cubicBezTo>
                    <a:lnTo>
                      <a:pt x="40123" y="37513"/>
                    </a:lnTo>
                    <a:lnTo>
                      <a:pt x="23422" y="46353"/>
                    </a:lnTo>
                    <a:cubicBezTo>
                      <a:pt x="22052" y="47071"/>
                      <a:pt x="21465" y="48702"/>
                      <a:pt x="22019" y="50137"/>
                    </a:cubicBezTo>
                    <a:lnTo>
                      <a:pt x="28445" y="67067"/>
                    </a:lnTo>
                    <a:cubicBezTo>
                      <a:pt x="28837" y="68078"/>
                      <a:pt x="29750" y="68828"/>
                      <a:pt x="30859" y="68991"/>
                    </a:cubicBezTo>
                    <a:lnTo>
                      <a:pt x="62109" y="73787"/>
                    </a:lnTo>
                    <a:cubicBezTo>
                      <a:pt x="62272" y="73819"/>
                      <a:pt x="62435" y="73819"/>
                      <a:pt x="62598" y="73819"/>
                    </a:cubicBezTo>
                    <a:cubicBezTo>
                      <a:pt x="64066" y="73819"/>
                      <a:pt x="65371" y="72743"/>
                      <a:pt x="65599" y="71242"/>
                    </a:cubicBezTo>
                    <a:cubicBezTo>
                      <a:pt x="65860" y="69579"/>
                      <a:pt x="64719" y="68013"/>
                      <a:pt x="63055" y="67752"/>
                    </a:cubicBezTo>
                    <a:lnTo>
                      <a:pt x="33534" y="63218"/>
                    </a:lnTo>
                    <a:lnTo>
                      <a:pt x="28674" y="50496"/>
                    </a:lnTo>
                    <a:lnTo>
                      <a:pt x="43124" y="42863"/>
                    </a:lnTo>
                    <a:cubicBezTo>
                      <a:pt x="43189" y="42798"/>
                      <a:pt x="43287" y="42765"/>
                      <a:pt x="43385" y="42700"/>
                    </a:cubicBezTo>
                    <a:lnTo>
                      <a:pt x="59891" y="31707"/>
                    </a:lnTo>
                    <a:lnTo>
                      <a:pt x="74700" y="26259"/>
                    </a:lnTo>
                    <a:cubicBezTo>
                      <a:pt x="75222" y="26064"/>
                      <a:pt x="75646" y="25770"/>
                      <a:pt x="76005" y="25346"/>
                    </a:cubicBezTo>
                    <a:cubicBezTo>
                      <a:pt x="76005" y="25313"/>
                      <a:pt x="77832" y="23193"/>
                      <a:pt x="80768" y="20160"/>
                    </a:cubicBezTo>
                    <a:cubicBezTo>
                      <a:pt x="87748" y="27793"/>
                      <a:pt x="91989" y="37937"/>
                      <a:pt x="91989" y="49061"/>
                    </a:cubicBezTo>
                    <a:cubicBezTo>
                      <a:pt x="91989" y="53497"/>
                      <a:pt x="91304" y="57770"/>
                      <a:pt x="90064" y="61783"/>
                    </a:cubicBezTo>
                    <a:cubicBezTo>
                      <a:pt x="90064" y="61783"/>
                      <a:pt x="90064" y="61815"/>
                      <a:pt x="90032" y="61815"/>
                    </a:cubicBezTo>
                    <a:cubicBezTo>
                      <a:pt x="89836" y="62500"/>
                      <a:pt x="89608" y="63185"/>
                      <a:pt x="89347" y="63870"/>
                    </a:cubicBezTo>
                    <a:lnTo>
                      <a:pt x="74211" y="66023"/>
                    </a:lnTo>
                    <a:cubicBezTo>
                      <a:pt x="72547" y="66251"/>
                      <a:pt x="71373" y="67817"/>
                      <a:pt x="71601" y="69481"/>
                    </a:cubicBezTo>
                    <a:cubicBezTo>
                      <a:pt x="71841" y="71005"/>
                      <a:pt x="73148" y="72119"/>
                      <a:pt x="74645" y="72119"/>
                    </a:cubicBezTo>
                    <a:cubicBezTo>
                      <a:pt x="74782" y="72119"/>
                      <a:pt x="74920" y="72109"/>
                      <a:pt x="75059" y="72090"/>
                    </a:cubicBezTo>
                    <a:lnTo>
                      <a:pt x="86248" y="70492"/>
                    </a:lnTo>
                    <a:lnTo>
                      <a:pt x="86248" y="70492"/>
                    </a:lnTo>
                    <a:cubicBezTo>
                      <a:pt x="78810" y="83312"/>
                      <a:pt x="64914" y="91988"/>
                      <a:pt x="49061" y="91988"/>
                    </a:cubicBezTo>
                    <a:cubicBezTo>
                      <a:pt x="25379" y="91988"/>
                      <a:pt x="6133" y="72710"/>
                      <a:pt x="6133" y="49061"/>
                    </a:cubicBezTo>
                    <a:cubicBezTo>
                      <a:pt x="6133" y="37579"/>
                      <a:pt x="10602" y="26814"/>
                      <a:pt x="18692" y="18692"/>
                    </a:cubicBezTo>
                    <a:cubicBezTo>
                      <a:pt x="19899" y="17485"/>
                      <a:pt x="19899" y="15560"/>
                      <a:pt x="18692" y="14353"/>
                    </a:cubicBezTo>
                    <a:cubicBezTo>
                      <a:pt x="18088" y="13766"/>
                      <a:pt x="17306" y="13472"/>
                      <a:pt x="16527" y="13472"/>
                    </a:cubicBezTo>
                    <a:cubicBezTo>
                      <a:pt x="15748" y="13472"/>
                      <a:pt x="14973" y="13766"/>
                      <a:pt x="14386" y="14353"/>
                    </a:cubicBezTo>
                    <a:cubicBezTo>
                      <a:pt x="5122" y="23617"/>
                      <a:pt x="1" y="35948"/>
                      <a:pt x="1" y="49061"/>
                    </a:cubicBezTo>
                    <a:cubicBezTo>
                      <a:pt x="1" y="76103"/>
                      <a:pt x="22019" y="98088"/>
                      <a:pt x="49061" y="98088"/>
                    </a:cubicBezTo>
                    <a:cubicBezTo>
                      <a:pt x="69383" y="98088"/>
                      <a:pt x="86867" y="85660"/>
                      <a:pt x="94305" y="67980"/>
                    </a:cubicBezTo>
                    <a:cubicBezTo>
                      <a:pt x="94337" y="67915"/>
                      <a:pt x="94370" y="67882"/>
                      <a:pt x="94370" y="67817"/>
                    </a:cubicBezTo>
                    <a:cubicBezTo>
                      <a:pt x="94468" y="67556"/>
                      <a:pt x="94566" y="67328"/>
                      <a:pt x="94664" y="67067"/>
                    </a:cubicBezTo>
                    <a:cubicBezTo>
                      <a:pt x="94696" y="67034"/>
                      <a:pt x="94696" y="66969"/>
                      <a:pt x="94729" y="66936"/>
                    </a:cubicBezTo>
                    <a:cubicBezTo>
                      <a:pt x="94990" y="66251"/>
                      <a:pt x="95251" y="65566"/>
                      <a:pt x="95479" y="64881"/>
                    </a:cubicBezTo>
                    <a:cubicBezTo>
                      <a:pt x="95479" y="64816"/>
                      <a:pt x="95512" y="64784"/>
                      <a:pt x="95512" y="64751"/>
                    </a:cubicBezTo>
                    <a:cubicBezTo>
                      <a:pt x="95642" y="64425"/>
                      <a:pt x="95740" y="64099"/>
                      <a:pt x="95838" y="63740"/>
                    </a:cubicBezTo>
                    <a:cubicBezTo>
                      <a:pt x="95871" y="63642"/>
                      <a:pt x="95936" y="63511"/>
                      <a:pt x="95968" y="63381"/>
                    </a:cubicBezTo>
                    <a:cubicBezTo>
                      <a:pt x="101253" y="46125"/>
                      <a:pt x="96686" y="27336"/>
                      <a:pt x="83736" y="14353"/>
                    </a:cubicBezTo>
                    <a:cubicBezTo>
                      <a:pt x="83475" y="14092"/>
                      <a:pt x="83181" y="13831"/>
                      <a:pt x="82920" y="13570"/>
                    </a:cubicBezTo>
                    <a:cubicBezTo>
                      <a:pt x="82823" y="13472"/>
                      <a:pt x="82725" y="13407"/>
                      <a:pt x="82627" y="13309"/>
                    </a:cubicBezTo>
                    <a:cubicBezTo>
                      <a:pt x="73852" y="5057"/>
                      <a:pt x="62044" y="0"/>
                      <a:pt x="49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 name="Google Shape;509;p42"/>
              <p:cNvSpPr/>
              <p:nvPr/>
            </p:nvSpPr>
            <p:spPr>
              <a:xfrm>
                <a:off x="1190625" y="324550"/>
                <a:ext cx="5219200" cy="5046325"/>
              </a:xfrm>
              <a:custGeom>
                <a:avLst/>
                <a:gdLst/>
                <a:ahLst/>
                <a:cxnLst/>
                <a:rect l="l" t="t" r="r" b="b"/>
                <a:pathLst>
                  <a:path w="208768" h="201853" extrusionOk="0">
                    <a:moveTo>
                      <a:pt x="121659" y="27156"/>
                    </a:moveTo>
                    <a:cubicBezTo>
                      <a:pt x="134114" y="27156"/>
                      <a:pt x="157533" y="39840"/>
                      <a:pt x="161207" y="41885"/>
                    </a:cubicBezTo>
                    <a:lnTo>
                      <a:pt x="179703" y="64686"/>
                    </a:lnTo>
                    <a:cubicBezTo>
                      <a:pt x="177028" y="72188"/>
                      <a:pt x="173831" y="80409"/>
                      <a:pt x="172396" y="83084"/>
                    </a:cubicBezTo>
                    <a:cubicBezTo>
                      <a:pt x="171025" y="83139"/>
                      <a:pt x="168508" y="83164"/>
                      <a:pt x="165287" y="83164"/>
                    </a:cubicBezTo>
                    <a:cubicBezTo>
                      <a:pt x="159081" y="83164"/>
                      <a:pt x="150262" y="83071"/>
                      <a:pt x="141994" y="82920"/>
                    </a:cubicBezTo>
                    <a:lnTo>
                      <a:pt x="128424" y="76820"/>
                    </a:lnTo>
                    <a:cubicBezTo>
                      <a:pt x="129175" y="72906"/>
                      <a:pt x="129566" y="68894"/>
                      <a:pt x="129566" y="64784"/>
                    </a:cubicBezTo>
                    <a:cubicBezTo>
                      <a:pt x="129566" y="60674"/>
                      <a:pt x="129175" y="56694"/>
                      <a:pt x="128424" y="52812"/>
                    </a:cubicBezTo>
                    <a:cubicBezTo>
                      <a:pt x="128424" y="52780"/>
                      <a:pt x="128424" y="52747"/>
                      <a:pt x="128424" y="52714"/>
                    </a:cubicBezTo>
                    <a:cubicBezTo>
                      <a:pt x="128327" y="52225"/>
                      <a:pt x="128229" y="51768"/>
                      <a:pt x="128131" y="51312"/>
                    </a:cubicBezTo>
                    <a:cubicBezTo>
                      <a:pt x="128131" y="51279"/>
                      <a:pt x="128131" y="51247"/>
                      <a:pt x="128131" y="51214"/>
                    </a:cubicBezTo>
                    <a:cubicBezTo>
                      <a:pt x="128098" y="51149"/>
                      <a:pt x="128098" y="51083"/>
                      <a:pt x="128066" y="51018"/>
                    </a:cubicBezTo>
                    <a:cubicBezTo>
                      <a:pt x="127968" y="50594"/>
                      <a:pt x="127902" y="50170"/>
                      <a:pt x="127805" y="49779"/>
                    </a:cubicBezTo>
                    <a:cubicBezTo>
                      <a:pt x="127772" y="49616"/>
                      <a:pt x="127739" y="49485"/>
                      <a:pt x="127674" y="49355"/>
                    </a:cubicBezTo>
                    <a:cubicBezTo>
                      <a:pt x="127609" y="48963"/>
                      <a:pt x="127511" y="48604"/>
                      <a:pt x="127413" y="48213"/>
                    </a:cubicBezTo>
                    <a:cubicBezTo>
                      <a:pt x="127348" y="48082"/>
                      <a:pt x="127315" y="47919"/>
                      <a:pt x="127283" y="47756"/>
                    </a:cubicBezTo>
                    <a:cubicBezTo>
                      <a:pt x="127185" y="47397"/>
                      <a:pt x="127087" y="47039"/>
                      <a:pt x="126989" y="46680"/>
                    </a:cubicBezTo>
                    <a:cubicBezTo>
                      <a:pt x="126924" y="46517"/>
                      <a:pt x="126891" y="46354"/>
                      <a:pt x="126826" y="46190"/>
                    </a:cubicBezTo>
                    <a:cubicBezTo>
                      <a:pt x="126728" y="45832"/>
                      <a:pt x="126630" y="45505"/>
                      <a:pt x="126500" y="45179"/>
                    </a:cubicBezTo>
                    <a:cubicBezTo>
                      <a:pt x="126467" y="44983"/>
                      <a:pt x="126402" y="44788"/>
                      <a:pt x="126337" y="44592"/>
                    </a:cubicBezTo>
                    <a:cubicBezTo>
                      <a:pt x="126239" y="44298"/>
                      <a:pt x="126108" y="43972"/>
                      <a:pt x="126011" y="43679"/>
                    </a:cubicBezTo>
                    <a:cubicBezTo>
                      <a:pt x="125945" y="43450"/>
                      <a:pt x="125880" y="43255"/>
                      <a:pt x="125782" y="43026"/>
                    </a:cubicBezTo>
                    <a:cubicBezTo>
                      <a:pt x="125684" y="42765"/>
                      <a:pt x="125586" y="42472"/>
                      <a:pt x="125489" y="42211"/>
                    </a:cubicBezTo>
                    <a:cubicBezTo>
                      <a:pt x="125391" y="41950"/>
                      <a:pt x="125293" y="41689"/>
                      <a:pt x="125195" y="41428"/>
                    </a:cubicBezTo>
                    <a:cubicBezTo>
                      <a:pt x="125130" y="41232"/>
                      <a:pt x="125032" y="41004"/>
                      <a:pt x="124934" y="40776"/>
                    </a:cubicBezTo>
                    <a:cubicBezTo>
                      <a:pt x="124804" y="40482"/>
                      <a:pt x="124673" y="40156"/>
                      <a:pt x="124543" y="39830"/>
                    </a:cubicBezTo>
                    <a:cubicBezTo>
                      <a:pt x="124510" y="39699"/>
                      <a:pt x="124445" y="39569"/>
                      <a:pt x="124380" y="39406"/>
                    </a:cubicBezTo>
                    <a:cubicBezTo>
                      <a:pt x="124216" y="39014"/>
                      <a:pt x="124021" y="38623"/>
                      <a:pt x="123858" y="38231"/>
                    </a:cubicBezTo>
                    <a:cubicBezTo>
                      <a:pt x="123825" y="38166"/>
                      <a:pt x="123825" y="38133"/>
                      <a:pt x="123792" y="38068"/>
                    </a:cubicBezTo>
                    <a:cubicBezTo>
                      <a:pt x="122129" y="34447"/>
                      <a:pt x="120139" y="30924"/>
                      <a:pt x="117856" y="27662"/>
                    </a:cubicBezTo>
                    <a:cubicBezTo>
                      <a:pt x="118932" y="27369"/>
                      <a:pt x="119943" y="27206"/>
                      <a:pt x="120889" y="27173"/>
                    </a:cubicBezTo>
                    <a:cubicBezTo>
                      <a:pt x="121141" y="27162"/>
                      <a:pt x="121398" y="27156"/>
                      <a:pt x="121659" y="27156"/>
                    </a:cubicBezTo>
                    <a:close/>
                    <a:moveTo>
                      <a:pt x="96229" y="121379"/>
                    </a:moveTo>
                    <a:lnTo>
                      <a:pt x="98284" y="123402"/>
                    </a:lnTo>
                    <a:lnTo>
                      <a:pt x="92249" y="123402"/>
                    </a:lnTo>
                    <a:cubicBezTo>
                      <a:pt x="93619" y="122782"/>
                      <a:pt x="94956" y="122097"/>
                      <a:pt x="96229" y="121379"/>
                    </a:cubicBezTo>
                    <a:close/>
                    <a:moveTo>
                      <a:pt x="64783" y="6101"/>
                    </a:moveTo>
                    <a:cubicBezTo>
                      <a:pt x="86997" y="6101"/>
                      <a:pt x="106406" y="18529"/>
                      <a:pt x="116355" y="36829"/>
                    </a:cubicBezTo>
                    <a:cubicBezTo>
                      <a:pt x="122683" y="48572"/>
                      <a:pt x="124901" y="62337"/>
                      <a:pt x="122422" y="75581"/>
                    </a:cubicBezTo>
                    <a:cubicBezTo>
                      <a:pt x="122324" y="76070"/>
                      <a:pt x="122227" y="76592"/>
                      <a:pt x="122129" y="77081"/>
                    </a:cubicBezTo>
                    <a:cubicBezTo>
                      <a:pt x="122096" y="77212"/>
                      <a:pt x="122064" y="77342"/>
                      <a:pt x="122064" y="77473"/>
                    </a:cubicBezTo>
                    <a:cubicBezTo>
                      <a:pt x="121966" y="77832"/>
                      <a:pt x="121868" y="78191"/>
                      <a:pt x="121803" y="78549"/>
                    </a:cubicBezTo>
                    <a:cubicBezTo>
                      <a:pt x="115572" y="104286"/>
                      <a:pt x="92379" y="123434"/>
                      <a:pt x="64783" y="123434"/>
                    </a:cubicBezTo>
                    <a:cubicBezTo>
                      <a:pt x="32424" y="123434"/>
                      <a:pt x="6100" y="97110"/>
                      <a:pt x="6100" y="64784"/>
                    </a:cubicBezTo>
                    <a:cubicBezTo>
                      <a:pt x="6100" y="32425"/>
                      <a:pt x="32424" y="6101"/>
                      <a:pt x="64783" y="6101"/>
                    </a:cubicBezTo>
                    <a:close/>
                    <a:moveTo>
                      <a:pt x="118084" y="101579"/>
                    </a:moveTo>
                    <a:lnTo>
                      <a:pt x="125065" y="108592"/>
                    </a:lnTo>
                    <a:lnTo>
                      <a:pt x="124738" y="108951"/>
                    </a:lnTo>
                    <a:lnTo>
                      <a:pt x="123629" y="110028"/>
                    </a:lnTo>
                    <a:lnTo>
                      <a:pt x="110027" y="123630"/>
                    </a:lnTo>
                    <a:lnTo>
                      <a:pt x="108592" y="125065"/>
                    </a:lnTo>
                    <a:lnTo>
                      <a:pt x="107841" y="124315"/>
                    </a:lnTo>
                    <a:lnTo>
                      <a:pt x="101578" y="118085"/>
                    </a:lnTo>
                    <a:cubicBezTo>
                      <a:pt x="104808" y="115866"/>
                      <a:pt x="107809" y="113355"/>
                      <a:pt x="110581" y="110582"/>
                    </a:cubicBezTo>
                    <a:cubicBezTo>
                      <a:pt x="113354" y="107809"/>
                      <a:pt x="115866" y="104808"/>
                      <a:pt x="118084" y="101579"/>
                    </a:cubicBezTo>
                    <a:close/>
                    <a:moveTo>
                      <a:pt x="125815" y="116519"/>
                    </a:moveTo>
                    <a:lnTo>
                      <a:pt x="138015" y="128719"/>
                    </a:lnTo>
                    <a:cubicBezTo>
                      <a:pt x="138015" y="128719"/>
                      <a:pt x="138015" y="128751"/>
                      <a:pt x="138015" y="128751"/>
                    </a:cubicBezTo>
                    <a:lnTo>
                      <a:pt x="151813" y="142517"/>
                    </a:lnTo>
                    <a:cubicBezTo>
                      <a:pt x="154357" y="145061"/>
                      <a:pt x="154357" y="149237"/>
                      <a:pt x="151813" y="151781"/>
                    </a:cubicBezTo>
                    <a:cubicBezTo>
                      <a:pt x="150573" y="153020"/>
                      <a:pt x="148910" y="153706"/>
                      <a:pt x="147148" y="153706"/>
                    </a:cubicBezTo>
                    <a:cubicBezTo>
                      <a:pt x="145387" y="153706"/>
                      <a:pt x="143756" y="153020"/>
                      <a:pt x="142516" y="151781"/>
                    </a:cubicBezTo>
                    <a:lnTo>
                      <a:pt x="116518" y="125816"/>
                    </a:lnTo>
                    <a:lnTo>
                      <a:pt x="125815" y="116519"/>
                    </a:lnTo>
                    <a:close/>
                    <a:moveTo>
                      <a:pt x="116486" y="147606"/>
                    </a:moveTo>
                    <a:cubicBezTo>
                      <a:pt x="119780" y="147606"/>
                      <a:pt x="122455" y="150313"/>
                      <a:pt x="122455" y="153608"/>
                    </a:cubicBezTo>
                    <a:cubicBezTo>
                      <a:pt x="122455" y="156902"/>
                      <a:pt x="119780" y="159577"/>
                      <a:pt x="116486" y="159577"/>
                    </a:cubicBezTo>
                    <a:lnTo>
                      <a:pt x="98414" y="159577"/>
                    </a:lnTo>
                    <a:cubicBezTo>
                      <a:pt x="95120" y="159577"/>
                      <a:pt x="92445" y="156902"/>
                      <a:pt x="92445" y="153608"/>
                    </a:cubicBezTo>
                    <a:cubicBezTo>
                      <a:pt x="92445" y="150313"/>
                      <a:pt x="95120" y="147606"/>
                      <a:pt x="98414" y="147606"/>
                    </a:cubicBezTo>
                    <a:close/>
                    <a:moveTo>
                      <a:pt x="116486" y="165710"/>
                    </a:moveTo>
                    <a:cubicBezTo>
                      <a:pt x="119780" y="165710"/>
                      <a:pt x="122455" y="168384"/>
                      <a:pt x="122455" y="171679"/>
                    </a:cubicBezTo>
                    <a:cubicBezTo>
                      <a:pt x="122455" y="171875"/>
                      <a:pt x="122455" y="172103"/>
                      <a:pt x="122422" y="172299"/>
                    </a:cubicBezTo>
                    <a:cubicBezTo>
                      <a:pt x="122194" y="174517"/>
                      <a:pt x="120791" y="176344"/>
                      <a:pt x="118834" y="177192"/>
                    </a:cubicBezTo>
                    <a:cubicBezTo>
                      <a:pt x="118802" y="177192"/>
                      <a:pt x="118769" y="177192"/>
                      <a:pt x="118769" y="177224"/>
                    </a:cubicBezTo>
                    <a:cubicBezTo>
                      <a:pt x="118606" y="177290"/>
                      <a:pt x="118475" y="177322"/>
                      <a:pt x="118312" y="177388"/>
                    </a:cubicBezTo>
                    <a:cubicBezTo>
                      <a:pt x="118247" y="177388"/>
                      <a:pt x="118182" y="177420"/>
                      <a:pt x="118117" y="177420"/>
                    </a:cubicBezTo>
                    <a:cubicBezTo>
                      <a:pt x="118019" y="177453"/>
                      <a:pt x="117888" y="177485"/>
                      <a:pt x="117758" y="177518"/>
                    </a:cubicBezTo>
                    <a:cubicBezTo>
                      <a:pt x="117660" y="177551"/>
                      <a:pt x="117562" y="177551"/>
                      <a:pt x="117464" y="177583"/>
                    </a:cubicBezTo>
                    <a:cubicBezTo>
                      <a:pt x="117399" y="177583"/>
                      <a:pt x="117301" y="177616"/>
                      <a:pt x="117203" y="177616"/>
                    </a:cubicBezTo>
                    <a:cubicBezTo>
                      <a:pt x="117105" y="177648"/>
                      <a:pt x="116975" y="177648"/>
                      <a:pt x="116844" y="177648"/>
                    </a:cubicBezTo>
                    <a:lnTo>
                      <a:pt x="109211" y="177648"/>
                    </a:lnTo>
                    <a:cubicBezTo>
                      <a:pt x="109048" y="177648"/>
                      <a:pt x="108918" y="177648"/>
                      <a:pt x="108787" y="177681"/>
                    </a:cubicBezTo>
                    <a:lnTo>
                      <a:pt x="103666" y="177681"/>
                    </a:lnTo>
                    <a:cubicBezTo>
                      <a:pt x="100371" y="177681"/>
                      <a:pt x="97696" y="174974"/>
                      <a:pt x="97696" y="171679"/>
                    </a:cubicBezTo>
                    <a:cubicBezTo>
                      <a:pt x="97696" y="168384"/>
                      <a:pt x="100371" y="165710"/>
                      <a:pt x="103666" y="165710"/>
                    </a:cubicBezTo>
                    <a:close/>
                    <a:moveTo>
                      <a:pt x="116877" y="183781"/>
                    </a:moveTo>
                    <a:cubicBezTo>
                      <a:pt x="117040" y="183781"/>
                      <a:pt x="117236" y="183781"/>
                      <a:pt x="117399" y="183814"/>
                    </a:cubicBezTo>
                    <a:lnTo>
                      <a:pt x="117432" y="183814"/>
                    </a:lnTo>
                    <a:cubicBezTo>
                      <a:pt x="120204" y="184140"/>
                      <a:pt x="122422" y="186391"/>
                      <a:pt x="122683" y="189163"/>
                    </a:cubicBezTo>
                    <a:cubicBezTo>
                      <a:pt x="122716" y="189261"/>
                      <a:pt x="122716" y="189392"/>
                      <a:pt x="122716" y="189522"/>
                    </a:cubicBezTo>
                    <a:cubicBezTo>
                      <a:pt x="122716" y="189620"/>
                      <a:pt x="122716" y="189685"/>
                      <a:pt x="122716" y="189750"/>
                    </a:cubicBezTo>
                    <a:cubicBezTo>
                      <a:pt x="122716" y="189946"/>
                      <a:pt x="122716" y="190175"/>
                      <a:pt x="122683" y="190370"/>
                    </a:cubicBezTo>
                    <a:cubicBezTo>
                      <a:pt x="122683" y="190403"/>
                      <a:pt x="122683" y="190435"/>
                      <a:pt x="122683" y="190435"/>
                    </a:cubicBezTo>
                    <a:cubicBezTo>
                      <a:pt x="122651" y="190631"/>
                      <a:pt x="122651" y="190794"/>
                      <a:pt x="122618" y="190957"/>
                    </a:cubicBezTo>
                    <a:cubicBezTo>
                      <a:pt x="122618" y="190957"/>
                      <a:pt x="122585" y="190990"/>
                      <a:pt x="122585" y="190990"/>
                    </a:cubicBezTo>
                    <a:cubicBezTo>
                      <a:pt x="122161" y="193110"/>
                      <a:pt x="120563" y="194839"/>
                      <a:pt x="118541" y="195459"/>
                    </a:cubicBezTo>
                    <a:cubicBezTo>
                      <a:pt x="118541" y="195459"/>
                      <a:pt x="118508" y="195459"/>
                      <a:pt x="118508" y="195492"/>
                    </a:cubicBezTo>
                    <a:cubicBezTo>
                      <a:pt x="118377" y="195524"/>
                      <a:pt x="118214" y="195557"/>
                      <a:pt x="118084" y="195589"/>
                    </a:cubicBezTo>
                    <a:cubicBezTo>
                      <a:pt x="118019" y="195589"/>
                      <a:pt x="117986" y="195622"/>
                      <a:pt x="117921" y="195622"/>
                    </a:cubicBezTo>
                    <a:cubicBezTo>
                      <a:pt x="117823" y="195655"/>
                      <a:pt x="117725" y="195655"/>
                      <a:pt x="117595" y="195687"/>
                    </a:cubicBezTo>
                    <a:cubicBezTo>
                      <a:pt x="117497" y="195687"/>
                      <a:pt x="117432" y="195720"/>
                      <a:pt x="117334" y="195720"/>
                    </a:cubicBezTo>
                    <a:cubicBezTo>
                      <a:pt x="117138" y="195720"/>
                      <a:pt x="116942" y="195753"/>
                      <a:pt x="116746" y="195753"/>
                    </a:cubicBezTo>
                    <a:lnTo>
                      <a:pt x="109211" y="195753"/>
                    </a:lnTo>
                    <a:cubicBezTo>
                      <a:pt x="107613" y="195753"/>
                      <a:pt x="106112" y="195133"/>
                      <a:pt x="104971" y="193991"/>
                    </a:cubicBezTo>
                    <a:cubicBezTo>
                      <a:pt x="103829" y="192849"/>
                      <a:pt x="103209" y="191349"/>
                      <a:pt x="103209" y="189750"/>
                    </a:cubicBezTo>
                    <a:cubicBezTo>
                      <a:pt x="103209" y="186521"/>
                      <a:pt x="105786" y="183879"/>
                      <a:pt x="108983" y="183781"/>
                    </a:cubicBezTo>
                    <a:close/>
                    <a:moveTo>
                      <a:pt x="64783" y="1"/>
                    </a:moveTo>
                    <a:cubicBezTo>
                      <a:pt x="29064" y="1"/>
                      <a:pt x="0" y="29065"/>
                      <a:pt x="0" y="64784"/>
                    </a:cubicBezTo>
                    <a:cubicBezTo>
                      <a:pt x="0" y="97958"/>
                      <a:pt x="25085" y="125391"/>
                      <a:pt x="57280" y="129110"/>
                    </a:cubicBezTo>
                    <a:cubicBezTo>
                      <a:pt x="56106" y="130969"/>
                      <a:pt x="55421" y="133155"/>
                      <a:pt x="55421" y="135504"/>
                    </a:cubicBezTo>
                    <a:cubicBezTo>
                      <a:pt x="55421" y="138733"/>
                      <a:pt x="56693" y="141799"/>
                      <a:pt x="58977" y="144083"/>
                    </a:cubicBezTo>
                    <a:cubicBezTo>
                      <a:pt x="61260" y="146366"/>
                      <a:pt x="64294" y="147606"/>
                      <a:pt x="67523" y="147606"/>
                    </a:cubicBezTo>
                    <a:lnTo>
                      <a:pt x="87911" y="147606"/>
                    </a:lnTo>
                    <a:cubicBezTo>
                      <a:pt x="86899" y="149367"/>
                      <a:pt x="86312" y="151422"/>
                      <a:pt x="86312" y="153608"/>
                    </a:cubicBezTo>
                    <a:cubicBezTo>
                      <a:pt x="86312" y="158631"/>
                      <a:pt x="89411" y="162937"/>
                      <a:pt x="93749" y="164764"/>
                    </a:cubicBezTo>
                    <a:cubicBezTo>
                      <a:pt x="92379" y="166721"/>
                      <a:pt x="91564" y="169102"/>
                      <a:pt x="91564" y="171679"/>
                    </a:cubicBezTo>
                    <a:cubicBezTo>
                      <a:pt x="91564" y="176768"/>
                      <a:pt x="94761" y="181139"/>
                      <a:pt x="99230" y="182933"/>
                    </a:cubicBezTo>
                    <a:cubicBezTo>
                      <a:pt x="97892" y="184857"/>
                      <a:pt x="97109" y="187239"/>
                      <a:pt x="97109" y="189750"/>
                    </a:cubicBezTo>
                    <a:cubicBezTo>
                      <a:pt x="97109" y="192980"/>
                      <a:pt x="98349" y="196013"/>
                      <a:pt x="100632" y="198297"/>
                    </a:cubicBezTo>
                    <a:cubicBezTo>
                      <a:pt x="102916" y="200613"/>
                      <a:pt x="105982" y="201852"/>
                      <a:pt x="109211" y="201852"/>
                    </a:cubicBezTo>
                    <a:lnTo>
                      <a:pt x="116746" y="201852"/>
                    </a:lnTo>
                    <a:cubicBezTo>
                      <a:pt x="117073" y="201852"/>
                      <a:pt x="117399" y="201852"/>
                      <a:pt x="117725" y="201820"/>
                    </a:cubicBezTo>
                    <a:lnTo>
                      <a:pt x="135829" y="201820"/>
                    </a:lnTo>
                    <a:cubicBezTo>
                      <a:pt x="135960" y="201820"/>
                      <a:pt x="136057" y="201820"/>
                      <a:pt x="136155" y="201787"/>
                    </a:cubicBezTo>
                    <a:lnTo>
                      <a:pt x="147996" y="201787"/>
                    </a:lnTo>
                    <a:cubicBezTo>
                      <a:pt x="149693" y="201787"/>
                      <a:pt x="151063" y="200417"/>
                      <a:pt x="151063" y="198754"/>
                    </a:cubicBezTo>
                    <a:cubicBezTo>
                      <a:pt x="151063" y="197057"/>
                      <a:pt x="149693" y="195687"/>
                      <a:pt x="147996" y="195687"/>
                    </a:cubicBezTo>
                    <a:lnTo>
                      <a:pt x="127315" y="195687"/>
                    </a:lnTo>
                    <a:cubicBezTo>
                      <a:pt x="127968" y="194513"/>
                      <a:pt x="128424" y="193176"/>
                      <a:pt x="128653" y="191773"/>
                    </a:cubicBezTo>
                    <a:cubicBezTo>
                      <a:pt x="128685" y="191708"/>
                      <a:pt x="128685" y="191610"/>
                      <a:pt x="128718" y="191512"/>
                    </a:cubicBezTo>
                    <a:cubicBezTo>
                      <a:pt x="128718" y="191381"/>
                      <a:pt x="128751" y="191284"/>
                      <a:pt x="128751" y="191153"/>
                    </a:cubicBezTo>
                    <a:cubicBezTo>
                      <a:pt x="128783" y="191023"/>
                      <a:pt x="128783" y="190892"/>
                      <a:pt x="128783" y="190729"/>
                    </a:cubicBezTo>
                    <a:cubicBezTo>
                      <a:pt x="128816" y="190664"/>
                      <a:pt x="128816" y="190566"/>
                      <a:pt x="128816" y="190468"/>
                    </a:cubicBezTo>
                    <a:cubicBezTo>
                      <a:pt x="128816" y="190240"/>
                      <a:pt x="128848" y="190011"/>
                      <a:pt x="128848" y="189750"/>
                    </a:cubicBezTo>
                    <a:cubicBezTo>
                      <a:pt x="128848" y="189522"/>
                      <a:pt x="128848" y="189326"/>
                      <a:pt x="128816" y="189098"/>
                    </a:cubicBezTo>
                    <a:cubicBezTo>
                      <a:pt x="128816" y="189033"/>
                      <a:pt x="128816" y="189000"/>
                      <a:pt x="128816" y="188935"/>
                    </a:cubicBezTo>
                    <a:cubicBezTo>
                      <a:pt x="128783" y="188772"/>
                      <a:pt x="128783" y="188609"/>
                      <a:pt x="128783" y="188446"/>
                    </a:cubicBezTo>
                    <a:cubicBezTo>
                      <a:pt x="128751" y="188380"/>
                      <a:pt x="128751" y="188348"/>
                      <a:pt x="128751" y="188283"/>
                    </a:cubicBezTo>
                    <a:cubicBezTo>
                      <a:pt x="128718" y="188119"/>
                      <a:pt x="128718" y="187956"/>
                      <a:pt x="128685" y="187793"/>
                    </a:cubicBezTo>
                    <a:cubicBezTo>
                      <a:pt x="128685" y="187761"/>
                      <a:pt x="128653" y="187695"/>
                      <a:pt x="128653" y="187663"/>
                    </a:cubicBezTo>
                    <a:cubicBezTo>
                      <a:pt x="128620" y="187467"/>
                      <a:pt x="128588" y="187304"/>
                      <a:pt x="128555" y="187141"/>
                    </a:cubicBezTo>
                    <a:cubicBezTo>
                      <a:pt x="128555" y="187108"/>
                      <a:pt x="128522" y="187076"/>
                      <a:pt x="128522" y="187043"/>
                    </a:cubicBezTo>
                    <a:cubicBezTo>
                      <a:pt x="128490" y="186847"/>
                      <a:pt x="128457" y="186684"/>
                      <a:pt x="128392" y="186521"/>
                    </a:cubicBezTo>
                    <a:cubicBezTo>
                      <a:pt x="128392" y="186488"/>
                      <a:pt x="128392" y="186456"/>
                      <a:pt x="128359" y="186456"/>
                    </a:cubicBezTo>
                    <a:cubicBezTo>
                      <a:pt x="127707" y="184140"/>
                      <a:pt x="126402" y="182150"/>
                      <a:pt x="124641" y="180617"/>
                    </a:cubicBezTo>
                    <a:cubicBezTo>
                      <a:pt x="126630" y="178790"/>
                      <a:pt x="128000" y="176311"/>
                      <a:pt x="128424" y="173538"/>
                    </a:cubicBezTo>
                    <a:cubicBezTo>
                      <a:pt x="128424" y="173506"/>
                      <a:pt x="128424" y="173506"/>
                      <a:pt x="128424" y="173473"/>
                    </a:cubicBezTo>
                    <a:cubicBezTo>
                      <a:pt x="128457" y="173310"/>
                      <a:pt x="128490" y="173114"/>
                      <a:pt x="128522" y="172919"/>
                    </a:cubicBezTo>
                    <a:cubicBezTo>
                      <a:pt x="128522" y="172853"/>
                      <a:pt x="128522" y="172788"/>
                      <a:pt x="128522" y="172690"/>
                    </a:cubicBezTo>
                    <a:cubicBezTo>
                      <a:pt x="128522" y="172560"/>
                      <a:pt x="128555" y="172462"/>
                      <a:pt x="128555" y="172331"/>
                    </a:cubicBezTo>
                    <a:cubicBezTo>
                      <a:pt x="128555" y="172103"/>
                      <a:pt x="128588" y="171907"/>
                      <a:pt x="128588" y="171679"/>
                    </a:cubicBezTo>
                    <a:cubicBezTo>
                      <a:pt x="128588" y="171451"/>
                      <a:pt x="128555" y="171255"/>
                      <a:pt x="128555" y="171027"/>
                    </a:cubicBezTo>
                    <a:cubicBezTo>
                      <a:pt x="128555" y="170961"/>
                      <a:pt x="128555" y="170896"/>
                      <a:pt x="128555" y="170831"/>
                    </a:cubicBezTo>
                    <a:cubicBezTo>
                      <a:pt x="128522" y="170668"/>
                      <a:pt x="128522" y="170537"/>
                      <a:pt x="128490" y="170407"/>
                    </a:cubicBezTo>
                    <a:cubicBezTo>
                      <a:pt x="128490" y="170309"/>
                      <a:pt x="128490" y="170244"/>
                      <a:pt x="128457" y="170146"/>
                    </a:cubicBezTo>
                    <a:cubicBezTo>
                      <a:pt x="128457" y="170015"/>
                      <a:pt x="128457" y="169885"/>
                      <a:pt x="128424" y="169754"/>
                    </a:cubicBezTo>
                    <a:cubicBezTo>
                      <a:pt x="128392" y="169689"/>
                      <a:pt x="128392" y="169591"/>
                      <a:pt x="128359" y="169494"/>
                    </a:cubicBezTo>
                    <a:cubicBezTo>
                      <a:pt x="128359" y="169396"/>
                      <a:pt x="128327" y="169265"/>
                      <a:pt x="128294" y="169167"/>
                    </a:cubicBezTo>
                    <a:cubicBezTo>
                      <a:pt x="128294" y="169069"/>
                      <a:pt x="128261" y="168972"/>
                      <a:pt x="128229" y="168874"/>
                    </a:cubicBezTo>
                    <a:cubicBezTo>
                      <a:pt x="128229" y="168776"/>
                      <a:pt x="128196" y="168645"/>
                      <a:pt x="128163" y="168548"/>
                    </a:cubicBezTo>
                    <a:cubicBezTo>
                      <a:pt x="128131" y="168450"/>
                      <a:pt x="128098" y="168352"/>
                      <a:pt x="128098" y="168287"/>
                    </a:cubicBezTo>
                    <a:cubicBezTo>
                      <a:pt x="128066" y="168156"/>
                      <a:pt x="128033" y="168058"/>
                      <a:pt x="127968" y="167960"/>
                    </a:cubicBezTo>
                    <a:cubicBezTo>
                      <a:pt x="127968" y="167863"/>
                      <a:pt x="127935" y="167765"/>
                      <a:pt x="127902" y="167699"/>
                    </a:cubicBezTo>
                    <a:cubicBezTo>
                      <a:pt x="127870" y="167569"/>
                      <a:pt x="127805" y="167471"/>
                      <a:pt x="127772" y="167373"/>
                    </a:cubicBezTo>
                    <a:cubicBezTo>
                      <a:pt x="127739" y="167275"/>
                      <a:pt x="127707" y="167210"/>
                      <a:pt x="127674" y="167112"/>
                    </a:cubicBezTo>
                    <a:cubicBezTo>
                      <a:pt x="127642" y="167014"/>
                      <a:pt x="127576" y="166917"/>
                      <a:pt x="127544" y="166786"/>
                    </a:cubicBezTo>
                    <a:cubicBezTo>
                      <a:pt x="127511" y="166721"/>
                      <a:pt x="127478" y="166623"/>
                      <a:pt x="127413" y="166558"/>
                    </a:cubicBezTo>
                    <a:cubicBezTo>
                      <a:pt x="127381" y="166427"/>
                      <a:pt x="127315" y="166329"/>
                      <a:pt x="127283" y="166232"/>
                    </a:cubicBezTo>
                    <a:cubicBezTo>
                      <a:pt x="127250" y="166166"/>
                      <a:pt x="127185" y="166068"/>
                      <a:pt x="127152" y="166003"/>
                    </a:cubicBezTo>
                    <a:cubicBezTo>
                      <a:pt x="127087" y="165905"/>
                      <a:pt x="127054" y="165807"/>
                      <a:pt x="126989" y="165710"/>
                    </a:cubicBezTo>
                    <a:cubicBezTo>
                      <a:pt x="126957" y="165612"/>
                      <a:pt x="126891" y="165547"/>
                      <a:pt x="126859" y="165481"/>
                    </a:cubicBezTo>
                    <a:cubicBezTo>
                      <a:pt x="126793" y="165383"/>
                      <a:pt x="126728" y="165286"/>
                      <a:pt x="126663" y="165188"/>
                    </a:cubicBezTo>
                    <a:cubicBezTo>
                      <a:pt x="126630" y="165090"/>
                      <a:pt x="126565" y="165025"/>
                      <a:pt x="126532" y="164959"/>
                    </a:cubicBezTo>
                    <a:cubicBezTo>
                      <a:pt x="126467" y="164862"/>
                      <a:pt x="126369" y="164764"/>
                      <a:pt x="126304" y="164633"/>
                    </a:cubicBezTo>
                    <a:cubicBezTo>
                      <a:pt x="126271" y="164568"/>
                      <a:pt x="126239" y="164535"/>
                      <a:pt x="126174" y="164470"/>
                    </a:cubicBezTo>
                    <a:cubicBezTo>
                      <a:pt x="126076" y="164307"/>
                      <a:pt x="125945" y="164176"/>
                      <a:pt x="125847" y="164013"/>
                    </a:cubicBezTo>
                    <a:lnTo>
                      <a:pt x="125782" y="163948"/>
                    </a:lnTo>
                    <a:cubicBezTo>
                      <a:pt x="125652" y="163818"/>
                      <a:pt x="125521" y="163655"/>
                      <a:pt x="125423" y="163524"/>
                    </a:cubicBezTo>
                    <a:cubicBezTo>
                      <a:pt x="125358" y="163491"/>
                      <a:pt x="125326" y="163426"/>
                      <a:pt x="125260" y="163394"/>
                    </a:cubicBezTo>
                    <a:cubicBezTo>
                      <a:pt x="125162" y="163296"/>
                      <a:pt x="125097" y="163198"/>
                      <a:pt x="124999" y="163100"/>
                    </a:cubicBezTo>
                    <a:cubicBezTo>
                      <a:pt x="124934" y="163035"/>
                      <a:pt x="124869" y="163002"/>
                      <a:pt x="124804" y="162937"/>
                    </a:cubicBezTo>
                    <a:cubicBezTo>
                      <a:pt x="124738" y="162839"/>
                      <a:pt x="124641" y="162774"/>
                      <a:pt x="124543" y="162676"/>
                    </a:cubicBezTo>
                    <a:cubicBezTo>
                      <a:pt x="124543" y="162676"/>
                      <a:pt x="124510" y="162643"/>
                      <a:pt x="124510" y="162643"/>
                    </a:cubicBezTo>
                    <a:cubicBezTo>
                      <a:pt x="124510" y="162611"/>
                      <a:pt x="124543" y="162611"/>
                      <a:pt x="124543" y="162578"/>
                    </a:cubicBezTo>
                    <a:cubicBezTo>
                      <a:pt x="124641" y="162513"/>
                      <a:pt x="124738" y="162415"/>
                      <a:pt x="124836" y="162350"/>
                    </a:cubicBezTo>
                    <a:cubicBezTo>
                      <a:pt x="124869" y="162285"/>
                      <a:pt x="124934" y="162219"/>
                      <a:pt x="124999" y="162187"/>
                    </a:cubicBezTo>
                    <a:cubicBezTo>
                      <a:pt x="125097" y="162089"/>
                      <a:pt x="125162" y="161991"/>
                      <a:pt x="125260" y="161893"/>
                    </a:cubicBezTo>
                    <a:cubicBezTo>
                      <a:pt x="125326" y="161828"/>
                      <a:pt x="125358" y="161795"/>
                      <a:pt x="125423" y="161730"/>
                    </a:cubicBezTo>
                    <a:cubicBezTo>
                      <a:pt x="125521" y="161600"/>
                      <a:pt x="125652" y="161469"/>
                      <a:pt x="125782" y="161339"/>
                    </a:cubicBezTo>
                    <a:cubicBezTo>
                      <a:pt x="125782" y="161306"/>
                      <a:pt x="125815" y="161273"/>
                      <a:pt x="125847" y="161241"/>
                    </a:cubicBezTo>
                    <a:cubicBezTo>
                      <a:pt x="125945" y="161110"/>
                      <a:pt x="126076" y="160947"/>
                      <a:pt x="126174" y="160817"/>
                    </a:cubicBezTo>
                    <a:cubicBezTo>
                      <a:pt x="126239" y="160751"/>
                      <a:pt x="126271" y="160686"/>
                      <a:pt x="126304" y="160621"/>
                    </a:cubicBezTo>
                    <a:cubicBezTo>
                      <a:pt x="126369" y="160523"/>
                      <a:pt x="126467" y="160425"/>
                      <a:pt x="126532" y="160327"/>
                    </a:cubicBezTo>
                    <a:cubicBezTo>
                      <a:pt x="126565" y="160229"/>
                      <a:pt x="126630" y="160164"/>
                      <a:pt x="126663" y="160099"/>
                    </a:cubicBezTo>
                    <a:cubicBezTo>
                      <a:pt x="126728" y="160001"/>
                      <a:pt x="126793" y="159903"/>
                      <a:pt x="126859" y="159805"/>
                    </a:cubicBezTo>
                    <a:cubicBezTo>
                      <a:pt x="126891" y="159740"/>
                      <a:pt x="126957" y="159642"/>
                      <a:pt x="126989" y="159577"/>
                    </a:cubicBezTo>
                    <a:cubicBezTo>
                      <a:pt x="127054" y="159479"/>
                      <a:pt x="127087" y="159381"/>
                      <a:pt x="127152" y="159284"/>
                    </a:cubicBezTo>
                    <a:cubicBezTo>
                      <a:pt x="127185" y="159186"/>
                      <a:pt x="127250" y="159120"/>
                      <a:pt x="127283" y="159023"/>
                    </a:cubicBezTo>
                    <a:cubicBezTo>
                      <a:pt x="127315" y="158925"/>
                      <a:pt x="127381" y="158827"/>
                      <a:pt x="127413" y="158729"/>
                    </a:cubicBezTo>
                    <a:cubicBezTo>
                      <a:pt x="127478" y="158631"/>
                      <a:pt x="127511" y="158566"/>
                      <a:pt x="127544" y="158468"/>
                    </a:cubicBezTo>
                    <a:cubicBezTo>
                      <a:pt x="127576" y="158370"/>
                      <a:pt x="127642" y="158272"/>
                      <a:pt x="127674" y="158174"/>
                    </a:cubicBezTo>
                    <a:cubicBezTo>
                      <a:pt x="127707" y="158077"/>
                      <a:pt x="127739" y="157979"/>
                      <a:pt x="127772" y="157913"/>
                    </a:cubicBezTo>
                    <a:cubicBezTo>
                      <a:pt x="127805" y="157816"/>
                      <a:pt x="127870" y="157685"/>
                      <a:pt x="127902" y="157587"/>
                    </a:cubicBezTo>
                    <a:cubicBezTo>
                      <a:pt x="127935" y="157489"/>
                      <a:pt x="127968" y="157424"/>
                      <a:pt x="127968" y="157326"/>
                    </a:cubicBezTo>
                    <a:cubicBezTo>
                      <a:pt x="128000" y="157228"/>
                      <a:pt x="128066" y="157098"/>
                      <a:pt x="128066" y="157000"/>
                    </a:cubicBezTo>
                    <a:cubicBezTo>
                      <a:pt x="128098" y="156902"/>
                      <a:pt x="128131" y="156804"/>
                      <a:pt x="128163" y="156739"/>
                    </a:cubicBezTo>
                    <a:cubicBezTo>
                      <a:pt x="128196" y="156609"/>
                      <a:pt x="128229" y="156511"/>
                      <a:pt x="128229" y="156380"/>
                    </a:cubicBezTo>
                    <a:cubicBezTo>
                      <a:pt x="128261" y="156315"/>
                      <a:pt x="128294" y="156217"/>
                      <a:pt x="128294" y="156119"/>
                    </a:cubicBezTo>
                    <a:cubicBezTo>
                      <a:pt x="128327" y="155989"/>
                      <a:pt x="128359" y="155891"/>
                      <a:pt x="128359" y="155761"/>
                    </a:cubicBezTo>
                    <a:cubicBezTo>
                      <a:pt x="128392" y="155695"/>
                      <a:pt x="128392" y="155597"/>
                      <a:pt x="128424" y="155500"/>
                    </a:cubicBezTo>
                    <a:cubicBezTo>
                      <a:pt x="128424" y="155369"/>
                      <a:pt x="128457" y="155239"/>
                      <a:pt x="128457" y="155141"/>
                    </a:cubicBezTo>
                    <a:cubicBezTo>
                      <a:pt x="128490" y="155043"/>
                      <a:pt x="128490" y="154945"/>
                      <a:pt x="128490" y="154880"/>
                    </a:cubicBezTo>
                    <a:cubicBezTo>
                      <a:pt x="128522" y="154749"/>
                      <a:pt x="128522" y="154586"/>
                      <a:pt x="128522" y="154456"/>
                    </a:cubicBezTo>
                    <a:cubicBezTo>
                      <a:pt x="128555" y="154391"/>
                      <a:pt x="128555" y="154325"/>
                      <a:pt x="128555" y="154227"/>
                    </a:cubicBezTo>
                    <a:cubicBezTo>
                      <a:pt x="128555" y="154032"/>
                      <a:pt x="128588" y="153803"/>
                      <a:pt x="128588" y="153575"/>
                    </a:cubicBezTo>
                    <a:cubicBezTo>
                      <a:pt x="128588" y="146921"/>
                      <a:pt x="123140" y="141506"/>
                      <a:pt x="116486" y="141506"/>
                    </a:cubicBezTo>
                    <a:lnTo>
                      <a:pt x="67523" y="141506"/>
                    </a:lnTo>
                    <a:cubicBezTo>
                      <a:pt x="65925" y="141506"/>
                      <a:pt x="64424" y="140886"/>
                      <a:pt x="63283" y="139744"/>
                    </a:cubicBezTo>
                    <a:cubicBezTo>
                      <a:pt x="62173" y="138603"/>
                      <a:pt x="61554" y="137102"/>
                      <a:pt x="61554" y="135504"/>
                    </a:cubicBezTo>
                    <a:cubicBezTo>
                      <a:pt x="61554" y="132209"/>
                      <a:pt x="64229" y="129534"/>
                      <a:pt x="67523" y="129534"/>
                    </a:cubicBezTo>
                    <a:lnTo>
                      <a:pt x="104416" y="129534"/>
                    </a:lnTo>
                    <a:lnTo>
                      <a:pt x="106439" y="131557"/>
                    </a:lnTo>
                    <a:cubicBezTo>
                      <a:pt x="106504" y="131622"/>
                      <a:pt x="106569" y="131687"/>
                      <a:pt x="106667" y="131752"/>
                    </a:cubicBezTo>
                    <a:cubicBezTo>
                      <a:pt x="106830" y="131883"/>
                      <a:pt x="106993" y="132013"/>
                      <a:pt x="107189" y="132111"/>
                    </a:cubicBezTo>
                    <a:cubicBezTo>
                      <a:pt x="107613" y="132339"/>
                      <a:pt x="108102" y="132437"/>
                      <a:pt x="108592" y="132437"/>
                    </a:cubicBezTo>
                    <a:cubicBezTo>
                      <a:pt x="109081" y="132437"/>
                      <a:pt x="109570" y="132339"/>
                      <a:pt x="110027" y="132111"/>
                    </a:cubicBezTo>
                    <a:cubicBezTo>
                      <a:pt x="110190" y="132013"/>
                      <a:pt x="110353" y="131883"/>
                      <a:pt x="110516" y="131752"/>
                    </a:cubicBezTo>
                    <a:cubicBezTo>
                      <a:pt x="110614" y="131687"/>
                      <a:pt x="110679" y="131622"/>
                      <a:pt x="110744" y="131557"/>
                    </a:cubicBezTo>
                    <a:lnTo>
                      <a:pt x="112180" y="130121"/>
                    </a:lnTo>
                    <a:lnTo>
                      <a:pt x="138178" y="156119"/>
                    </a:lnTo>
                    <a:cubicBezTo>
                      <a:pt x="140592" y="158501"/>
                      <a:pt x="143756" y="159838"/>
                      <a:pt x="147148" y="159838"/>
                    </a:cubicBezTo>
                    <a:cubicBezTo>
                      <a:pt x="150541" y="159838"/>
                      <a:pt x="153737" y="158501"/>
                      <a:pt x="156119" y="156119"/>
                    </a:cubicBezTo>
                    <a:cubicBezTo>
                      <a:pt x="156412" y="155793"/>
                      <a:pt x="156706" y="155500"/>
                      <a:pt x="156967" y="155173"/>
                    </a:cubicBezTo>
                    <a:cubicBezTo>
                      <a:pt x="165774" y="162839"/>
                      <a:pt x="179931" y="163524"/>
                      <a:pt x="184433" y="163524"/>
                    </a:cubicBezTo>
                    <a:cubicBezTo>
                      <a:pt x="186096" y="163524"/>
                      <a:pt x="187466" y="162154"/>
                      <a:pt x="187466" y="160458"/>
                    </a:cubicBezTo>
                    <a:cubicBezTo>
                      <a:pt x="187466" y="158762"/>
                      <a:pt x="186096" y="157392"/>
                      <a:pt x="184433" y="157392"/>
                    </a:cubicBezTo>
                    <a:cubicBezTo>
                      <a:pt x="176278" y="157392"/>
                      <a:pt x="165154" y="155239"/>
                      <a:pt x="159642" y="149237"/>
                    </a:cubicBezTo>
                    <a:cubicBezTo>
                      <a:pt x="160294" y="145355"/>
                      <a:pt x="159120" y="141179"/>
                      <a:pt x="156119" y="138178"/>
                    </a:cubicBezTo>
                    <a:lnTo>
                      <a:pt x="147572" y="129632"/>
                    </a:lnTo>
                    <a:lnTo>
                      <a:pt x="155792" y="129632"/>
                    </a:lnTo>
                    <a:cubicBezTo>
                      <a:pt x="157489" y="129632"/>
                      <a:pt x="158859" y="128262"/>
                      <a:pt x="158859" y="126566"/>
                    </a:cubicBezTo>
                    <a:cubicBezTo>
                      <a:pt x="158859" y="124870"/>
                      <a:pt x="157489" y="123500"/>
                      <a:pt x="155792" y="123500"/>
                    </a:cubicBezTo>
                    <a:lnTo>
                      <a:pt x="141440" y="123500"/>
                    </a:lnTo>
                    <a:lnTo>
                      <a:pt x="130382" y="112441"/>
                    </a:lnTo>
                    <a:lnTo>
                      <a:pt x="171450" y="112441"/>
                    </a:lnTo>
                    <a:cubicBezTo>
                      <a:pt x="176930" y="112441"/>
                      <a:pt x="182182" y="114757"/>
                      <a:pt x="185901" y="118770"/>
                    </a:cubicBezTo>
                    <a:lnTo>
                      <a:pt x="191479" y="124804"/>
                    </a:lnTo>
                    <a:cubicBezTo>
                      <a:pt x="192033" y="125424"/>
                      <a:pt x="192849" y="125783"/>
                      <a:pt x="193697" y="125783"/>
                    </a:cubicBezTo>
                    <a:lnTo>
                      <a:pt x="202667" y="125783"/>
                    </a:lnTo>
                    <a:lnTo>
                      <a:pt x="202667" y="181922"/>
                    </a:lnTo>
                    <a:lnTo>
                      <a:pt x="193697" y="181922"/>
                    </a:lnTo>
                    <a:cubicBezTo>
                      <a:pt x="193012" y="181922"/>
                      <a:pt x="192327" y="182150"/>
                      <a:pt x="191772" y="182607"/>
                    </a:cubicBezTo>
                    <a:lnTo>
                      <a:pt x="183454" y="189359"/>
                    </a:lnTo>
                    <a:cubicBezTo>
                      <a:pt x="178398" y="193437"/>
                      <a:pt x="172037" y="195687"/>
                      <a:pt x="165546" y="195687"/>
                    </a:cubicBezTo>
                    <a:lnTo>
                      <a:pt x="160359" y="195687"/>
                    </a:lnTo>
                    <a:cubicBezTo>
                      <a:pt x="158663" y="195687"/>
                      <a:pt x="157293" y="197057"/>
                      <a:pt x="157293" y="198754"/>
                    </a:cubicBezTo>
                    <a:cubicBezTo>
                      <a:pt x="157293" y="200417"/>
                      <a:pt x="158663" y="201787"/>
                      <a:pt x="160359" y="201787"/>
                    </a:cubicBezTo>
                    <a:lnTo>
                      <a:pt x="165546" y="201787"/>
                    </a:lnTo>
                    <a:cubicBezTo>
                      <a:pt x="173440" y="201787"/>
                      <a:pt x="181171" y="199047"/>
                      <a:pt x="187303" y="194089"/>
                    </a:cubicBezTo>
                    <a:lnTo>
                      <a:pt x="194806" y="188022"/>
                    </a:lnTo>
                    <a:lnTo>
                      <a:pt x="205701" y="188022"/>
                    </a:lnTo>
                    <a:cubicBezTo>
                      <a:pt x="207397" y="188022"/>
                      <a:pt x="208767" y="186652"/>
                      <a:pt x="208767" y="184988"/>
                    </a:cubicBezTo>
                    <a:lnTo>
                      <a:pt x="208767" y="122717"/>
                    </a:lnTo>
                    <a:cubicBezTo>
                      <a:pt x="208767" y="121053"/>
                      <a:pt x="207397" y="119683"/>
                      <a:pt x="205701" y="119683"/>
                    </a:cubicBezTo>
                    <a:lnTo>
                      <a:pt x="195034" y="119683"/>
                    </a:lnTo>
                    <a:lnTo>
                      <a:pt x="190402" y="114627"/>
                    </a:lnTo>
                    <a:cubicBezTo>
                      <a:pt x="185542" y="109342"/>
                      <a:pt x="178626" y="106341"/>
                      <a:pt x="171450" y="106341"/>
                    </a:cubicBezTo>
                    <a:lnTo>
                      <a:pt x="131458" y="106341"/>
                    </a:lnTo>
                    <a:lnTo>
                      <a:pt x="121379" y="96229"/>
                    </a:lnTo>
                    <a:cubicBezTo>
                      <a:pt x="123727" y="92054"/>
                      <a:pt x="125586" y="87585"/>
                      <a:pt x="126957" y="82888"/>
                    </a:cubicBezTo>
                    <a:lnTo>
                      <a:pt x="140070" y="88759"/>
                    </a:lnTo>
                    <a:cubicBezTo>
                      <a:pt x="140429" y="88922"/>
                      <a:pt x="140853" y="89020"/>
                      <a:pt x="141277" y="89020"/>
                    </a:cubicBezTo>
                    <a:cubicBezTo>
                      <a:pt x="151650" y="89216"/>
                      <a:pt x="158794" y="89281"/>
                      <a:pt x="163719" y="89281"/>
                    </a:cubicBezTo>
                    <a:cubicBezTo>
                      <a:pt x="173799" y="89281"/>
                      <a:pt x="174614" y="89020"/>
                      <a:pt x="174973" y="88890"/>
                    </a:cubicBezTo>
                    <a:cubicBezTo>
                      <a:pt x="176539" y="88368"/>
                      <a:pt x="177550" y="87552"/>
                      <a:pt x="182051" y="75940"/>
                    </a:cubicBezTo>
                    <a:cubicBezTo>
                      <a:pt x="184107" y="70557"/>
                      <a:pt x="186031" y="65143"/>
                      <a:pt x="186031" y="65110"/>
                    </a:cubicBezTo>
                    <a:cubicBezTo>
                      <a:pt x="186390" y="64099"/>
                      <a:pt x="186194" y="62990"/>
                      <a:pt x="185542" y="62142"/>
                    </a:cubicBezTo>
                    <a:lnTo>
                      <a:pt x="165611" y="37579"/>
                    </a:lnTo>
                    <a:cubicBezTo>
                      <a:pt x="165350" y="37285"/>
                      <a:pt x="165057" y="37057"/>
                      <a:pt x="164730" y="36861"/>
                    </a:cubicBezTo>
                    <a:cubicBezTo>
                      <a:pt x="163579" y="36189"/>
                      <a:pt x="136669" y="21023"/>
                      <a:pt x="121509" y="21023"/>
                    </a:cubicBezTo>
                    <a:cubicBezTo>
                      <a:pt x="121210" y="21023"/>
                      <a:pt x="120917" y="21029"/>
                      <a:pt x="120628" y="21041"/>
                    </a:cubicBezTo>
                    <a:cubicBezTo>
                      <a:pt x="118508" y="21138"/>
                      <a:pt x="116225" y="21660"/>
                      <a:pt x="113843" y="22541"/>
                    </a:cubicBezTo>
                    <a:cubicBezTo>
                      <a:pt x="101937" y="8743"/>
                      <a:pt x="84355" y="1"/>
                      <a:pt x="64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43"/>
          <p:cNvSpPr txBox="1">
            <a:spLocks noGrp="1"/>
          </p:cNvSpPr>
          <p:nvPr>
            <p:ph type="title"/>
          </p:nvPr>
        </p:nvSpPr>
        <p:spPr>
          <a:xfrm>
            <a:off x="2788500" y="1295035"/>
            <a:ext cx="35670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9,200,000 km²</a:t>
            </a:r>
            <a:endParaRPr dirty="0"/>
          </a:p>
        </p:txBody>
      </p:sp>
      <p:sp>
        <p:nvSpPr>
          <p:cNvPr id="515" name="Google Shape;515;p43"/>
          <p:cNvSpPr txBox="1">
            <a:spLocks noGrp="1"/>
          </p:cNvSpPr>
          <p:nvPr>
            <p:ph type="subTitle" idx="1"/>
          </p:nvPr>
        </p:nvSpPr>
        <p:spPr>
          <a:xfrm>
            <a:off x="2788638" y="2181358"/>
            <a:ext cx="3567000" cy="34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Sahara’s area</a:t>
            </a:r>
            <a:endParaRPr dirty="0"/>
          </a:p>
        </p:txBody>
      </p:sp>
      <p:sp>
        <p:nvSpPr>
          <p:cNvPr id="516" name="Google Shape;516;p43"/>
          <p:cNvSpPr txBox="1">
            <a:spLocks noGrp="1"/>
          </p:cNvSpPr>
          <p:nvPr>
            <p:ph type="title" idx="2"/>
          </p:nvPr>
        </p:nvSpPr>
        <p:spPr>
          <a:xfrm>
            <a:off x="713238" y="3313610"/>
            <a:ext cx="35670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15 mm</a:t>
            </a:r>
            <a:endParaRPr dirty="0"/>
          </a:p>
        </p:txBody>
      </p:sp>
      <p:sp>
        <p:nvSpPr>
          <p:cNvPr id="517" name="Google Shape;517;p43"/>
          <p:cNvSpPr txBox="1">
            <a:spLocks noGrp="1"/>
          </p:cNvSpPr>
          <p:nvPr>
            <p:ph type="subTitle" idx="3"/>
          </p:nvPr>
        </p:nvSpPr>
        <p:spPr>
          <a:xfrm>
            <a:off x="713376" y="4199150"/>
            <a:ext cx="3567000" cy="34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Rainfall average</a:t>
            </a:r>
            <a:endParaRPr dirty="0"/>
          </a:p>
        </p:txBody>
      </p:sp>
      <p:sp>
        <p:nvSpPr>
          <p:cNvPr id="518" name="Google Shape;518;p43"/>
          <p:cNvSpPr txBox="1">
            <a:spLocks noGrp="1"/>
          </p:cNvSpPr>
          <p:nvPr>
            <p:ph type="title" idx="4"/>
          </p:nvPr>
        </p:nvSpPr>
        <p:spPr>
          <a:xfrm>
            <a:off x="4863600" y="3313610"/>
            <a:ext cx="35670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67,700 People</a:t>
            </a:r>
            <a:endParaRPr dirty="0"/>
          </a:p>
        </p:txBody>
      </p:sp>
      <p:sp>
        <p:nvSpPr>
          <p:cNvPr id="519" name="Google Shape;519;p43"/>
          <p:cNvSpPr txBox="1">
            <a:spLocks noGrp="1"/>
          </p:cNvSpPr>
          <p:nvPr>
            <p:ph type="subTitle" idx="5"/>
          </p:nvPr>
        </p:nvSpPr>
        <p:spPr>
          <a:xfrm>
            <a:off x="4863741" y="4199958"/>
            <a:ext cx="3567000" cy="34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Live in the Kharga Oasis</a:t>
            </a:r>
            <a:endParaRPr dirty="0"/>
          </a:p>
        </p:txBody>
      </p:sp>
      <p:grpSp>
        <p:nvGrpSpPr>
          <p:cNvPr id="520" name="Google Shape;520;p43"/>
          <p:cNvGrpSpPr/>
          <p:nvPr/>
        </p:nvGrpSpPr>
        <p:grpSpPr>
          <a:xfrm>
            <a:off x="1365594" y="4044687"/>
            <a:ext cx="2262081" cy="121114"/>
            <a:chOff x="729050" y="223975"/>
            <a:chExt cx="6133625" cy="328400"/>
          </a:xfrm>
        </p:grpSpPr>
        <p:sp>
          <p:nvSpPr>
            <p:cNvPr id="521" name="Google Shape;521;p43"/>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 name="Google Shape;522;p43"/>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 name="Google Shape;523;p43"/>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 name="Google Shape;524;p43"/>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 name="Google Shape;525;p43"/>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 name="Google Shape;526;p43"/>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43"/>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43"/>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 name="Google Shape;529;p43"/>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0" name="Google Shape;530;p43"/>
          <p:cNvGrpSpPr/>
          <p:nvPr/>
        </p:nvGrpSpPr>
        <p:grpSpPr>
          <a:xfrm>
            <a:off x="3441019" y="2026112"/>
            <a:ext cx="2262081" cy="121114"/>
            <a:chOff x="729050" y="223975"/>
            <a:chExt cx="6133625" cy="328400"/>
          </a:xfrm>
        </p:grpSpPr>
        <p:sp>
          <p:nvSpPr>
            <p:cNvPr id="531" name="Google Shape;531;p43"/>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 name="Google Shape;532;p43"/>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 name="Google Shape;533;p43"/>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 name="Google Shape;534;p43"/>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 name="Google Shape;535;p43"/>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 name="Google Shape;536;p43"/>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 name="Google Shape;537;p43"/>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 name="Google Shape;538;p43"/>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 name="Google Shape;539;p43"/>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0" name="Google Shape;540;p43"/>
          <p:cNvGrpSpPr/>
          <p:nvPr/>
        </p:nvGrpSpPr>
        <p:grpSpPr>
          <a:xfrm>
            <a:off x="5516269" y="4044687"/>
            <a:ext cx="2262081" cy="121114"/>
            <a:chOff x="729050" y="223975"/>
            <a:chExt cx="6133625" cy="328400"/>
          </a:xfrm>
        </p:grpSpPr>
        <p:sp>
          <p:nvSpPr>
            <p:cNvPr id="541" name="Google Shape;541;p43"/>
            <p:cNvSpPr/>
            <p:nvPr/>
          </p:nvSpPr>
          <p:spPr>
            <a:xfrm>
              <a:off x="1275975" y="223975"/>
              <a:ext cx="5038675" cy="328400"/>
            </a:xfrm>
            <a:custGeom>
              <a:avLst/>
              <a:gdLst/>
              <a:ahLst/>
              <a:cxnLst/>
              <a:rect l="l" t="t" r="r" b="b"/>
              <a:pathLst>
                <a:path w="201547" h="13136" extrusionOk="0">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 name="Google Shape;542;p43"/>
            <p:cNvSpPr/>
            <p:nvPr/>
          </p:nvSpPr>
          <p:spPr>
            <a:xfrm>
              <a:off x="6241775" y="310975"/>
              <a:ext cx="129425" cy="128325"/>
            </a:xfrm>
            <a:custGeom>
              <a:avLst/>
              <a:gdLst/>
              <a:ahLst/>
              <a:cxnLst/>
              <a:rect l="l" t="t" r="r" b="b"/>
              <a:pathLst>
                <a:path w="5177" h="5133" extrusionOk="0">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 name="Google Shape;543;p43"/>
            <p:cNvSpPr/>
            <p:nvPr/>
          </p:nvSpPr>
          <p:spPr>
            <a:xfrm>
              <a:off x="6437500" y="322925"/>
              <a:ext cx="112025" cy="110925"/>
            </a:xfrm>
            <a:custGeom>
              <a:avLst/>
              <a:gdLst/>
              <a:ahLst/>
              <a:cxnLst/>
              <a:rect l="l" t="t" r="r" b="b"/>
              <a:pathLst>
                <a:path w="4481" h="4437" extrusionOk="0">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 name="Google Shape;544;p43"/>
            <p:cNvSpPr/>
            <p:nvPr/>
          </p:nvSpPr>
          <p:spPr>
            <a:xfrm>
              <a:off x="6618000" y="332700"/>
              <a:ext cx="94625" cy="94625"/>
            </a:xfrm>
            <a:custGeom>
              <a:avLst/>
              <a:gdLst/>
              <a:ahLst/>
              <a:cxnLst/>
              <a:rect l="l" t="t" r="r" b="b"/>
              <a:pathLst>
                <a:path w="3785" h="3785" extrusionOk="0">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 name="Google Shape;545;p43"/>
            <p:cNvSpPr/>
            <p:nvPr/>
          </p:nvSpPr>
          <p:spPr>
            <a:xfrm>
              <a:off x="6784350" y="342500"/>
              <a:ext cx="78325" cy="77225"/>
            </a:xfrm>
            <a:custGeom>
              <a:avLst/>
              <a:gdLst/>
              <a:ahLst/>
              <a:cxnLst/>
              <a:rect l="l" t="t" r="r" b="b"/>
              <a:pathLst>
                <a:path w="3133" h="3089" extrusionOk="0">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 name="Google Shape;546;p43"/>
            <p:cNvSpPr/>
            <p:nvPr/>
          </p:nvSpPr>
          <p:spPr>
            <a:xfrm>
              <a:off x="1219425" y="310975"/>
              <a:ext cx="129425" cy="128325"/>
            </a:xfrm>
            <a:custGeom>
              <a:avLst/>
              <a:gdLst/>
              <a:ahLst/>
              <a:cxnLst/>
              <a:rect l="l" t="t" r="r" b="b"/>
              <a:pathLst>
                <a:path w="5177" h="5133" extrusionOk="0">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 name="Google Shape;547;p43"/>
            <p:cNvSpPr/>
            <p:nvPr/>
          </p:nvSpPr>
          <p:spPr>
            <a:xfrm>
              <a:off x="1042200" y="322925"/>
              <a:ext cx="112000" cy="110925"/>
            </a:xfrm>
            <a:custGeom>
              <a:avLst/>
              <a:gdLst/>
              <a:ahLst/>
              <a:cxnLst/>
              <a:rect l="l" t="t" r="r" b="b"/>
              <a:pathLst>
                <a:path w="4480" h="4437" extrusionOk="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 name="Google Shape;548;p43"/>
            <p:cNvSpPr/>
            <p:nvPr/>
          </p:nvSpPr>
          <p:spPr>
            <a:xfrm>
              <a:off x="878000" y="332700"/>
              <a:ext cx="95700" cy="94625"/>
            </a:xfrm>
            <a:custGeom>
              <a:avLst/>
              <a:gdLst/>
              <a:ahLst/>
              <a:cxnLst/>
              <a:rect l="l" t="t" r="r" b="b"/>
              <a:pathLst>
                <a:path w="3828" h="3785" extrusionOk="0">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 name="Google Shape;549;p43"/>
            <p:cNvSpPr/>
            <p:nvPr/>
          </p:nvSpPr>
          <p:spPr>
            <a:xfrm>
              <a:off x="729050" y="342500"/>
              <a:ext cx="77225" cy="78300"/>
            </a:xfrm>
            <a:custGeom>
              <a:avLst/>
              <a:gdLst/>
              <a:ahLst/>
              <a:cxnLst/>
              <a:rect l="l" t="t" r="r" b="b"/>
              <a:pathLst>
                <a:path w="3089" h="3132" extrusionOk="0">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50" name="Google Shape;550;p43"/>
          <p:cNvSpPr/>
          <p:nvPr/>
        </p:nvSpPr>
        <p:spPr>
          <a:xfrm>
            <a:off x="6444842" y="2803334"/>
            <a:ext cx="404938" cy="585211"/>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51" name="Google Shape;551;p43"/>
          <p:cNvGrpSpPr/>
          <p:nvPr/>
        </p:nvGrpSpPr>
        <p:grpSpPr>
          <a:xfrm>
            <a:off x="2211985" y="2826403"/>
            <a:ext cx="569297" cy="562154"/>
            <a:chOff x="7993805" y="2427122"/>
            <a:chExt cx="356256" cy="351808"/>
          </a:xfrm>
        </p:grpSpPr>
        <p:sp>
          <p:nvSpPr>
            <p:cNvPr id="552" name="Google Shape;552;p4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 name="Google Shape;553;p4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 name="Google Shape;554;p4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5" name="Google Shape;555;p43"/>
          <p:cNvGrpSpPr/>
          <p:nvPr/>
        </p:nvGrpSpPr>
        <p:grpSpPr>
          <a:xfrm>
            <a:off x="4316108" y="678092"/>
            <a:ext cx="529584" cy="602996"/>
            <a:chOff x="4316108" y="651408"/>
            <a:chExt cx="529584" cy="602996"/>
          </a:xfrm>
        </p:grpSpPr>
        <p:grpSp>
          <p:nvGrpSpPr>
            <p:cNvPr id="556" name="Google Shape;556;p43"/>
            <p:cNvGrpSpPr/>
            <p:nvPr/>
          </p:nvGrpSpPr>
          <p:grpSpPr>
            <a:xfrm>
              <a:off x="4316108" y="651408"/>
              <a:ext cx="511794" cy="585206"/>
              <a:chOff x="1133133" y="3351922"/>
              <a:chExt cx="313984" cy="358560"/>
            </a:xfrm>
          </p:grpSpPr>
          <p:sp>
            <p:nvSpPr>
              <p:cNvPr id="557" name="Google Shape;557;p4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 name="Google Shape;558;p4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 name="Google Shape;559;p4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 name="Google Shape;560;p4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 name="Google Shape;561;p4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 name="Google Shape;562;p4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4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 name="Google Shape;564;p4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 name="Google Shape;565;p4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 name="Google Shape;566;p4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 name="Google Shape;567;p4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 name="Google Shape;568;p4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 name="Google Shape;569;p4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 name="Google Shape;570;p4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 name="Google Shape;571;p4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 name="Google Shape;572;p4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3" name="Google Shape;573;p43"/>
            <p:cNvGrpSpPr/>
            <p:nvPr/>
          </p:nvGrpSpPr>
          <p:grpSpPr>
            <a:xfrm>
              <a:off x="4333898" y="669197"/>
              <a:ext cx="511794" cy="585206"/>
              <a:chOff x="1133133" y="3351922"/>
              <a:chExt cx="313984" cy="358560"/>
            </a:xfrm>
          </p:grpSpPr>
          <p:sp>
            <p:nvSpPr>
              <p:cNvPr id="574" name="Google Shape;574;p4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 name="Google Shape;575;p4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 name="Google Shape;576;p4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 name="Google Shape;577;p4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 name="Google Shape;578;p4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 name="Google Shape;579;p4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 name="Google Shape;580;p4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 name="Google Shape;581;p4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 name="Google Shape;582;p4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 name="Google Shape;583;p4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 name="Google Shape;584;p4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 name="Google Shape;585;p4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 name="Google Shape;586;p4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 name="Google Shape;587;p4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 name="Google Shape;588;p4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 name="Google Shape;589;p4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590" name="Google Shape;590;p43"/>
          <p:cNvSpPr/>
          <p:nvPr/>
        </p:nvSpPr>
        <p:spPr>
          <a:xfrm>
            <a:off x="6462632" y="2821124"/>
            <a:ext cx="404938" cy="585211"/>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1" name="Google Shape;591;p43"/>
          <p:cNvGrpSpPr/>
          <p:nvPr/>
        </p:nvGrpSpPr>
        <p:grpSpPr>
          <a:xfrm>
            <a:off x="2229775" y="2844193"/>
            <a:ext cx="569297" cy="562154"/>
            <a:chOff x="7993805" y="2427122"/>
            <a:chExt cx="356256" cy="351808"/>
          </a:xfrm>
        </p:grpSpPr>
        <p:sp>
          <p:nvSpPr>
            <p:cNvPr id="592" name="Google Shape;592;p4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 name="Google Shape;593;p4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 name="Google Shape;594;p4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theme/theme1.xml><?xml version="1.0" encoding="utf-8"?>
<a:theme xmlns:a="http://schemas.openxmlformats.org/drawingml/2006/main" name="Ancient History Lesson by Slidesgo">
  <a:themeElements>
    <a:clrScheme name="Simple Light">
      <a:dk1>
        <a:srgbClr val="644828"/>
      </a:dk1>
      <a:lt1>
        <a:srgbClr val="C7B28A"/>
      </a:lt1>
      <a:dk2>
        <a:srgbClr val="FEF4D4"/>
      </a:dk2>
      <a:lt2>
        <a:srgbClr val="263C66"/>
      </a:lt2>
      <a:accent1>
        <a:srgbClr val="D25F4B"/>
      </a:accent1>
      <a:accent2>
        <a:srgbClr val="A58157"/>
      </a:accent2>
      <a:accent3>
        <a:srgbClr val="C7B28A"/>
      </a:accent3>
      <a:accent4>
        <a:srgbClr val="FEF4D4"/>
      </a:accent4>
      <a:accent5>
        <a:srgbClr val="263C66"/>
      </a:accent5>
      <a:accent6>
        <a:srgbClr val="D25F4B"/>
      </a:accent6>
      <a:hlink>
        <a:srgbClr val="A5815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966</Words>
  <Application>Microsoft Office PowerPoint</Application>
  <PresentationFormat>全屏显示(16:9)</PresentationFormat>
  <Paragraphs>212</Paragraphs>
  <Slides>42</Slides>
  <Notes>42</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42</vt:i4>
      </vt:variant>
    </vt:vector>
  </HeadingPairs>
  <TitlesOfParts>
    <vt:vector size="54" baseType="lpstr">
      <vt:lpstr>Proxima Nova</vt:lpstr>
      <vt:lpstr>Amatic SC</vt:lpstr>
      <vt:lpstr>Allura</vt:lpstr>
      <vt:lpstr>Lobster</vt:lpstr>
      <vt:lpstr>Proxima Nova Semibold</vt:lpstr>
      <vt:lpstr>Calibri</vt:lpstr>
      <vt:lpstr>Roboto Medium</vt:lpstr>
      <vt:lpstr>Arial</vt:lpstr>
      <vt:lpstr>Comfortaa</vt:lpstr>
      <vt:lpstr>Ancient History Lesson by Slidesgo</vt:lpstr>
      <vt:lpstr>Slidesgo Final Pages</vt:lpstr>
      <vt:lpstr>1_Slidesgo Final Pages</vt:lpstr>
      <vt:lpstr>Ancient History Lesson</vt:lpstr>
      <vt:lpstr>Table of Contents</vt:lpstr>
      <vt:lpstr>Introduction</vt:lpstr>
      <vt:lpstr>—Someone Famous</vt:lpstr>
      <vt:lpstr>Overview</vt:lpstr>
      <vt:lpstr>About the Topic</vt:lpstr>
      <vt:lpstr>Definition of Concepts</vt:lpstr>
      <vt:lpstr>Features of the Topic</vt:lpstr>
      <vt:lpstr>9,200,000 km²</vt:lpstr>
      <vt:lpstr>Graphic</vt:lpstr>
      <vt:lpstr>400,000</vt:lpstr>
      <vt:lpstr>Practical Uses of This Subject</vt:lpstr>
      <vt:lpstr>Multimedia</vt:lpstr>
      <vt:lpstr>Did You Know This?</vt:lpstr>
      <vt:lpstr>Solution</vt:lpstr>
      <vt:lpstr>A picture Is Worth a Thousand Words</vt:lpstr>
      <vt:lpstr>Process</vt:lpstr>
      <vt:lpstr>This Is a Map</vt:lpstr>
      <vt:lpstr>Timeline</vt:lpstr>
      <vt:lpstr>Timeline</vt:lpstr>
      <vt:lpstr>Overview Diagram</vt:lpstr>
      <vt:lpstr>Exercise</vt:lpstr>
      <vt:lpstr>Assignments</vt:lpstr>
      <vt:lpstr>Online Platform</vt:lpstr>
      <vt:lpstr>Thanks</vt:lpstr>
      <vt:lpstr>Archeology 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Ancient History Lesson</dc:title>
  <cp:lastModifiedBy>刘 龙</cp:lastModifiedBy>
  <cp:revision>3</cp:revision>
  <dcterms:modified xsi:type="dcterms:W3CDTF">2023-04-02T11:53:08Z</dcterms:modified>
</cp:coreProperties>
</file>